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2" r:id="rId5"/>
    <p:sldId id="260" r:id="rId6"/>
    <p:sldId id="265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2016/12/29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2016/12/29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2016工作\年度总结\电子贺卡\新年祝福_副本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00098" y="-152400"/>
            <a:ext cx="9858444" cy="7010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2844" y="1500174"/>
            <a:ext cx="664373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尊敬的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   您好！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   值此辞旧迎新之际，真挚感谢您对浙江大学控制科学与工程学院的关心与支持，祝福您新年快乐，万事如意！ </a:t>
            </a:r>
          </a:p>
          <a:p>
            <a:endParaRPr lang="zh-CN" altLang="en-US" dirty="0"/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2714612" y="5072074"/>
            <a:ext cx="5214974" cy="14287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楷体" pitchFamily="49" charset="-122"/>
                <a:cs typeface="Traditional Arabic" pitchFamily="18" charset="-78"/>
              </a:rPr>
              <a:t>浙江大学控制科学与工程学院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楷体" pitchFamily="49" charset="-122"/>
              <a:cs typeface="Traditional Arabic" pitchFamily="18" charset="-78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Traditional Arabic" pitchFamily="18" charset="-78"/>
                <a:cs typeface="Traditional Arabic" pitchFamily="18" charset="-78"/>
              </a:rPr>
              <a:t>College of Control Science and Engineering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Traditional Arabic" pitchFamily="18" charset="-78"/>
                <a:cs typeface="Traditional Arabic" pitchFamily="18" charset="-78"/>
              </a:rPr>
              <a:t>Zhejiang University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dirty="0" smtClean="0">
                <a:latin typeface="Traditional Arabic" pitchFamily="18" charset="-78"/>
                <a:ea typeface="楷体" pitchFamily="49" charset="-122"/>
                <a:cs typeface="Traditional Arabic" pitchFamily="18" charset="-78"/>
              </a:rPr>
              <a:t>2016</a:t>
            </a:r>
            <a:r>
              <a:rPr lang="zh-CN" altLang="en-US" dirty="0" smtClean="0">
                <a:latin typeface="Traditional Arabic" pitchFamily="18" charset="-78"/>
                <a:ea typeface="楷体" pitchFamily="49" charset="-122"/>
                <a:cs typeface="Traditional Arabic" pitchFamily="18" charset="-78"/>
              </a:rPr>
              <a:t>年</a:t>
            </a:r>
            <a:r>
              <a:rPr lang="en-US" altLang="zh-CN" dirty="0" smtClean="0">
                <a:latin typeface="Traditional Arabic" pitchFamily="18" charset="-78"/>
                <a:ea typeface="楷体" pitchFamily="49" charset="-122"/>
                <a:cs typeface="Traditional Arabic" pitchFamily="18" charset="-78"/>
              </a:rPr>
              <a:t>12</a:t>
            </a:r>
            <a:r>
              <a:rPr lang="zh-CN" altLang="en-US" dirty="0" smtClean="0">
                <a:latin typeface="Traditional Arabic" pitchFamily="18" charset="-78"/>
                <a:ea typeface="楷体" pitchFamily="49" charset="-122"/>
                <a:cs typeface="Traditional Arabic" pitchFamily="18" charset="-78"/>
              </a:rPr>
              <a:t>月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楷体" pitchFamily="49" charset="-122"/>
              <a:cs typeface="Traditional Arabic" pitchFamily="18" charset="-7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宋体" pitchFamily="2" charset="-122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宋体" pitchFamily="2" charset="-122"/>
              </a:rPr>
              <a:t>      </a:t>
            </a:r>
            <a:endParaRPr kumimoji="0" 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  <p:pic>
        <p:nvPicPr>
          <p:cNvPr id="1030" name="Picture 6" descr="D:\工作——各类表格、样本 - 副本\控制标识\控制学院Logo\CSE红色透明.tif"/>
          <p:cNvPicPr>
            <a:picLocks noChangeAspect="1" noChangeArrowheads="1"/>
          </p:cNvPicPr>
          <p:nvPr/>
        </p:nvPicPr>
        <p:blipFill>
          <a:blip r:embed="rId3" cstate="print">
            <a:lum bright="-5000" contrast="2000"/>
          </a:blip>
          <a:srcRect/>
          <a:stretch>
            <a:fillRect/>
          </a:stretch>
        </p:blipFill>
        <p:spPr bwMode="auto">
          <a:xfrm>
            <a:off x="5000628" y="5643578"/>
            <a:ext cx="786082" cy="571504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0000">
                <a:alpha val="24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2016工作\年度总结\电子贺卡\花开富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57222" y="-48"/>
            <a:ext cx="9753600" cy="68580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1071546"/>
            <a:ext cx="521494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尊敬的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   您好！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   值此辞旧迎新之际，真挚感谢您对浙江大学控制科学与工程学院的关心与支持，祝福您新年快乐，万事如意！ </a:t>
            </a:r>
          </a:p>
          <a:p>
            <a:endParaRPr lang="zh-CN" altLang="en-US" dirty="0"/>
          </a:p>
        </p:txBody>
      </p:sp>
      <p:pic>
        <p:nvPicPr>
          <p:cNvPr id="7" name="Picture 6" descr="D:\工作——各类表格、样本 - 副本\控制标识\控制学院Logo\CSE红色透明.tif"/>
          <p:cNvPicPr>
            <a:picLocks noChangeAspect="1" noChangeArrowheads="1"/>
          </p:cNvPicPr>
          <p:nvPr/>
        </p:nvPicPr>
        <p:blipFill>
          <a:blip r:embed="rId3" cstate="print">
            <a:lum bright="-5000" contrast="2000"/>
          </a:blip>
          <a:srcRect/>
          <a:stretch>
            <a:fillRect/>
          </a:stretch>
        </p:blipFill>
        <p:spPr bwMode="auto">
          <a:xfrm>
            <a:off x="1928794" y="5357826"/>
            <a:ext cx="1143008" cy="830999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0000">
                <a:alpha val="24000"/>
              </a:srgbClr>
            </a:outerShdw>
          </a:effec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0" y="4929198"/>
            <a:ext cx="5214974" cy="14287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楷体" pitchFamily="49" charset="-122"/>
                <a:cs typeface="Traditional Arabic" pitchFamily="18" charset="-78"/>
              </a:rPr>
              <a:t>浙江大学控制科学与工程学院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楷体" pitchFamily="49" charset="-122"/>
              <a:cs typeface="Traditional Arabic" pitchFamily="18" charset="-78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Traditional Arabic" pitchFamily="18" charset="-78"/>
                <a:cs typeface="Traditional Arabic" pitchFamily="18" charset="-78"/>
              </a:rPr>
              <a:t>College of Control Science and Engineering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Traditional Arabic" pitchFamily="18" charset="-78"/>
                <a:cs typeface="Traditional Arabic" pitchFamily="18" charset="-78"/>
              </a:rPr>
              <a:t>Zhejiang University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dirty="0" smtClean="0">
                <a:latin typeface="Traditional Arabic" pitchFamily="18" charset="-78"/>
                <a:ea typeface="楷体" pitchFamily="49" charset="-122"/>
                <a:cs typeface="Traditional Arabic" pitchFamily="18" charset="-78"/>
              </a:rPr>
              <a:t>2016</a:t>
            </a:r>
            <a:r>
              <a:rPr lang="zh-CN" altLang="en-US" dirty="0" smtClean="0">
                <a:latin typeface="Traditional Arabic" pitchFamily="18" charset="-78"/>
                <a:ea typeface="楷体" pitchFamily="49" charset="-122"/>
                <a:cs typeface="Traditional Arabic" pitchFamily="18" charset="-78"/>
              </a:rPr>
              <a:t>年</a:t>
            </a:r>
            <a:r>
              <a:rPr lang="en-US" altLang="zh-CN" dirty="0" smtClean="0">
                <a:latin typeface="Traditional Arabic" pitchFamily="18" charset="-78"/>
                <a:ea typeface="楷体" pitchFamily="49" charset="-122"/>
                <a:cs typeface="Traditional Arabic" pitchFamily="18" charset="-78"/>
              </a:rPr>
              <a:t>12</a:t>
            </a:r>
            <a:r>
              <a:rPr lang="zh-CN" altLang="en-US" dirty="0" smtClean="0">
                <a:latin typeface="Traditional Arabic" pitchFamily="18" charset="-78"/>
                <a:ea typeface="楷体" pitchFamily="49" charset="-122"/>
                <a:cs typeface="Traditional Arabic" pitchFamily="18" charset="-78"/>
              </a:rPr>
              <a:t>月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楷体" pitchFamily="49" charset="-122"/>
              <a:cs typeface="Traditional Arabic" pitchFamily="18" charset="-7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宋体" pitchFamily="2" charset="-122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宋体" pitchFamily="2" charset="-122"/>
              </a:rPr>
              <a:t>      </a:t>
            </a:r>
            <a:endParaRPr kumimoji="0" 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2016工作\年度总结\电子贺卡\花开富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57222" y="-48"/>
            <a:ext cx="9753600" cy="68580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1071546"/>
            <a:ext cx="521494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尊敬的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   您好！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   值此辞旧迎新之际，真挚感谢您对浙江大学控制科学与工程学院的关心与支持，祝福您新年快乐，万事如意！ </a:t>
            </a:r>
          </a:p>
          <a:p>
            <a:endParaRPr lang="zh-CN" alt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857356" y="4572008"/>
            <a:ext cx="3571900" cy="7858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宋体" pitchFamily="2" charset="-122"/>
              </a:rPr>
              <a:t>浙江大学控制科学与工程学院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宋体" pitchFamily="2" charset="-122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宋体" pitchFamily="2" charset="-122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宋体" pitchFamily="2" charset="-122"/>
              </a:rPr>
              <a:t>      二零一六年十二月</a:t>
            </a:r>
            <a:endParaRPr kumimoji="0" 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  <p:pic>
        <p:nvPicPr>
          <p:cNvPr id="7" name="Picture 6" descr="D:\工作——各类表格、样本 - 副本\控制标识\控制学院Logo\CSE红色透明.tif"/>
          <p:cNvPicPr>
            <a:picLocks noChangeAspect="1" noChangeArrowheads="1"/>
          </p:cNvPicPr>
          <p:nvPr/>
        </p:nvPicPr>
        <p:blipFill>
          <a:blip r:embed="rId3" cstate="print">
            <a:lum bright="-5000" contrast="2000"/>
          </a:blip>
          <a:srcRect/>
          <a:stretch>
            <a:fillRect/>
          </a:stretch>
        </p:blipFill>
        <p:spPr bwMode="auto">
          <a:xfrm>
            <a:off x="3000364" y="5643578"/>
            <a:ext cx="1143008" cy="830999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0000">
                <a:alpha val="24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2016工作\年度总结\电子贺卡\幸福平安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57222" y="0"/>
            <a:ext cx="97536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0" y="428604"/>
            <a:ext cx="48577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尊敬的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   您好！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   值此辞旧迎新之际，真挚感谢您对浙江大学控制科学与工程学院的关心与支持，祝福您新年快乐，万事如意！ </a:t>
            </a:r>
          </a:p>
          <a:p>
            <a:endParaRPr lang="zh-CN" altLang="en-US" dirty="0"/>
          </a:p>
        </p:txBody>
      </p:sp>
      <p:pic>
        <p:nvPicPr>
          <p:cNvPr id="8" name="Picture 6" descr="D:\工作——各类表格、样本 - 副本\控制标识\控制学院Logo\CSE红色透明.tif"/>
          <p:cNvPicPr>
            <a:picLocks noChangeAspect="1" noChangeArrowheads="1"/>
          </p:cNvPicPr>
          <p:nvPr/>
        </p:nvPicPr>
        <p:blipFill>
          <a:blip r:embed="rId3" cstate="print">
            <a:lum bright="-5000" contrast="2000"/>
          </a:blip>
          <a:srcRect/>
          <a:stretch>
            <a:fillRect/>
          </a:stretch>
        </p:blipFill>
        <p:spPr bwMode="auto">
          <a:xfrm>
            <a:off x="7715272" y="5643578"/>
            <a:ext cx="1143008" cy="830999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0000">
                <a:alpha val="24000"/>
              </a:srgbClr>
            </a:outerShdw>
          </a:effectLst>
        </p:spPr>
      </p:pic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-428660" y="4929198"/>
            <a:ext cx="5214974" cy="14287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楷体" pitchFamily="49" charset="-122"/>
                <a:cs typeface="Traditional Arabic" pitchFamily="18" charset="-78"/>
              </a:rPr>
              <a:t>浙江大学控制科学与工程学院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楷体" pitchFamily="49" charset="-122"/>
              <a:cs typeface="Traditional Arabic" pitchFamily="18" charset="-78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Traditional Arabic" pitchFamily="18" charset="-78"/>
                <a:cs typeface="Traditional Arabic" pitchFamily="18" charset="-78"/>
              </a:rPr>
              <a:t>College of Control Science and Engineering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Traditional Arabic" pitchFamily="18" charset="-78"/>
                <a:cs typeface="Traditional Arabic" pitchFamily="18" charset="-78"/>
              </a:rPr>
              <a:t>Zhejiang University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dirty="0" smtClean="0">
                <a:latin typeface="Traditional Arabic" pitchFamily="18" charset="-78"/>
                <a:ea typeface="楷体" pitchFamily="49" charset="-122"/>
                <a:cs typeface="Traditional Arabic" pitchFamily="18" charset="-78"/>
              </a:rPr>
              <a:t>2016</a:t>
            </a:r>
            <a:r>
              <a:rPr lang="zh-CN" altLang="en-US" dirty="0" smtClean="0">
                <a:latin typeface="Traditional Arabic" pitchFamily="18" charset="-78"/>
                <a:ea typeface="楷体" pitchFamily="49" charset="-122"/>
                <a:cs typeface="Traditional Arabic" pitchFamily="18" charset="-78"/>
              </a:rPr>
              <a:t>年</a:t>
            </a:r>
            <a:r>
              <a:rPr lang="en-US" altLang="zh-CN" dirty="0" smtClean="0">
                <a:latin typeface="Traditional Arabic" pitchFamily="18" charset="-78"/>
                <a:ea typeface="楷体" pitchFamily="49" charset="-122"/>
                <a:cs typeface="Traditional Arabic" pitchFamily="18" charset="-78"/>
              </a:rPr>
              <a:t>12</a:t>
            </a:r>
            <a:r>
              <a:rPr lang="zh-CN" altLang="en-US" dirty="0" smtClean="0">
                <a:latin typeface="Traditional Arabic" pitchFamily="18" charset="-78"/>
                <a:ea typeface="楷体" pitchFamily="49" charset="-122"/>
                <a:cs typeface="Traditional Arabic" pitchFamily="18" charset="-78"/>
              </a:rPr>
              <a:t>月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楷体" pitchFamily="49" charset="-122"/>
              <a:cs typeface="Traditional Arabic" pitchFamily="18" charset="-7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宋体" pitchFamily="2" charset="-122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宋体" pitchFamily="2" charset="-122"/>
              </a:rPr>
              <a:t>      </a:t>
            </a:r>
            <a:endParaRPr kumimoji="0" 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2016工作\年度总结\电子贺卡\幸福平安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57222" y="0"/>
            <a:ext cx="97536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0" y="428604"/>
            <a:ext cx="48577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尊敬的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   您好！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   值此辞旧迎新之际，真挚感谢您对浙江大学控制科学与工程学院的关心与支持，祝福您新年快乐，万事如意！ </a:t>
            </a:r>
          </a:p>
          <a:p>
            <a:endParaRPr lang="zh-CN" altLang="en-US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14480" y="4572008"/>
            <a:ext cx="3571900" cy="7858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宋体" pitchFamily="2" charset="-122"/>
              </a:rPr>
              <a:t>浙江大学控制科学与工程学院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宋体" pitchFamily="2" charset="-122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宋体" pitchFamily="2" charset="-122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宋体" pitchFamily="2" charset="-122"/>
              </a:rPr>
              <a:t>      二零一六年十二月</a:t>
            </a:r>
            <a:endParaRPr kumimoji="0" 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  <p:pic>
        <p:nvPicPr>
          <p:cNvPr id="8" name="Picture 6" descr="D:\工作——各类表格、样本 - 副本\控制标识\控制学院Logo\CSE红色透明.tif"/>
          <p:cNvPicPr>
            <a:picLocks noChangeAspect="1" noChangeArrowheads="1"/>
          </p:cNvPicPr>
          <p:nvPr/>
        </p:nvPicPr>
        <p:blipFill>
          <a:blip r:embed="rId3" cstate="print">
            <a:lum bright="-5000" contrast="2000"/>
          </a:blip>
          <a:srcRect/>
          <a:stretch>
            <a:fillRect/>
          </a:stretch>
        </p:blipFill>
        <p:spPr bwMode="auto">
          <a:xfrm>
            <a:off x="3000364" y="5786454"/>
            <a:ext cx="1143008" cy="830999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0000">
                <a:alpha val="24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C:\Users\admin\AppData\Roaming\Tencent\Users\350636224\QQ\WinTemp\RichOle\](9H1X{ZPH()CGD6VAH}~2Y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3" y="0"/>
            <a:ext cx="935837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228</Words>
  <PresentationFormat>全屏显示(4:3)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</dc:creator>
  <cp:lastModifiedBy>admin</cp:lastModifiedBy>
  <cp:revision>17</cp:revision>
  <dcterms:created xsi:type="dcterms:W3CDTF">2016-12-29T05:35:12Z</dcterms:created>
  <dcterms:modified xsi:type="dcterms:W3CDTF">2016-12-29T07:15:05Z</dcterms:modified>
</cp:coreProperties>
</file>