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476" r:id="rId2"/>
    <p:sldId id="271" r:id="rId3"/>
    <p:sldId id="2464" r:id="rId4"/>
    <p:sldId id="908" r:id="rId5"/>
    <p:sldId id="2468" r:id="rId6"/>
    <p:sldId id="2459" r:id="rId7"/>
    <p:sldId id="2465" r:id="rId8"/>
    <p:sldId id="2474" r:id="rId9"/>
    <p:sldId id="267" r:id="rId10"/>
    <p:sldId id="2466" r:id="rId11"/>
    <p:sldId id="2470" r:id="rId12"/>
    <p:sldId id="2471" r:id="rId13"/>
    <p:sldId id="2467" r:id="rId14"/>
    <p:sldId id="2475" r:id="rId15"/>
    <p:sldId id="320" r:id="rId16"/>
    <p:sldId id="247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2706" userDrawn="1">
          <p15:clr>
            <a:srgbClr val="A4A3A4"/>
          </p15:clr>
        </p15:guide>
        <p15:guide id="5" pos="4974" userDrawn="1">
          <p15:clr>
            <a:srgbClr val="A4A3A4"/>
          </p15:clr>
        </p15:guide>
        <p15:guide id="6" pos="71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B84"/>
    <a:srgbClr val="192D51"/>
    <a:srgbClr val="72F2F2"/>
    <a:srgbClr val="33CAFF"/>
    <a:srgbClr val="9BD7FF"/>
    <a:srgbClr val="007FD6"/>
    <a:srgbClr val="15A0FF"/>
    <a:srgbClr val="007DD2"/>
    <a:srgbClr val="1A3155"/>
    <a:srgbClr val="276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00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42" y="108"/>
      </p:cViewPr>
      <p:guideLst>
        <p:guide orient="horz" pos="2160"/>
        <p:guide pos="3840"/>
        <p:guide pos="551"/>
        <p:guide pos="2706"/>
        <p:guide pos="4974"/>
        <p:guide pos="71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4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72F2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CA-4398-9FC1-EDE1FF4ED191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CA-4398-9FC1-EDE1FF4ED1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0CA-4398-9FC1-EDE1FF4ED1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0CA-4398-9FC1-EDE1FF4ED19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CA-4398-9FC1-EDE1FF4ED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72F2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BB-4DFD-A98D-1222AF3C280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BB-4DFD-A98D-1222AF3C28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BB-4DFD-A98D-1222AF3C28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BB-4DFD-A98D-1222AF3C280F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BB-4DFD-A98D-1222AF3C2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72F2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BB-44E4-B3DC-C7995CD70EC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BB-44E4-B3DC-C7995CD70E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BB-44E4-B3DC-C7995CD70E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9BB-44E4-B3DC-C7995CD70EC5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9BB-44E4-B3DC-C7995CD70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72F2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86-4C05-B021-E976F77394C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86-4C05-B021-E976F77394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86-4C05-B021-E976F77394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D86-4C05-B021-E976F77394C5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86-4C05-B021-E976F7739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2CE37-5957-DA45-A046-8D67932E2B5E}" type="datetimeFigureOut">
              <a:rPr kumimoji="1" lang="zh-CN" altLang="en-US" smtClean="0"/>
              <a:t>2022/6/21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8FBBC-D615-BC4A-B61B-C988D6ED6F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309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9D32B-5F60-4BE3-8FD4-41595BA69E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070567-B231-9700-2FAA-C00C2699FEBE}"/>
              </a:ext>
            </a:extLst>
          </p:cNvPr>
          <p:cNvGrpSpPr/>
          <p:nvPr userDrawn="1"/>
        </p:nvGrpSpPr>
        <p:grpSpPr>
          <a:xfrm>
            <a:off x="-1057" y="-594"/>
            <a:ext cx="12193586" cy="6858594"/>
            <a:chOff x="-1057" y="8054206"/>
            <a:chExt cx="12193586" cy="685859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C49017A-F516-CC20-C02C-A113CF2A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28" y="8054206"/>
              <a:ext cx="12193057" cy="6858594"/>
            </a:xfrm>
            <a:prstGeom prst="rect">
              <a:avLst/>
            </a:prstGeom>
          </p:spPr>
        </p:pic>
        <p:pic>
          <p:nvPicPr>
            <p:cNvPr id="4" name="图形 3">
              <a:extLst>
                <a:ext uri="{FF2B5EF4-FFF2-40B4-BE49-F238E27FC236}">
                  <a16:creationId xmlns:a16="http://schemas.microsoft.com/office/drawing/2014/main" id="{23E87908-1D69-2502-7E57-7B7761CEB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lum contrast="-2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706" y="8725676"/>
              <a:ext cx="6515100" cy="5019675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380EACB-78E7-7BBB-3CA3-1B9CBB35A5B3}"/>
                </a:ext>
              </a:extLst>
            </p:cNvPr>
            <p:cNvSpPr/>
            <p:nvPr/>
          </p:nvSpPr>
          <p:spPr>
            <a:xfrm>
              <a:off x="-1057" y="8054503"/>
              <a:ext cx="12193057" cy="6858000"/>
            </a:xfrm>
            <a:prstGeom prst="rect">
              <a:avLst/>
            </a:prstGeom>
            <a:gradFill flip="none" rotWithShape="1">
              <a:gsLst>
                <a:gs pos="0">
                  <a:srgbClr val="192D51">
                    <a:alpha val="28000"/>
                  </a:srgbClr>
                </a:gs>
                <a:gs pos="21000">
                  <a:srgbClr val="192D51">
                    <a:alpha val="84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7450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09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96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2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207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415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391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78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370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80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14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4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2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2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99A977F-A6F6-6D0E-B2E3-D70CEE0B3A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t="-2" r="-927" b="2315"/>
          <a:stretch/>
        </p:blipFill>
        <p:spPr>
          <a:xfrm>
            <a:off x="-49029" y="2940270"/>
            <a:ext cx="12350297" cy="3421620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84E66650-3C3B-494C-965A-0DEEB4987C28}"/>
              </a:ext>
            </a:extLst>
          </p:cNvPr>
          <p:cNvSpPr/>
          <p:nvPr/>
        </p:nvSpPr>
        <p:spPr>
          <a:xfrm>
            <a:off x="875" y="0"/>
            <a:ext cx="12191125" cy="6779181"/>
          </a:xfrm>
          <a:prstGeom prst="rect">
            <a:avLst/>
          </a:prstGeom>
          <a:gradFill flip="none" rotWithShape="1">
            <a:gsLst>
              <a:gs pos="99000">
                <a:srgbClr val="2766AE">
                  <a:alpha val="0"/>
                </a:srgbClr>
              </a:gs>
              <a:gs pos="24000">
                <a:srgbClr val="284B8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横向校标-02">
            <a:extLst>
              <a:ext uri="{FF2B5EF4-FFF2-40B4-BE49-F238E27FC236}">
                <a16:creationId xmlns:a16="http://schemas.microsoft.com/office/drawing/2014/main" id="{9F7B7EE1-75DC-0242-B717-29763CEBFC3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saturation sat="130000"/>
                    </a14:imgEffect>
                    <a14:imgEffect>
                      <a14:brightnessContrast bright="100000"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171" y="-113345"/>
            <a:ext cx="6477000" cy="461689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439347-155A-94EE-7D71-01A2E87FF8BA}"/>
              </a:ext>
            </a:extLst>
          </p:cNvPr>
          <p:cNvSpPr/>
          <p:nvPr/>
        </p:nvSpPr>
        <p:spPr>
          <a:xfrm>
            <a:off x="0" y="5432299"/>
            <a:ext cx="12192000" cy="1400174"/>
          </a:xfrm>
          <a:prstGeom prst="rect">
            <a:avLst/>
          </a:prstGeom>
          <a:solidFill>
            <a:srgbClr val="192D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A01710-AD79-C045-B6FA-F055A7EAF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17" y="5727751"/>
            <a:ext cx="3529262" cy="77416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3CE3687-CDF6-05CC-8842-86E0843DF6F0}"/>
              </a:ext>
            </a:extLst>
          </p:cNvPr>
          <p:cNvSpPr txBox="1"/>
          <p:nvPr/>
        </p:nvSpPr>
        <p:spPr>
          <a:xfrm>
            <a:off x="5388481" y="4165172"/>
            <a:ext cx="1415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汇报人：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72F2F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ABCBEE9-2AC7-F9B0-10D1-AAD174CEBA4F}"/>
              </a:ext>
            </a:extLst>
          </p:cNvPr>
          <p:cNvSpPr/>
          <p:nvPr/>
        </p:nvSpPr>
        <p:spPr>
          <a:xfrm>
            <a:off x="5067881" y="4734478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日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474EFAD-AB6A-4DA6-F284-9D94320795FA}"/>
              </a:ext>
            </a:extLst>
          </p:cNvPr>
          <p:cNvSpPr txBox="1"/>
          <p:nvPr/>
        </p:nvSpPr>
        <p:spPr>
          <a:xfrm>
            <a:off x="3182750" y="2011446"/>
            <a:ext cx="5827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dirty="0">
                <a:solidFill>
                  <a:srgbClr val="7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科技风模版</a:t>
            </a:r>
          </a:p>
        </p:txBody>
      </p:sp>
    </p:spTree>
    <p:extLst>
      <p:ext uri="{BB962C8B-B14F-4D97-AF65-F5344CB8AC3E}">
        <p14:creationId xmlns:p14="http://schemas.microsoft.com/office/powerpoint/2010/main" val="322093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8059690A-6326-FC07-5786-3857C259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B0B397A4-CB26-B8B2-2ABF-48C12D9DFB0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contrast="-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706" y="671173"/>
            <a:ext cx="6515100" cy="501967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4879A1C-8D6B-5A7E-C190-80CD07208E6E}"/>
              </a:ext>
            </a:extLst>
          </p:cNvPr>
          <p:cNvSpPr/>
          <p:nvPr/>
        </p:nvSpPr>
        <p:spPr>
          <a:xfrm>
            <a:off x="-1057" y="0"/>
            <a:ext cx="12193057" cy="6858000"/>
          </a:xfrm>
          <a:prstGeom prst="rect">
            <a:avLst/>
          </a:prstGeom>
          <a:gradFill flip="none" rotWithShape="1">
            <a:gsLst>
              <a:gs pos="0">
                <a:srgbClr val="192D51">
                  <a:alpha val="28000"/>
                </a:srgbClr>
              </a:gs>
              <a:gs pos="34000">
                <a:srgbClr val="192D51">
                  <a:alpha val="8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D870D2-FEC1-B735-7834-A74038342B36}"/>
              </a:ext>
            </a:extLst>
          </p:cNvPr>
          <p:cNvGrpSpPr/>
          <p:nvPr/>
        </p:nvGrpSpPr>
        <p:grpSpPr>
          <a:xfrm>
            <a:off x="3037563" y="2116684"/>
            <a:ext cx="8638500" cy="2624631"/>
            <a:chOff x="3037563" y="2116684"/>
            <a:chExt cx="8638500" cy="2624631"/>
          </a:xfrm>
        </p:grpSpPr>
        <p:sp>
          <p:nvSpPr>
            <p:cNvPr id="27" name="矩形: 剪去对角 26">
              <a:extLst>
                <a:ext uri="{FF2B5EF4-FFF2-40B4-BE49-F238E27FC236}">
                  <a16:creationId xmlns:a16="http://schemas.microsoft.com/office/drawing/2014/main" id="{F5C42162-1648-6087-58F3-125F8171502D}"/>
                </a:ext>
              </a:extLst>
            </p:cNvPr>
            <p:cNvSpPr/>
            <p:nvPr/>
          </p:nvSpPr>
          <p:spPr>
            <a:xfrm flipH="1">
              <a:off x="3037563" y="2116684"/>
              <a:ext cx="8633321" cy="2618293"/>
            </a:xfrm>
            <a:prstGeom prst="snip2DiagRect">
              <a:avLst/>
            </a:prstGeom>
            <a:noFill/>
            <a:ln w="12700" cap="flat" cmpd="sng" algn="ctr">
              <a:gradFill>
                <a:gsLst>
                  <a:gs pos="50300">
                    <a:srgbClr val="72F2F2">
                      <a:alpha val="52000"/>
                    </a:srgbClr>
                  </a:gs>
                  <a:gs pos="0">
                    <a:srgbClr val="72F2F2"/>
                  </a:gs>
                  <a:gs pos="100000">
                    <a:srgbClr val="72F2F2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095F90F9-EF79-23F9-65E9-0D7672A77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7563" y="4382246"/>
              <a:ext cx="313531" cy="352729"/>
            </a:xfrm>
            <a:custGeom>
              <a:avLst/>
              <a:gdLst>
                <a:gd name="T0" fmla="*/ 0 w 87"/>
                <a:gd name="T1" fmla="*/ 0 h 88"/>
                <a:gd name="T2" fmla="*/ 0 w 87"/>
                <a:gd name="T3" fmla="*/ 88 h 88"/>
                <a:gd name="T4" fmla="*/ 87 w 87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88">
                  <a:moveTo>
                    <a:pt x="0" y="0"/>
                  </a:moveTo>
                  <a:lnTo>
                    <a:pt x="0" y="88"/>
                  </a:lnTo>
                  <a:lnTo>
                    <a:pt x="87" y="88"/>
                  </a:lnTo>
                </a:path>
              </a:pathLst>
            </a:custGeom>
            <a:noFill/>
            <a:ln w="71819" cap="flat">
              <a:solidFill>
                <a:srgbClr val="72F2F2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9106" tIns="79553" rIns="159106" bIns="79553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3132">
                <a:solidFill>
                  <a:prstClr val="black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72C0ECF8-66AF-794B-6637-11F423392E96}"/>
                </a:ext>
              </a:extLst>
            </p:cNvPr>
            <p:cNvSpPr/>
            <p:nvPr/>
          </p:nvSpPr>
          <p:spPr>
            <a:xfrm>
              <a:off x="10580517" y="3919269"/>
              <a:ext cx="1095546" cy="822046"/>
            </a:xfrm>
            <a:custGeom>
              <a:avLst/>
              <a:gdLst>
                <a:gd name="connsiteX0" fmla="*/ 0 w 482600"/>
                <a:gd name="connsiteY0" fmla="*/ 472440 h 472440"/>
                <a:gd name="connsiteX1" fmla="*/ 248920 w 482600"/>
                <a:gd name="connsiteY1" fmla="*/ 472440 h 472440"/>
                <a:gd name="connsiteX2" fmla="*/ 482600 w 482600"/>
                <a:gd name="connsiteY2" fmla="*/ 238760 h 472440"/>
                <a:gd name="connsiteX3" fmla="*/ 482600 w 482600"/>
                <a:gd name="connsiteY3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00" h="472440">
                  <a:moveTo>
                    <a:pt x="0" y="472440"/>
                  </a:moveTo>
                  <a:lnTo>
                    <a:pt x="248920" y="472440"/>
                  </a:lnTo>
                  <a:lnTo>
                    <a:pt x="482600" y="238760"/>
                  </a:lnTo>
                  <a:lnTo>
                    <a:pt x="482600" y="0"/>
                  </a:lnTo>
                </a:path>
              </a:pathLst>
            </a:custGeom>
            <a:noFill/>
            <a:ln w="71819" cap="flat" cmpd="sng" algn="ctr">
              <a:solidFill>
                <a:srgbClr val="72F2F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9106" tIns="79553" rIns="159106" bIns="79553" rtlCol="0" anchor="ctr">
              <a:noAutofit/>
            </a:bodyPr>
            <a:lstStyle/>
            <a:p>
              <a:pPr algn="ctr"/>
              <a:endParaRPr lang="zh-CN" altLang="en-US" sz="3132">
                <a:solidFill>
                  <a:prstClr val="white"/>
                </a:solidFill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D2C0AC0A-8790-9BDF-C9E5-923B578AEA71}"/>
              </a:ext>
            </a:extLst>
          </p:cNvPr>
          <p:cNvSpPr txBox="1"/>
          <p:nvPr/>
        </p:nvSpPr>
        <p:spPr>
          <a:xfrm>
            <a:off x="5915229" y="2822446"/>
            <a:ext cx="5241273" cy="1015663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dist"/>
            <a:r>
              <a:rPr lang="zh-CN" altLang="en-US" sz="6600" b="1" dirty="0">
                <a:solidFill>
                  <a:srgbClr val="72F2F2"/>
                </a:solidFill>
                <a:latin typeface="微软雅黑"/>
                <a:ea typeface="微软雅黑"/>
              </a:rPr>
              <a:t>单击输入标题</a:t>
            </a:r>
            <a:endParaRPr lang="en-US" altLang="zh-CN" sz="6600" b="1" dirty="0">
              <a:solidFill>
                <a:srgbClr val="72F2F2"/>
              </a:solidFill>
              <a:latin typeface="微软雅黑"/>
              <a:ea typeface="微软雅黑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6342663-E49E-5B5E-9B73-6549F641ED81}"/>
              </a:ext>
            </a:extLst>
          </p:cNvPr>
          <p:cNvSpPr txBox="1"/>
          <p:nvPr/>
        </p:nvSpPr>
        <p:spPr>
          <a:xfrm>
            <a:off x="5968733" y="4005478"/>
            <a:ext cx="5187769" cy="34123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2000" dirty="0">
                <a:solidFill>
                  <a:prstClr val="white"/>
                </a:solidFill>
                <a:latin typeface="微软雅黑"/>
              </a:rPr>
              <a:t>单击输入副标题</a:t>
            </a:r>
            <a:endParaRPr lang="en-US" altLang="zh-CN" sz="2000" dirty="0">
              <a:solidFill>
                <a:prstClr val="white"/>
              </a:solidFill>
              <a:latin typeface="微软雅黑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916FACA-5869-4626-C4B0-D22FAF7E02B6}"/>
              </a:ext>
            </a:extLst>
          </p:cNvPr>
          <p:cNvSpPr txBox="1"/>
          <p:nvPr/>
        </p:nvSpPr>
        <p:spPr>
          <a:xfrm>
            <a:off x="3032527" y="2700313"/>
            <a:ext cx="2521338" cy="160043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0400" b="1" dirty="0">
                <a:solidFill>
                  <a:srgbClr val="72F2F2"/>
                </a:solidFill>
                <a:latin typeface="Impact" panose="020B0806030902050204" pitchFamily="34" charset="0"/>
              </a:rPr>
              <a:t>03</a:t>
            </a:r>
            <a:endParaRPr lang="zh-CN" altLang="en-US" sz="12528" b="1" dirty="0">
              <a:solidFill>
                <a:srgbClr val="72F2F2"/>
              </a:solidFill>
              <a:latin typeface="Impact" panose="020B0806030902050204" pitchFamily="34" charset="0"/>
            </a:endParaRPr>
          </a:p>
        </p:txBody>
      </p:sp>
      <p:pic>
        <p:nvPicPr>
          <p:cNvPr id="33" name="图片 32" descr="图片包含 室内, 餐桌, 就坐&#10;&#10;描述已自动生成">
            <a:extLst>
              <a:ext uri="{FF2B5EF4-FFF2-40B4-BE49-F238E27FC236}">
                <a16:creationId xmlns:a16="http://schemas.microsoft.com/office/drawing/2014/main" id="{31302355-E470-F1F2-49F5-999D5C502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813" y="3036744"/>
            <a:ext cx="1615149" cy="1004781"/>
          </a:xfrm>
          <a:prstGeom prst="rect">
            <a:avLst/>
          </a:prstGeom>
          <a:effectLst/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3ADE37C-10DF-BCBD-8870-F25265C03561}"/>
              </a:ext>
            </a:extLst>
          </p:cNvPr>
          <p:cNvSpPr txBox="1"/>
          <p:nvPr/>
        </p:nvSpPr>
        <p:spPr>
          <a:xfrm>
            <a:off x="5363928" y="1214715"/>
            <a:ext cx="6397377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altLang="zh-CN" sz="8000" b="1" dirty="0">
                <a:ln>
                  <a:gradFill>
                    <a:gsLst>
                      <a:gs pos="66000">
                        <a:srgbClr val="4472C4">
                          <a:alpha val="50000"/>
                        </a:srgbClr>
                      </a:gs>
                      <a:gs pos="75000">
                        <a:srgbClr val="4472C4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微软雅黑"/>
              </a:rPr>
              <a:t>PART THREE</a:t>
            </a:r>
            <a:endParaRPr lang="zh-CN" altLang="en-US" sz="8000" b="1" dirty="0">
              <a:ln>
                <a:gradFill>
                  <a:gsLst>
                    <a:gs pos="66000">
                      <a:srgbClr val="4472C4">
                        <a:alpha val="50000"/>
                      </a:srgbClr>
                    </a:gs>
                    <a:gs pos="75000">
                      <a:srgbClr val="4472C4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3163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图片 361" descr="图片包含 动物, 无脊椎动物, 就坐, 室内&#10;&#10;描述已自动生成">
            <a:extLst>
              <a:ext uri="{FF2B5EF4-FFF2-40B4-BE49-F238E27FC236}">
                <a16:creationId xmlns:a16="http://schemas.microsoft.com/office/drawing/2014/main" id="{E5622C68-6E5A-4F42-8552-9920FEE611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BAA6618-5D0F-44CA-A966-98D0A5AEDFB7}"/>
              </a:ext>
            </a:extLst>
          </p:cNvPr>
          <p:cNvSpPr txBox="1"/>
          <p:nvPr/>
        </p:nvSpPr>
        <p:spPr>
          <a:xfrm>
            <a:off x="782320" y="73152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72F2F2"/>
                </a:solidFill>
              </a:rPr>
              <a:t>时间轴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B93996-F448-40C1-A926-9C5C906F81B0}"/>
              </a:ext>
            </a:extLst>
          </p:cNvPr>
          <p:cNvSpPr txBox="1"/>
          <p:nvPr/>
        </p:nvSpPr>
        <p:spPr>
          <a:xfrm>
            <a:off x="808657" y="131629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white"/>
                </a:solidFill>
              </a:rPr>
              <a:t>单击添加副标题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4B66AA7-456D-43D2-8D94-6C196CDC049B}"/>
              </a:ext>
            </a:extLst>
          </p:cNvPr>
          <p:cNvCxnSpPr>
            <a:cxnSpLocks/>
          </p:cNvCxnSpPr>
          <p:nvPr/>
        </p:nvCxnSpPr>
        <p:spPr>
          <a:xfrm>
            <a:off x="438989" y="5228038"/>
            <a:ext cx="11125200" cy="0"/>
          </a:xfrm>
          <a:prstGeom prst="line">
            <a:avLst/>
          </a:prstGeom>
          <a:ln>
            <a:solidFill>
              <a:srgbClr val="72F2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D77BBA0-0AF1-4EBB-9D87-AAF337B7DE29}"/>
              </a:ext>
            </a:extLst>
          </p:cNvPr>
          <p:cNvCxnSpPr/>
          <p:nvPr/>
        </p:nvCxnSpPr>
        <p:spPr>
          <a:xfrm>
            <a:off x="824601" y="4246871"/>
            <a:ext cx="0" cy="976153"/>
          </a:xfrm>
          <a:prstGeom prst="line">
            <a:avLst/>
          </a:prstGeom>
          <a:ln>
            <a:solidFill>
              <a:srgbClr val="7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0C76182B-2833-4C0C-ACC6-EA62221EB3AB}"/>
              </a:ext>
            </a:extLst>
          </p:cNvPr>
          <p:cNvGrpSpPr/>
          <p:nvPr/>
        </p:nvGrpSpPr>
        <p:grpSpPr>
          <a:xfrm>
            <a:off x="877210" y="4157593"/>
            <a:ext cx="1311903" cy="600164"/>
            <a:chOff x="1083246" y="4273172"/>
            <a:chExt cx="1311903" cy="600164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055D91D-43FA-4B09-8FD0-765D66C809D4}"/>
                </a:ext>
              </a:extLst>
            </p:cNvPr>
            <p:cNvSpPr/>
            <p:nvPr/>
          </p:nvSpPr>
          <p:spPr>
            <a:xfrm>
              <a:off x="1083246" y="4611726"/>
              <a:ext cx="131190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prstClr val="white"/>
                  </a:solidFill>
                </a:rPr>
                <a:t>单击添加文本内容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C90C02B2-DE51-4C2B-9ACC-835B8C97B159}"/>
                </a:ext>
              </a:extLst>
            </p:cNvPr>
            <p:cNvSpPr txBox="1"/>
            <p:nvPr/>
          </p:nvSpPr>
          <p:spPr>
            <a:xfrm>
              <a:off x="1083246" y="4273172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72F2F2"/>
                  </a:solidFill>
                </a:rPr>
                <a:t>2017</a:t>
              </a:r>
              <a:endParaRPr lang="zh-CN" altLang="en-US" sz="1600" b="1" dirty="0">
                <a:solidFill>
                  <a:srgbClr val="72F2F2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29A3223-96D0-4159-BC07-B81084848860}"/>
              </a:ext>
            </a:extLst>
          </p:cNvPr>
          <p:cNvGrpSpPr/>
          <p:nvPr/>
        </p:nvGrpSpPr>
        <p:grpSpPr>
          <a:xfrm>
            <a:off x="2626450" y="2895566"/>
            <a:ext cx="1371045" cy="2327458"/>
            <a:chOff x="2727746" y="3073022"/>
            <a:chExt cx="1371045" cy="2327458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5E07F3E6-9E59-4214-8218-A0787868FC82}"/>
                </a:ext>
              </a:extLst>
            </p:cNvPr>
            <p:cNvCxnSpPr>
              <a:cxnSpLocks/>
            </p:cNvCxnSpPr>
            <p:nvPr/>
          </p:nvCxnSpPr>
          <p:spPr>
            <a:xfrm>
              <a:off x="2727746" y="3167027"/>
              <a:ext cx="0" cy="2233453"/>
            </a:xfrm>
            <a:prstGeom prst="line">
              <a:avLst/>
            </a:prstGeom>
            <a:ln>
              <a:solidFill>
                <a:srgbClr val="72F2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9FE6FE47-FC82-4B51-8026-FB473A791E72}"/>
                </a:ext>
              </a:extLst>
            </p:cNvPr>
            <p:cNvSpPr/>
            <p:nvPr/>
          </p:nvSpPr>
          <p:spPr>
            <a:xfrm>
              <a:off x="2786888" y="3411576"/>
              <a:ext cx="131190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prstClr val="white"/>
                  </a:solidFill>
                </a:rPr>
                <a:t>单击添加文本内容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A1F913C3-078B-4C97-90FC-06268D29E7D0}"/>
                </a:ext>
              </a:extLst>
            </p:cNvPr>
            <p:cNvSpPr txBox="1"/>
            <p:nvPr/>
          </p:nvSpPr>
          <p:spPr>
            <a:xfrm>
              <a:off x="2786888" y="3073022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72F2F2"/>
                  </a:solidFill>
                </a:rPr>
                <a:t>2018</a:t>
              </a:r>
              <a:endParaRPr lang="zh-CN" altLang="en-US" sz="1600" b="1" dirty="0">
                <a:solidFill>
                  <a:srgbClr val="72F2F2"/>
                </a:solidFill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99F8B34-E96F-4ED9-8149-D82B97435FCD}"/>
              </a:ext>
            </a:extLst>
          </p:cNvPr>
          <p:cNvGrpSpPr/>
          <p:nvPr/>
        </p:nvGrpSpPr>
        <p:grpSpPr>
          <a:xfrm>
            <a:off x="4424900" y="3687693"/>
            <a:ext cx="1370800" cy="1535331"/>
            <a:chOff x="4587042" y="3865149"/>
            <a:chExt cx="1370800" cy="1535331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ED9D75BE-6957-496E-B389-9363062AA394}"/>
                </a:ext>
              </a:extLst>
            </p:cNvPr>
            <p:cNvCxnSpPr>
              <a:cxnSpLocks/>
            </p:cNvCxnSpPr>
            <p:nvPr/>
          </p:nvCxnSpPr>
          <p:spPr>
            <a:xfrm>
              <a:off x="4587042" y="3922677"/>
              <a:ext cx="0" cy="1477803"/>
            </a:xfrm>
            <a:prstGeom prst="line">
              <a:avLst/>
            </a:prstGeom>
            <a:ln>
              <a:solidFill>
                <a:srgbClr val="72F2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6B53F966-AA17-4AF8-817D-45073E1337DF}"/>
                </a:ext>
              </a:extLst>
            </p:cNvPr>
            <p:cNvSpPr/>
            <p:nvPr/>
          </p:nvSpPr>
          <p:spPr>
            <a:xfrm>
              <a:off x="4645939" y="4203703"/>
              <a:ext cx="131190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prstClr val="white"/>
                  </a:solidFill>
                </a:rPr>
                <a:t>单击添加文本内容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5C218FA3-5E58-4D54-A35B-4D299C1224ED}"/>
                </a:ext>
              </a:extLst>
            </p:cNvPr>
            <p:cNvSpPr txBox="1"/>
            <p:nvPr/>
          </p:nvSpPr>
          <p:spPr>
            <a:xfrm>
              <a:off x="4645939" y="3865149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72F2F2"/>
                  </a:solidFill>
                </a:rPr>
                <a:t>2019</a:t>
              </a:r>
              <a:endParaRPr lang="zh-CN" altLang="en-US" sz="1600" b="1" dirty="0">
                <a:solidFill>
                  <a:srgbClr val="72F2F2"/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A165A04-A163-4D8D-AACF-0BC093E4EB9A}"/>
              </a:ext>
            </a:extLst>
          </p:cNvPr>
          <p:cNvGrpSpPr/>
          <p:nvPr/>
        </p:nvGrpSpPr>
        <p:grpSpPr>
          <a:xfrm>
            <a:off x="6204928" y="2322443"/>
            <a:ext cx="1364633" cy="2900581"/>
            <a:chOff x="6446093" y="2499899"/>
            <a:chExt cx="1364633" cy="2900581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4B681A5B-077A-4501-A0A7-4E008552D790}"/>
                </a:ext>
              </a:extLst>
            </p:cNvPr>
            <p:cNvCxnSpPr>
              <a:cxnSpLocks/>
            </p:cNvCxnSpPr>
            <p:nvPr/>
          </p:nvCxnSpPr>
          <p:spPr>
            <a:xfrm>
              <a:off x="6446093" y="2576477"/>
              <a:ext cx="0" cy="2824003"/>
            </a:xfrm>
            <a:prstGeom prst="line">
              <a:avLst/>
            </a:prstGeom>
            <a:ln>
              <a:solidFill>
                <a:srgbClr val="72F2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A8454446-C40C-4A1D-8EF4-2E705CF2BF08}"/>
                </a:ext>
              </a:extLst>
            </p:cNvPr>
            <p:cNvSpPr/>
            <p:nvPr/>
          </p:nvSpPr>
          <p:spPr>
            <a:xfrm>
              <a:off x="6498823" y="2838453"/>
              <a:ext cx="131190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prstClr val="white"/>
                  </a:solidFill>
                </a:rPr>
                <a:t>单击添加文本内容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52E757E2-A9BE-4608-BD46-B5FDA33391E5}"/>
                </a:ext>
              </a:extLst>
            </p:cNvPr>
            <p:cNvSpPr txBox="1"/>
            <p:nvPr/>
          </p:nvSpPr>
          <p:spPr>
            <a:xfrm>
              <a:off x="6498823" y="2499899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72F2F2"/>
                  </a:solidFill>
                </a:rPr>
                <a:t>2020</a:t>
              </a:r>
              <a:endParaRPr lang="zh-CN" altLang="en-US" sz="1600" b="1" dirty="0">
                <a:solidFill>
                  <a:srgbClr val="72F2F2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538505C-9AAE-4597-8FE0-DBB4BB822CD0}"/>
              </a:ext>
            </a:extLst>
          </p:cNvPr>
          <p:cNvGrpSpPr/>
          <p:nvPr/>
        </p:nvGrpSpPr>
        <p:grpSpPr>
          <a:xfrm>
            <a:off x="7979609" y="3516243"/>
            <a:ext cx="1370800" cy="1706781"/>
            <a:chOff x="8298977" y="3693699"/>
            <a:chExt cx="1370800" cy="1706781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0486C8BE-3028-4883-A26E-53D48948BF19}"/>
                </a:ext>
              </a:extLst>
            </p:cNvPr>
            <p:cNvCxnSpPr>
              <a:cxnSpLocks/>
            </p:cNvCxnSpPr>
            <p:nvPr/>
          </p:nvCxnSpPr>
          <p:spPr>
            <a:xfrm>
              <a:off x="8298977" y="3757577"/>
              <a:ext cx="0" cy="1642903"/>
            </a:xfrm>
            <a:prstGeom prst="line">
              <a:avLst/>
            </a:prstGeom>
            <a:ln>
              <a:solidFill>
                <a:srgbClr val="72F2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77DAA458-293B-4308-9489-6F715F6A2126}"/>
                </a:ext>
              </a:extLst>
            </p:cNvPr>
            <p:cNvGrpSpPr/>
            <p:nvPr/>
          </p:nvGrpSpPr>
          <p:grpSpPr>
            <a:xfrm>
              <a:off x="8357874" y="3693699"/>
              <a:ext cx="1311903" cy="600164"/>
              <a:chOff x="8421038" y="4273172"/>
              <a:chExt cx="1311903" cy="600164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EAA7EEF4-6054-4362-AB32-7B3EE2053021}"/>
                  </a:ext>
                </a:extLst>
              </p:cNvPr>
              <p:cNvSpPr/>
              <p:nvPr/>
            </p:nvSpPr>
            <p:spPr>
              <a:xfrm>
                <a:off x="8421038" y="4611726"/>
                <a:ext cx="1311903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prstClr val="white"/>
                    </a:solidFill>
                  </a:rPr>
                  <a:t>单击添加文本内容</a:t>
                </a: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BF940E74-060E-4DC5-9F8C-E2F175BCF700}"/>
                  </a:ext>
                </a:extLst>
              </p:cNvPr>
              <p:cNvSpPr txBox="1"/>
              <p:nvPr/>
            </p:nvSpPr>
            <p:spPr>
              <a:xfrm>
                <a:off x="8421038" y="4273172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72F2F2"/>
                    </a:solidFill>
                  </a:rPr>
                  <a:t>2021</a:t>
                </a:r>
                <a:endParaRPr lang="zh-CN" altLang="en-US" sz="1600" b="1" dirty="0">
                  <a:solidFill>
                    <a:srgbClr val="72F2F2"/>
                  </a:solidFill>
                </a:endParaRPr>
              </a:p>
            </p:txBody>
          </p: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881A398-C356-43CC-9BB9-597729EEB994}"/>
              </a:ext>
            </a:extLst>
          </p:cNvPr>
          <p:cNvGrpSpPr/>
          <p:nvPr/>
        </p:nvGrpSpPr>
        <p:grpSpPr>
          <a:xfrm>
            <a:off x="9784761" y="4030593"/>
            <a:ext cx="1377331" cy="1192431"/>
            <a:chOff x="10158030" y="4208049"/>
            <a:chExt cx="1377331" cy="1192431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A848062B-B314-4327-8B9C-86C34A81B4E8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030" y="4283753"/>
              <a:ext cx="0" cy="1116727"/>
            </a:xfrm>
            <a:prstGeom prst="line">
              <a:avLst/>
            </a:prstGeom>
            <a:ln>
              <a:solidFill>
                <a:srgbClr val="72F2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AD4090B-82D2-4A33-B4BD-A919E7AE2395}"/>
                </a:ext>
              </a:extLst>
            </p:cNvPr>
            <p:cNvSpPr/>
            <p:nvPr/>
          </p:nvSpPr>
          <p:spPr>
            <a:xfrm>
              <a:off x="10223458" y="4546603"/>
              <a:ext cx="131190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prstClr val="white"/>
                  </a:solidFill>
                </a:rPr>
                <a:t>单击添加文本内容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0520212E-D8E2-4A43-AAB0-4B26A55E6D68}"/>
                </a:ext>
              </a:extLst>
            </p:cNvPr>
            <p:cNvSpPr txBox="1"/>
            <p:nvPr/>
          </p:nvSpPr>
          <p:spPr>
            <a:xfrm>
              <a:off x="10223458" y="4208049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72F2F2"/>
                  </a:solidFill>
                </a:rPr>
                <a:t>2022</a:t>
              </a:r>
              <a:endParaRPr lang="zh-CN" altLang="en-US" sz="1600" b="1" dirty="0">
                <a:solidFill>
                  <a:srgbClr val="72F2F2"/>
                </a:solidFill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3011A16-9F3D-4D76-8F7C-62A208254E3A}"/>
              </a:ext>
            </a:extLst>
          </p:cNvPr>
          <p:cNvGrpSpPr/>
          <p:nvPr/>
        </p:nvGrpSpPr>
        <p:grpSpPr>
          <a:xfrm>
            <a:off x="-415002" y="5233052"/>
            <a:ext cx="11883603" cy="121986"/>
            <a:chOff x="-935271" y="5389814"/>
            <a:chExt cx="11883603" cy="121986"/>
          </a:xfrm>
        </p:grpSpPr>
        <p:sp>
          <p:nvSpPr>
            <p:cNvPr id="147" name="Rectangle 884">
              <a:extLst>
                <a:ext uri="{FF2B5EF4-FFF2-40B4-BE49-F238E27FC236}">
                  <a16:creationId xmlns:a16="http://schemas.microsoft.com/office/drawing/2014/main" id="{2A1B022C-3505-48DB-9DB0-AEBAAB66804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93527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48" name="Rectangle 885">
              <a:extLst>
                <a:ext uri="{FF2B5EF4-FFF2-40B4-BE49-F238E27FC236}">
                  <a16:creationId xmlns:a16="http://schemas.microsoft.com/office/drawing/2014/main" id="{D3FBD9AF-0DA6-4F33-9D6B-42B2C84A7D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93527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49" name="Rectangle 886">
              <a:extLst>
                <a:ext uri="{FF2B5EF4-FFF2-40B4-BE49-F238E27FC236}">
                  <a16:creationId xmlns:a16="http://schemas.microsoft.com/office/drawing/2014/main" id="{C9310B47-AAF9-42B6-9E6D-37432AD0CDB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820584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0" name="Rectangle 887">
              <a:extLst>
                <a:ext uri="{FF2B5EF4-FFF2-40B4-BE49-F238E27FC236}">
                  <a16:creationId xmlns:a16="http://schemas.microsoft.com/office/drawing/2014/main" id="{3CFD7AB7-77F8-4F3A-A324-F9318C3D22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820584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1" name="Rectangle 888">
              <a:extLst>
                <a:ext uri="{FF2B5EF4-FFF2-40B4-BE49-F238E27FC236}">
                  <a16:creationId xmlns:a16="http://schemas.microsoft.com/office/drawing/2014/main" id="{496650DD-A7C1-44B5-854D-543D1CD33F3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70902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2" name="Rectangle 889">
              <a:extLst>
                <a:ext uri="{FF2B5EF4-FFF2-40B4-BE49-F238E27FC236}">
                  <a16:creationId xmlns:a16="http://schemas.microsoft.com/office/drawing/2014/main" id="{31C212DA-8EBC-459A-A5A0-8B2ABB2172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70902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3" name="Rectangle 890">
              <a:extLst>
                <a:ext uri="{FF2B5EF4-FFF2-40B4-BE49-F238E27FC236}">
                  <a16:creationId xmlns:a16="http://schemas.microsoft.com/office/drawing/2014/main" id="{4BA4F425-877D-428E-A757-F9B1CA40A7B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598507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4" name="Rectangle 891">
              <a:extLst>
                <a:ext uri="{FF2B5EF4-FFF2-40B4-BE49-F238E27FC236}">
                  <a16:creationId xmlns:a16="http://schemas.microsoft.com/office/drawing/2014/main" id="{2D8E7473-3DE4-467A-904F-D822827D3D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598507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5" name="Rectangle 892">
              <a:extLst>
                <a:ext uri="{FF2B5EF4-FFF2-40B4-BE49-F238E27FC236}">
                  <a16:creationId xmlns:a16="http://schemas.microsoft.com/office/drawing/2014/main" id="{B3053B63-245A-49D5-9B59-C9F9CC7BFA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48694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6" name="Rectangle 893">
              <a:extLst>
                <a:ext uri="{FF2B5EF4-FFF2-40B4-BE49-F238E27FC236}">
                  <a16:creationId xmlns:a16="http://schemas.microsoft.com/office/drawing/2014/main" id="{24A8CFFB-042F-4C39-ACB1-6ACE21D025B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48694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7" name="Rectangle 894">
              <a:extLst>
                <a:ext uri="{FF2B5EF4-FFF2-40B4-BE49-F238E27FC236}">
                  <a16:creationId xmlns:a16="http://schemas.microsoft.com/office/drawing/2014/main" id="{C01F1128-095A-40D4-8309-ED16521F81F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37538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8" name="Rectangle 895">
              <a:extLst>
                <a:ext uri="{FF2B5EF4-FFF2-40B4-BE49-F238E27FC236}">
                  <a16:creationId xmlns:a16="http://schemas.microsoft.com/office/drawing/2014/main" id="{CCEDA03D-B58E-4FF0-A5AE-4A597B07F9A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37538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59" name="Rectangle 896">
              <a:extLst>
                <a:ext uri="{FF2B5EF4-FFF2-40B4-BE49-F238E27FC236}">
                  <a16:creationId xmlns:a16="http://schemas.microsoft.com/office/drawing/2014/main" id="{70EBF83B-F646-4E6A-8E4C-4D469661198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26382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0" name="Rectangle 897">
              <a:extLst>
                <a:ext uri="{FF2B5EF4-FFF2-40B4-BE49-F238E27FC236}">
                  <a16:creationId xmlns:a16="http://schemas.microsoft.com/office/drawing/2014/main" id="{93019720-E328-4D51-A907-73909517C6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26382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1" name="Rectangle 898">
              <a:extLst>
                <a:ext uri="{FF2B5EF4-FFF2-40B4-BE49-F238E27FC236}">
                  <a16:creationId xmlns:a16="http://schemas.microsoft.com/office/drawing/2014/main" id="{BDA24A8C-5DDC-45E9-B6C1-9DBF4ED138F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50182" y="5389814"/>
              <a:ext cx="6256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2" name="Rectangle 899">
              <a:extLst>
                <a:ext uri="{FF2B5EF4-FFF2-40B4-BE49-F238E27FC236}">
                  <a16:creationId xmlns:a16="http://schemas.microsoft.com/office/drawing/2014/main" id="{2BC4FBCB-F63A-4A06-82EF-8EE4B70FDDD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50182" y="5389814"/>
              <a:ext cx="6256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3" name="Rectangle 900">
              <a:extLst>
                <a:ext uri="{FF2B5EF4-FFF2-40B4-BE49-F238E27FC236}">
                  <a16:creationId xmlns:a16="http://schemas.microsoft.com/office/drawing/2014/main" id="{74AB24E2-7912-4C46-A0F2-5212206FD68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3862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4" name="Rectangle 901">
              <a:extLst>
                <a:ext uri="{FF2B5EF4-FFF2-40B4-BE49-F238E27FC236}">
                  <a16:creationId xmlns:a16="http://schemas.microsoft.com/office/drawing/2014/main" id="{0E2F83A3-E071-4A0C-935A-F809DE91FC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3862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5" name="Rectangle 902">
              <a:extLst>
                <a:ext uri="{FF2B5EF4-FFF2-40B4-BE49-F238E27FC236}">
                  <a16:creationId xmlns:a16="http://schemas.microsoft.com/office/drawing/2014/main" id="{DDEE5691-CC7D-4632-9E63-345AC8E4A63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293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6" name="Rectangle 903">
              <a:extLst>
                <a:ext uri="{FF2B5EF4-FFF2-40B4-BE49-F238E27FC236}">
                  <a16:creationId xmlns:a16="http://schemas.microsoft.com/office/drawing/2014/main" id="{B0D7D721-E435-4346-A8FB-81A718BF6A8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293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7" name="Rectangle 904">
              <a:extLst>
                <a:ext uri="{FF2B5EF4-FFF2-40B4-BE49-F238E27FC236}">
                  <a16:creationId xmlns:a16="http://schemas.microsoft.com/office/drawing/2014/main" id="{E751D980-C9B4-4BA0-8028-85F46184B97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449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8" name="Rectangle 905">
              <a:extLst>
                <a:ext uri="{FF2B5EF4-FFF2-40B4-BE49-F238E27FC236}">
                  <a16:creationId xmlns:a16="http://schemas.microsoft.com/office/drawing/2014/main" id="{2810504C-735F-425D-85BA-CBCEAB0AD67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449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69" name="Rectangle 906">
              <a:extLst>
                <a:ext uri="{FF2B5EF4-FFF2-40B4-BE49-F238E27FC236}">
                  <a16:creationId xmlns:a16="http://schemas.microsoft.com/office/drawing/2014/main" id="{101839A7-C2E0-48D1-A374-B1542985073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96056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0" name="Rectangle 907">
              <a:extLst>
                <a:ext uri="{FF2B5EF4-FFF2-40B4-BE49-F238E27FC236}">
                  <a16:creationId xmlns:a16="http://schemas.microsoft.com/office/drawing/2014/main" id="{60C9B22E-4C5A-479B-906A-DA236E1473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96056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1" name="Rectangle 908">
              <a:extLst>
                <a:ext uri="{FF2B5EF4-FFF2-40B4-BE49-F238E27FC236}">
                  <a16:creationId xmlns:a16="http://schemas.microsoft.com/office/drawing/2014/main" id="{E54FF0FF-2C0F-4D98-ACC5-306ABC50DF3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0761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2" name="Rectangle 909">
              <a:extLst>
                <a:ext uri="{FF2B5EF4-FFF2-40B4-BE49-F238E27FC236}">
                  <a16:creationId xmlns:a16="http://schemas.microsoft.com/office/drawing/2014/main" id="{1D45754E-F787-4231-878E-B271D28CD52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0761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3" name="Rectangle 910">
              <a:extLst>
                <a:ext uri="{FF2B5EF4-FFF2-40B4-BE49-F238E27FC236}">
                  <a16:creationId xmlns:a16="http://schemas.microsoft.com/office/drawing/2014/main" id="{4268DE4C-43FC-41AD-8BA7-7F37F6CCF9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21263" y="5389815"/>
              <a:ext cx="6256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4" name="Rectangle 911">
              <a:extLst>
                <a:ext uri="{FF2B5EF4-FFF2-40B4-BE49-F238E27FC236}">
                  <a16:creationId xmlns:a16="http://schemas.microsoft.com/office/drawing/2014/main" id="{FCD1DBBF-28BD-454B-9A76-EEF08C4ECC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21263" y="5389815"/>
              <a:ext cx="6256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5" name="Rectangle 912">
              <a:extLst>
                <a:ext uri="{FF2B5EF4-FFF2-40B4-BE49-F238E27FC236}">
                  <a16:creationId xmlns:a16="http://schemas.microsoft.com/office/drawing/2014/main" id="{4ADDD1B3-B7E4-4070-81A3-6FB97E06ADC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3282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6" name="Rectangle 913">
              <a:extLst>
                <a:ext uri="{FF2B5EF4-FFF2-40B4-BE49-F238E27FC236}">
                  <a16:creationId xmlns:a16="http://schemas.microsoft.com/office/drawing/2014/main" id="{0284ADA7-A9EE-4DF8-BCFF-B3455EEB0C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3282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7" name="Rectangle 914">
              <a:extLst>
                <a:ext uri="{FF2B5EF4-FFF2-40B4-BE49-F238E27FC236}">
                  <a16:creationId xmlns:a16="http://schemas.microsoft.com/office/drawing/2014/main" id="{F4D35DD9-1687-4F79-98B6-738F37637B5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44382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8" name="Rectangle 915">
              <a:extLst>
                <a:ext uri="{FF2B5EF4-FFF2-40B4-BE49-F238E27FC236}">
                  <a16:creationId xmlns:a16="http://schemas.microsoft.com/office/drawing/2014/main" id="{795D8B95-E97E-4F5E-A258-68B28A314A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44382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79" name="Rectangle 916">
              <a:extLst>
                <a:ext uri="{FF2B5EF4-FFF2-40B4-BE49-F238E27FC236}">
                  <a16:creationId xmlns:a16="http://schemas.microsoft.com/office/drawing/2014/main" id="{55C38E43-2E96-4544-8E95-EF566E8187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5594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0" name="Rectangle 917">
              <a:extLst>
                <a:ext uri="{FF2B5EF4-FFF2-40B4-BE49-F238E27FC236}">
                  <a16:creationId xmlns:a16="http://schemas.microsoft.com/office/drawing/2014/main" id="{E4B95CD9-45CE-4E0E-BEBB-F3B985FCFA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5594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1" name="Rectangle 918">
              <a:extLst>
                <a:ext uri="{FF2B5EF4-FFF2-40B4-BE49-F238E27FC236}">
                  <a16:creationId xmlns:a16="http://schemas.microsoft.com/office/drawing/2014/main" id="{A0C0F053-71C3-4B9A-BF46-AF0C0D176F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750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2" name="Rectangle 919">
              <a:extLst>
                <a:ext uri="{FF2B5EF4-FFF2-40B4-BE49-F238E27FC236}">
                  <a16:creationId xmlns:a16="http://schemas.microsoft.com/office/drawing/2014/main" id="{B88650FB-51DE-415C-9034-0027A2B624E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750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3" name="Rectangle 920">
              <a:extLst>
                <a:ext uri="{FF2B5EF4-FFF2-40B4-BE49-F238E27FC236}">
                  <a16:creationId xmlns:a16="http://schemas.microsoft.com/office/drawing/2014/main" id="{38C20096-35EE-433F-869E-59627C7EC1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7801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4" name="Rectangle 921">
              <a:extLst>
                <a:ext uri="{FF2B5EF4-FFF2-40B4-BE49-F238E27FC236}">
                  <a16:creationId xmlns:a16="http://schemas.microsoft.com/office/drawing/2014/main" id="{35B1D5AE-2725-4FAD-A8E7-D0D53CC22AF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7801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5" name="Rectangle 922">
              <a:extLst>
                <a:ext uri="{FF2B5EF4-FFF2-40B4-BE49-F238E27FC236}">
                  <a16:creationId xmlns:a16="http://schemas.microsoft.com/office/drawing/2014/main" id="{2B9607AB-3151-438E-AE9C-79F22186CAF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92706" y="5389814"/>
              <a:ext cx="5213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6" name="Rectangle 923">
              <a:extLst>
                <a:ext uri="{FF2B5EF4-FFF2-40B4-BE49-F238E27FC236}">
                  <a16:creationId xmlns:a16="http://schemas.microsoft.com/office/drawing/2014/main" id="{A935A492-E778-4CFA-8DA3-C92EF8C91A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92706" y="5389814"/>
              <a:ext cx="5213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7" name="Rectangle 924">
              <a:extLst>
                <a:ext uri="{FF2B5EF4-FFF2-40B4-BE49-F238E27FC236}">
                  <a16:creationId xmlns:a16="http://schemas.microsoft.com/office/drawing/2014/main" id="{9A92E8C4-24F1-4EBB-B4CB-1C2BD42EE8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0426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8" name="Rectangle 925">
              <a:extLst>
                <a:ext uri="{FF2B5EF4-FFF2-40B4-BE49-F238E27FC236}">
                  <a16:creationId xmlns:a16="http://schemas.microsoft.com/office/drawing/2014/main" id="{824FC9E3-32B8-492B-BDE0-9B049804169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0426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89" name="Rectangle 926">
              <a:extLst>
                <a:ext uri="{FF2B5EF4-FFF2-40B4-BE49-F238E27FC236}">
                  <a16:creationId xmlns:a16="http://schemas.microsoft.com/office/drawing/2014/main" id="{66FF4351-0DAF-4B3A-9435-36BDF512E2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1582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0" name="Rectangle 927">
              <a:extLst>
                <a:ext uri="{FF2B5EF4-FFF2-40B4-BE49-F238E27FC236}">
                  <a16:creationId xmlns:a16="http://schemas.microsoft.com/office/drawing/2014/main" id="{BA6B75AA-50B8-4414-9988-DDB874595DD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41582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1" name="Rectangle 928">
              <a:extLst>
                <a:ext uri="{FF2B5EF4-FFF2-40B4-BE49-F238E27FC236}">
                  <a16:creationId xmlns:a16="http://schemas.microsoft.com/office/drawing/2014/main" id="{8471E6F1-FC73-484D-A5A4-AF6FAEDF9D7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526344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2" name="Rectangle 929">
              <a:extLst>
                <a:ext uri="{FF2B5EF4-FFF2-40B4-BE49-F238E27FC236}">
                  <a16:creationId xmlns:a16="http://schemas.microsoft.com/office/drawing/2014/main" id="{BD339950-C753-4632-AC13-249A63BF364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526344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3" name="Rectangle 930">
              <a:extLst>
                <a:ext uri="{FF2B5EF4-FFF2-40B4-BE49-F238E27FC236}">
                  <a16:creationId xmlns:a16="http://schemas.microsoft.com/office/drawing/2014/main" id="{45C47EC3-39DC-4EC0-956B-AE4A5F91DC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637903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4" name="Rectangle 931">
              <a:extLst>
                <a:ext uri="{FF2B5EF4-FFF2-40B4-BE49-F238E27FC236}">
                  <a16:creationId xmlns:a16="http://schemas.microsoft.com/office/drawing/2014/main" id="{B0ADE640-7177-4546-B051-400862A6E66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637903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5" name="Rectangle 932">
              <a:extLst>
                <a:ext uri="{FF2B5EF4-FFF2-40B4-BE49-F238E27FC236}">
                  <a16:creationId xmlns:a16="http://schemas.microsoft.com/office/drawing/2014/main" id="{8D956AA0-9D1C-423B-916C-4749BFC81D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4946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6" name="Rectangle 933">
              <a:extLst>
                <a:ext uri="{FF2B5EF4-FFF2-40B4-BE49-F238E27FC236}">
                  <a16:creationId xmlns:a16="http://schemas.microsoft.com/office/drawing/2014/main" id="{6C30FC69-21D6-4EE0-AE94-DDCE049093F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4946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7" name="Rectangle 934">
              <a:extLst>
                <a:ext uri="{FF2B5EF4-FFF2-40B4-BE49-F238E27FC236}">
                  <a16:creationId xmlns:a16="http://schemas.microsoft.com/office/drawing/2014/main" id="{0BB48056-1133-4A67-8D5A-A174E34BB1D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64151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8" name="Rectangle 935">
              <a:extLst>
                <a:ext uri="{FF2B5EF4-FFF2-40B4-BE49-F238E27FC236}">
                  <a16:creationId xmlns:a16="http://schemas.microsoft.com/office/drawing/2014/main" id="{F5353757-5933-443C-B5E8-380192F2A5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64151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199" name="Rectangle 936">
              <a:extLst>
                <a:ext uri="{FF2B5EF4-FFF2-40B4-BE49-F238E27FC236}">
                  <a16:creationId xmlns:a16="http://schemas.microsoft.com/office/drawing/2014/main" id="{5091DB6E-3A16-475D-AD83-78F06B7036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7466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0" name="Rectangle 937">
              <a:extLst>
                <a:ext uri="{FF2B5EF4-FFF2-40B4-BE49-F238E27FC236}">
                  <a16:creationId xmlns:a16="http://schemas.microsoft.com/office/drawing/2014/main" id="{9FC44AE0-84C3-4382-889E-D5EF36667B4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7466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1" name="Rectangle 882">
              <a:extLst>
                <a:ext uri="{FF2B5EF4-FFF2-40B4-BE49-F238E27FC236}">
                  <a16:creationId xmlns:a16="http://schemas.microsoft.com/office/drawing/2014/main" id="{1AF9F6A8-7C61-43F2-8EF9-E4B57436157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095438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2" name="Rectangle 883">
              <a:extLst>
                <a:ext uri="{FF2B5EF4-FFF2-40B4-BE49-F238E27FC236}">
                  <a16:creationId xmlns:a16="http://schemas.microsoft.com/office/drawing/2014/main" id="{20CAC99C-BD0D-4AA0-855B-B1C935B6204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095438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3" name="Rectangle 884">
              <a:extLst>
                <a:ext uri="{FF2B5EF4-FFF2-40B4-BE49-F238E27FC236}">
                  <a16:creationId xmlns:a16="http://schemas.microsoft.com/office/drawing/2014/main" id="{057F1913-BB48-4E4D-8E5C-FE06CF1959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20699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4" name="Rectangle 885">
              <a:extLst>
                <a:ext uri="{FF2B5EF4-FFF2-40B4-BE49-F238E27FC236}">
                  <a16:creationId xmlns:a16="http://schemas.microsoft.com/office/drawing/2014/main" id="{14D32050-35EE-4708-8D4D-62EC796D8A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20699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5" name="Rectangle 886">
              <a:extLst>
                <a:ext uri="{FF2B5EF4-FFF2-40B4-BE49-F238E27FC236}">
                  <a16:creationId xmlns:a16="http://schemas.microsoft.com/office/drawing/2014/main" id="{D507B6B2-1504-414F-B7AA-F3AFA65D847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321685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6" name="Rectangle 887">
              <a:extLst>
                <a:ext uri="{FF2B5EF4-FFF2-40B4-BE49-F238E27FC236}">
                  <a16:creationId xmlns:a16="http://schemas.microsoft.com/office/drawing/2014/main" id="{1011DD67-A144-451A-8AF3-F6DF8ED7D2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321685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7" name="Rectangle 888">
              <a:extLst>
                <a:ext uri="{FF2B5EF4-FFF2-40B4-BE49-F238E27FC236}">
                  <a16:creationId xmlns:a16="http://schemas.microsoft.com/office/drawing/2014/main" id="{74A6F6CF-F7E6-4EFD-AABB-37899D3AD27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3324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8" name="Rectangle 889">
              <a:extLst>
                <a:ext uri="{FF2B5EF4-FFF2-40B4-BE49-F238E27FC236}">
                  <a16:creationId xmlns:a16="http://schemas.microsoft.com/office/drawing/2014/main" id="{936CD6E4-AC3B-4D98-97E7-05A7DF66C5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3324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09" name="Rectangle 890">
              <a:extLst>
                <a:ext uri="{FF2B5EF4-FFF2-40B4-BE49-F238E27FC236}">
                  <a16:creationId xmlns:a16="http://schemas.microsoft.com/office/drawing/2014/main" id="{7592C1E3-C9A9-4DE8-B320-2543B23A1FD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543762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0" name="Rectangle 891">
              <a:extLst>
                <a:ext uri="{FF2B5EF4-FFF2-40B4-BE49-F238E27FC236}">
                  <a16:creationId xmlns:a16="http://schemas.microsoft.com/office/drawing/2014/main" id="{C71473CB-6B5B-4CB2-B03B-825C826E5F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543762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1" name="Rectangle 892">
              <a:extLst>
                <a:ext uri="{FF2B5EF4-FFF2-40B4-BE49-F238E27FC236}">
                  <a16:creationId xmlns:a16="http://schemas.microsoft.com/office/drawing/2014/main" id="{4233A811-26C8-4B78-A13D-D6FD46F8F74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5532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2" name="Rectangle 893">
              <a:extLst>
                <a:ext uri="{FF2B5EF4-FFF2-40B4-BE49-F238E27FC236}">
                  <a16:creationId xmlns:a16="http://schemas.microsoft.com/office/drawing/2014/main" id="{1570F9E7-3441-4617-AB27-C02B402EE5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5532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3" name="Rectangle 894">
              <a:extLst>
                <a:ext uri="{FF2B5EF4-FFF2-40B4-BE49-F238E27FC236}">
                  <a16:creationId xmlns:a16="http://schemas.microsoft.com/office/drawing/2014/main" id="{7147D872-909A-44A6-88B8-7B84BEE6D3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76688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4" name="Rectangle 895">
              <a:extLst>
                <a:ext uri="{FF2B5EF4-FFF2-40B4-BE49-F238E27FC236}">
                  <a16:creationId xmlns:a16="http://schemas.microsoft.com/office/drawing/2014/main" id="{7C3502CA-01A8-4FB9-81A2-C314A39CC80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76688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5" name="Rectangle 896">
              <a:extLst>
                <a:ext uri="{FF2B5EF4-FFF2-40B4-BE49-F238E27FC236}">
                  <a16:creationId xmlns:a16="http://schemas.microsoft.com/office/drawing/2014/main" id="{A8E667C5-592D-4ACD-856C-6BC4D2A16B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87844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6" name="Rectangle 897">
              <a:extLst>
                <a:ext uri="{FF2B5EF4-FFF2-40B4-BE49-F238E27FC236}">
                  <a16:creationId xmlns:a16="http://schemas.microsoft.com/office/drawing/2014/main" id="{F4842048-B535-4E1B-B594-BF50B0BF16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87844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7" name="Rectangle 898">
              <a:extLst>
                <a:ext uri="{FF2B5EF4-FFF2-40B4-BE49-F238E27FC236}">
                  <a16:creationId xmlns:a16="http://schemas.microsoft.com/office/drawing/2014/main" id="{998BF5A0-D587-4D8F-964D-A6263142EB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992087" y="5389814"/>
              <a:ext cx="6256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8" name="Rectangle 899">
              <a:extLst>
                <a:ext uri="{FF2B5EF4-FFF2-40B4-BE49-F238E27FC236}">
                  <a16:creationId xmlns:a16="http://schemas.microsoft.com/office/drawing/2014/main" id="{20400E8A-1CE0-4A9D-9D34-BCC8C5AEF97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992087" y="5389814"/>
              <a:ext cx="6256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19" name="Rectangle 900">
              <a:extLst>
                <a:ext uri="{FF2B5EF4-FFF2-40B4-BE49-F238E27FC236}">
                  <a16:creationId xmlns:a16="http://schemas.microsoft.com/office/drawing/2014/main" id="{D0BBF914-7429-40E2-BED2-AFFB4044C0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10364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0" name="Rectangle 901">
              <a:extLst>
                <a:ext uri="{FF2B5EF4-FFF2-40B4-BE49-F238E27FC236}">
                  <a16:creationId xmlns:a16="http://schemas.microsoft.com/office/drawing/2014/main" id="{6E3AA6FA-D7AF-42F4-AB14-C14661EF117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10364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1" name="Rectangle 902">
              <a:extLst>
                <a:ext uri="{FF2B5EF4-FFF2-40B4-BE49-F238E27FC236}">
                  <a16:creationId xmlns:a16="http://schemas.microsoft.com/office/drawing/2014/main" id="{21DC63DF-A33B-4943-A924-89CC27971AB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21520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2" name="Rectangle 903">
              <a:extLst>
                <a:ext uri="{FF2B5EF4-FFF2-40B4-BE49-F238E27FC236}">
                  <a16:creationId xmlns:a16="http://schemas.microsoft.com/office/drawing/2014/main" id="{B90C615C-5C51-423A-B786-7C0A26EE2BB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21520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3" name="Rectangle 904">
              <a:extLst>
                <a:ext uri="{FF2B5EF4-FFF2-40B4-BE49-F238E27FC236}">
                  <a16:creationId xmlns:a16="http://schemas.microsoft.com/office/drawing/2014/main" id="{FA8F722C-B305-41E8-A192-D41C8909183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32676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4" name="Rectangle 905">
              <a:extLst>
                <a:ext uri="{FF2B5EF4-FFF2-40B4-BE49-F238E27FC236}">
                  <a16:creationId xmlns:a16="http://schemas.microsoft.com/office/drawing/2014/main" id="{029847A7-E37D-497F-BAA6-BC01F2304E9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32676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5" name="Rectangle 906">
              <a:extLst>
                <a:ext uri="{FF2B5EF4-FFF2-40B4-BE49-F238E27FC236}">
                  <a16:creationId xmlns:a16="http://schemas.microsoft.com/office/drawing/2014/main" id="{D9732823-CB4F-479F-BB17-13E10E9E6FA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38325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6" name="Rectangle 907">
              <a:extLst>
                <a:ext uri="{FF2B5EF4-FFF2-40B4-BE49-F238E27FC236}">
                  <a16:creationId xmlns:a16="http://schemas.microsoft.com/office/drawing/2014/main" id="{F14AD57A-440B-47EB-AF4A-28F68DC910B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38325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7" name="Rectangle 908">
              <a:extLst>
                <a:ext uri="{FF2B5EF4-FFF2-40B4-BE49-F238E27FC236}">
                  <a16:creationId xmlns:a16="http://schemas.microsoft.com/office/drawing/2014/main" id="{61B8D662-C3EE-4C56-AC6C-8A08EC11FB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54988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8" name="Rectangle 909">
              <a:extLst>
                <a:ext uri="{FF2B5EF4-FFF2-40B4-BE49-F238E27FC236}">
                  <a16:creationId xmlns:a16="http://schemas.microsoft.com/office/drawing/2014/main" id="{9BA80F14-69ED-406E-AC41-43F6A81C47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54988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29" name="Rectangle 910">
              <a:extLst>
                <a:ext uri="{FF2B5EF4-FFF2-40B4-BE49-F238E27FC236}">
                  <a16:creationId xmlns:a16="http://schemas.microsoft.com/office/drawing/2014/main" id="{8FF8DE4F-FACE-45EA-A981-4A310B227E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663532" y="5389815"/>
              <a:ext cx="6256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0" name="Rectangle 911">
              <a:extLst>
                <a:ext uri="{FF2B5EF4-FFF2-40B4-BE49-F238E27FC236}">
                  <a16:creationId xmlns:a16="http://schemas.microsoft.com/office/drawing/2014/main" id="{3DFE1F39-D5A2-4FC5-9618-DF4499EF40E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663532" y="5389815"/>
              <a:ext cx="6256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1" name="Rectangle 912">
              <a:extLst>
                <a:ext uri="{FF2B5EF4-FFF2-40B4-BE49-F238E27FC236}">
                  <a16:creationId xmlns:a16="http://schemas.microsoft.com/office/drawing/2014/main" id="{F9C7EEAD-8D5D-4C27-8275-A1C7884C31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77509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2" name="Rectangle 913">
              <a:extLst>
                <a:ext uri="{FF2B5EF4-FFF2-40B4-BE49-F238E27FC236}">
                  <a16:creationId xmlns:a16="http://schemas.microsoft.com/office/drawing/2014/main" id="{C3309435-E8F8-4D28-AD99-1E97B0D4CD4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77509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3" name="Rectangle 914">
              <a:extLst>
                <a:ext uri="{FF2B5EF4-FFF2-40B4-BE49-F238E27FC236}">
                  <a16:creationId xmlns:a16="http://schemas.microsoft.com/office/drawing/2014/main" id="{ADE187D4-A588-4885-B198-A00C648D6C7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86651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4" name="Rectangle 915">
              <a:extLst>
                <a:ext uri="{FF2B5EF4-FFF2-40B4-BE49-F238E27FC236}">
                  <a16:creationId xmlns:a16="http://schemas.microsoft.com/office/drawing/2014/main" id="{5DE2B834-71DE-4D54-9DC2-032C5DD6CAF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86651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5" name="Rectangle 916">
              <a:extLst>
                <a:ext uri="{FF2B5EF4-FFF2-40B4-BE49-F238E27FC236}">
                  <a16:creationId xmlns:a16="http://schemas.microsoft.com/office/drawing/2014/main" id="{111BA36F-C89B-418A-A44E-D1C414D0F04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99821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6" name="Rectangle 917">
              <a:extLst>
                <a:ext uri="{FF2B5EF4-FFF2-40B4-BE49-F238E27FC236}">
                  <a16:creationId xmlns:a16="http://schemas.microsoft.com/office/drawing/2014/main" id="{6E4CB7E6-A85F-4062-B191-D8C4CF5AE13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99821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7" name="Rectangle 918">
              <a:extLst>
                <a:ext uri="{FF2B5EF4-FFF2-40B4-BE49-F238E27FC236}">
                  <a16:creationId xmlns:a16="http://schemas.microsoft.com/office/drawing/2014/main" id="{992C5B10-A5BB-476E-8352-2DB802478FD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109770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8" name="Rectangle 919">
              <a:extLst>
                <a:ext uri="{FF2B5EF4-FFF2-40B4-BE49-F238E27FC236}">
                  <a16:creationId xmlns:a16="http://schemas.microsoft.com/office/drawing/2014/main" id="{90C17263-B9FC-4DEF-9C50-9B823DE40D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109770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39" name="Rectangle 920">
              <a:extLst>
                <a:ext uri="{FF2B5EF4-FFF2-40B4-BE49-F238E27FC236}">
                  <a16:creationId xmlns:a16="http://schemas.microsoft.com/office/drawing/2014/main" id="{7E13A3D9-68A9-432F-BB8D-1B6DD8ABF44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22028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0" name="Rectangle 921">
              <a:extLst>
                <a:ext uri="{FF2B5EF4-FFF2-40B4-BE49-F238E27FC236}">
                  <a16:creationId xmlns:a16="http://schemas.microsoft.com/office/drawing/2014/main" id="{35FA62D1-7956-4553-BD4B-B9AE644F5E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22028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1" name="Rectangle 922">
              <a:extLst>
                <a:ext uri="{FF2B5EF4-FFF2-40B4-BE49-F238E27FC236}">
                  <a16:creationId xmlns:a16="http://schemas.microsoft.com/office/drawing/2014/main" id="{9BB96798-3A79-45D8-A0F5-419201AFBE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334975" y="5389814"/>
              <a:ext cx="5213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2" name="Rectangle 923">
              <a:extLst>
                <a:ext uri="{FF2B5EF4-FFF2-40B4-BE49-F238E27FC236}">
                  <a16:creationId xmlns:a16="http://schemas.microsoft.com/office/drawing/2014/main" id="{7B4ABF9D-8A08-4706-A1AC-0CAF9FEE73E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334975" y="5389814"/>
              <a:ext cx="5213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3" name="Rectangle 924">
              <a:extLst>
                <a:ext uri="{FF2B5EF4-FFF2-40B4-BE49-F238E27FC236}">
                  <a16:creationId xmlns:a16="http://schemas.microsoft.com/office/drawing/2014/main" id="{31C5D046-26FA-48EE-B243-22B45410E9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446535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4" name="Rectangle 925">
              <a:extLst>
                <a:ext uri="{FF2B5EF4-FFF2-40B4-BE49-F238E27FC236}">
                  <a16:creationId xmlns:a16="http://schemas.microsoft.com/office/drawing/2014/main" id="{3085EC9F-71F9-44C5-AA73-F544B73D250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446535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5" name="Rectangle 926">
              <a:extLst>
                <a:ext uri="{FF2B5EF4-FFF2-40B4-BE49-F238E27FC236}">
                  <a16:creationId xmlns:a16="http://schemas.microsoft.com/office/drawing/2014/main" id="{FFB499FD-4D20-4F31-8540-4312643EE3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558095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6" name="Rectangle 927">
              <a:extLst>
                <a:ext uri="{FF2B5EF4-FFF2-40B4-BE49-F238E27FC236}">
                  <a16:creationId xmlns:a16="http://schemas.microsoft.com/office/drawing/2014/main" id="{982FC07F-2FED-4C69-B4EA-FA1716E109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558095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7" name="Rectangle 928">
              <a:extLst>
                <a:ext uri="{FF2B5EF4-FFF2-40B4-BE49-F238E27FC236}">
                  <a16:creationId xmlns:a16="http://schemas.microsoft.com/office/drawing/2014/main" id="{3CCCC56C-7D88-40D0-970D-825EF900FA3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66861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8" name="Rectangle 929">
              <a:extLst>
                <a:ext uri="{FF2B5EF4-FFF2-40B4-BE49-F238E27FC236}">
                  <a16:creationId xmlns:a16="http://schemas.microsoft.com/office/drawing/2014/main" id="{746FA341-4B1D-499E-8458-66D2E785A08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66861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49" name="Rectangle 930">
              <a:extLst>
                <a:ext uri="{FF2B5EF4-FFF2-40B4-BE49-F238E27FC236}">
                  <a16:creationId xmlns:a16="http://schemas.microsoft.com/office/drawing/2014/main" id="{006F14CB-2186-4450-A08D-D4B8C297A7A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780172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0" name="Rectangle 931">
              <a:extLst>
                <a:ext uri="{FF2B5EF4-FFF2-40B4-BE49-F238E27FC236}">
                  <a16:creationId xmlns:a16="http://schemas.microsoft.com/office/drawing/2014/main" id="{5FBF1436-734A-4445-AEA1-B7D5546C30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780172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1" name="Rectangle 932">
              <a:extLst>
                <a:ext uri="{FF2B5EF4-FFF2-40B4-BE49-F238E27FC236}">
                  <a16:creationId xmlns:a16="http://schemas.microsoft.com/office/drawing/2014/main" id="{BA03F723-C6BB-4BBE-AF02-343597C4840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89173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2" name="Rectangle 933">
              <a:extLst>
                <a:ext uri="{FF2B5EF4-FFF2-40B4-BE49-F238E27FC236}">
                  <a16:creationId xmlns:a16="http://schemas.microsoft.com/office/drawing/2014/main" id="{E467B8B9-0CB7-4D43-B09E-60F43448EAD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89173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3" name="Rectangle 934">
              <a:extLst>
                <a:ext uri="{FF2B5EF4-FFF2-40B4-BE49-F238E27FC236}">
                  <a16:creationId xmlns:a16="http://schemas.microsoft.com/office/drawing/2014/main" id="{9888BACA-3D9F-40B3-9EF8-8DB25EB68C1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006420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4" name="Rectangle 935">
              <a:extLst>
                <a:ext uri="{FF2B5EF4-FFF2-40B4-BE49-F238E27FC236}">
                  <a16:creationId xmlns:a16="http://schemas.microsoft.com/office/drawing/2014/main" id="{0AA3EAB3-12C7-4DAA-8CB6-8DFA80033B3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006420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5" name="Rectangle 936">
              <a:extLst>
                <a:ext uri="{FF2B5EF4-FFF2-40B4-BE49-F238E27FC236}">
                  <a16:creationId xmlns:a16="http://schemas.microsoft.com/office/drawing/2014/main" id="{71FECDBF-F01C-48A0-8630-AACB38BBC0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11693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6" name="Rectangle 937">
              <a:extLst>
                <a:ext uri="{FF2B5EF4-FFF2-40B4-BE49-F238E27FC236}">
                  <a16:creationId xmlns:a16="http://schemas.microsoft.com/office/drawing/2014/main" id="{BEDA759A-818D-4C68-A8DC-14D5F34CA97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11693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7" name="Rectangle 890">
              <a:extLst>
                <a:ext uri="{FF2B5EF4-FFF2-40B4-BE49-F238E27FC236}">
                  <a16:creationId xmlns:a16="http://schemas.microsoft.com/office/drawing/2014/main" id="{2C80F54C-F444-4AA9-AB1F-E4474851A0B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224548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8" name="Rectangle 891">
              <a:extLst>
                <a:ext uri="{FF2B5EF4-FFF2-40B4-BE49-F238E27FC236}">
                  <a16:creationId xmlns:a16="http://schemas.microsoft.com/office/drawing/2014/main" id="{0DE863ED-AB0E-48C0-BA8C-9B2F027954E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224548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59" name="Rectangle 892">
              <a:extLst>
                <a:ext uri="{FF2B5EF4-FFF2-40B4-BE49-F238E27FC236}">
                  <a16:creationId xmlns:a16="http://schemas.microsoft.com/office/drawing/2014/main" id="{DABF3F57-6D8F-403F-8E9F-E266BBD3376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336109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0" name="Rectangle 893">
              <a:extLst>
                <a:ext uri="{FF2B5EF4-FFF2-40B4-BE49-F238E27FC236}">
                  <a16:creationId xmlns:a16="http://schemas.microsoft.com/office/drawing/2014/main" id="{17F824CB-F47F-4734-A28F-F7FAF45127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336109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1" name="Rectangle 894">
              <a:extLst>
                <a:ext uri="{FF2B5EF4-FFF2-40B4-BE49-F238E27FC236}">
                  <a16:creationId xmlns:a16="http://schemas.microsoft.com/office/drawing/2014/main" id="{5623A9B3-C499-4551-8B43-A9B49525D6E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44766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2" name="Rectangle 895">
              <a:extLst>
                <a:ext uri="{FF2B5EF4-FFF2-40B4-BE49-F238E27FC236}">
                  <a16:creationId xmlns:a16="http://schemas.microsoft.com/office/drawing/2014/main" id="{295FF927-FC33-4523-B6BC-32723CEAB0C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44766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3" name="Rectangle 896">
              <a:extLst>
                <a:ext uri="{FF2B5EF4-FFF2-40B4-BE49-F238E27FC236}">
                  <a16:creationId xmlns:a16="http://schemas.microsoft.com/office/drawing/2014/main" id="{F5F17527-5654-4EA7-BCE9-905B953474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55922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4" name="Rectangle 897">
              <a:extLst>
                <a:ext uri="{FF2B5EF4-FFF2-40B4-BE49-F238E27FC236}">
                  <a16:creationId xmlns:a16="http://schemas.microsoft.com/office/drawing/2014/main" id="{442EC148-A56F-40D5-90BB-9329088F573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55922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5" name="Rectangle 898">
              <a:extLst>
                <a:ext uri="{FF2B5EF4-FFF2-40B4-BE49-F238E27FC236}">
                  <a16:creationId xmlns:a16="http://schemas.microsoft.com/office/drawing/2014/main" id="{0A4F192E-797C-44E3-9E69-5B145CE0A58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672873" y="5389814"/>
              <a:ext cx="6256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6" name="Rectangle 899">
              <a:extLst>
                <a:ext uri="{FF2B5EF4-FFF2-40B4-BE49-F238E27FC236}">
                  <a16:creationId xmlns:a16="http://schemas.microsoft.com/office/drawing/2014/main" id="{59BAB1FD-13B5-434D-9A9A-57AD9417DF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672873" y="5389814"/>
              <a:ext cx="6256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7" name="Rectangle 900">
              <a:extLst>
                <a:ext uri="{FF2B5EF4-FFF2-40B4-BE49-F238E27FC236}">
                  <a16:creationId xmlns:a16="http://schemas.microsoft.com/office/drawing/2014/main" id="{65568EF6-1D78-4DDA-B6CA-D3E63C71B5E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78443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8" name="Rectangle 901">
              <a:extLst>
                <a:ext uri="{FF2B5EF4-FFF2-40B4-BE49-F238E27FC236}">
                  <a16:creationId xmlns:a16="http://schemas.microsoft.com/office/drawing/2014/main" id="{7744942E-B8E4-4707-B7F4-AA15C81E33C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78443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69" name="Rectangle 902">
              <a:extLst>
                <a:ext uri="{FF2B5EF4-FFF2-40B4-BE49-F238E27FC236}">
                  <a16:creationId xmlns:a16="http://schemas.microsoft.com/office/drawing/2014/main" id="{B3E1A83E-DCD2-42AA-B9AD-E14BF9AA8BC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89599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0" name="Rectangle 903">
              <a:extLst>
                <a:ext uri="{FF2B5EF4-FFF2-40B4-BE49-F238E27FC236}">
                  <a16:creationId xmlns:a16="http://schemas.microsoft.com/office/drawing/2014/main" id="{C5D5AA3A-9B1A-45A5-AD1F-2567E86E69C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89599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1" name="Rectangle 904">
              <a:extLst>
                <a:ext uri="{FF2B5EF4-FFF2-40B4-BE49-F238E27FC236}">
                  <a16:creationId xmlns:a16="http://schemas.microsoft.com/office/drawing/2014/main" id="{4EAEBDD1-14A8-4C2A-9DBF-551C806414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00755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2" name="Rectangle 905">
              <a:extLst>
                <a:ext uri="{FF2B5EF4-FFF2-40B4-BE49-F238E27FC236}">
                  <a16:creationId xmlns:a16="http://schemas.microsoft.com/office/drawing/2014/main" id="{D0E0BBCA-B963-44CD-8F1C-711E28CE76A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00755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3" name="Rectangle 906">
              <a:extLst>
                <a:ext uri="{FF2B5EF4-FFF2-40B4-BE49-F238E27FC236}">
                  <a16:creationId xmlns:a16="http://schemas.microsoft.com/office/drawing/2014/main" id="{FBE5DFE2-0F9B-431A-BA3A-54C6E236538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119111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4" name="Rectangle 907">
              <a:extLst>
                <a:ext uri="{FF2B5EF4-FFF2-40B4-BE49-F238E27FC236}">
                  <a16:creationId xmlns:a16="http://schemas.microsoft.com/office/drawing/2014/main" id="{508813B9-2A86-4079-A88C-1E1D629D4A5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119111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5" name="Rectangle 908">
              <a:extLst>
                <a:ext uri="{FF2B5EF4-FFF2-40B4-BE49-F238E27FC236}">
                  <a16:creationId xmlns:a16="http://schemas.microsoft.com/office/drawing/2014/main" id="{30281B89-82C2-45A7-BEBF-1A2DF65425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23067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6" name="Rectangle 909">
              <a:extLst>
                <a:ext uri="{FF2B5EF4-FFF2-40B4-BE49-F238E27FC236}">
                  <a16:creationId xmlns:a16="http://schemas.microsoft.com/office/drawing/2014/main" id="{FEAADAD9-62D5-42AC-91D2-73A373508FD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23067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7" name="Rectangle 910">
              <a:extLst>
                <a:ext uri="{FF2B5EF4-FFF2-40B4-BE49-F238E27FC236}">
                  <a16:creationId xmlns:a16="http://schemas.microsoft.com/office/drawing/2014/main" id="{4186C82F-DFA0-4D3E-BBB5-384ABBD9B83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344318" y="5389815"/>
              <a:ext cx="6256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8" name="Rectangle 911">
              <a:extLst>
                <a:ext uri="{FF2B5EF4-FFF2-40B4-BE49-F238E27FC236}">
                  <a16:creationId xmlns:a16="http://schemas.microsoft.com/office/drawing/2014/main" id="{BEC26E71-2DC1-4485-B086-FAE4FD2421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344318" y="5389815"/>
              <a:ext cx="6256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79" name="Rectangle 912">
              <a:extLst>
                <a:ext uri="{FF2B5EF4-FFF2-40B4-BE49-F238E27FC236}">
                  <a16:creationId xmlns:a16="http://schemas.microsoft.com/office/drawing/2014/main" id="{43E73C8C-66C9-496B-94A5-6E0F1F069F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45587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0" name="Rectangle 913">
              <a:extLst>
                <a:ext uri="{FF2B5EF4-FFF2-40B4-BE49-F238E27FC236}">
                  <a16:creationId xmlns:a16="http://schemas.microsoft.com/office/drawing/2014/main" id="{0FAE9F7A-51D2-4B89-83B9-7FA9958FC23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45587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1" name="Rectangle 914">
              <a:extLst>
                <a:ext uri="{FF2B5EF4-FFF2-40B4-BE49-F238E27FC236}">
                  <a16:creationId xmlns:a16="http://schemas.microsoft.com/office/drawing/2014/main" id="{8428CE9D-C564-452E-80FA-E7C2A32BC46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567437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2" name="Rectangle 915">
              <a:extLst>
                <a:ext uri="{FF2B5EF4-FFF2-40B4-BE49-F238E27FC236}">
                  <a16:creationId xmlns:a16="http://schemas.microsoft.com/office/drawing/2014/main" id="{6075D754-72E6-4C64-BC7B-29317EB6D2B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567437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3" name="Rectangle 916">
              <a:extLst>
                <a:ext uri="{FF2B5EF4-FFF2-40B4-BE49-F238E27FC236}">
                  <a16:creationId xmlns:a16="http://schemas.microsoft.com/office/drawing/2014/main" id="{536CD397-DE26-4525-B2C8-31803DDC98D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67899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4" name="Rectangle 917">
              <a:extLst>
                <a:ext uri="{FF2B5EF4-FFF2-40B4-BE49-F238E27FC236}">
                  <a16:creationId xmlns:a16="http://schemas.microsoft.com/office/drawing/2014/main" id="{BDF5F3D9-574E-44C5-9FEB-F776512857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67899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5" name="Rectangle 918">
              <a:extLst>
                <a:ext uri="{FF2B5EF4-FFF2-40B4-BE49-F238E27FC236}">
                  <a16:creationId xmlns:a16="http://schemas.microsoft.com/office/drawing/2014/main" id="{F72662CA-1640-485A-B6AE-71C833BB6B6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79055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6" name="Rectangle 919">
              <a:extLst>
                <a:ext uri="{FF2B5EF4-FFF2-40B4-BE49-F238E27FC236}">
                  <a16:creationId xmlns:a16="http://schemas.microsoft.com/office/drawing/2014/main" id="{2CDF41EF-BB51-4377-9E46-ED8D5C45A4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79055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7" name="Rectangle 920">
              <a:extLst>
                <a:ext uri="{FF2B5EF4-FFF2-40B4-BE49-F238E27FC236}">
                  <a16:creationId xmlns:a16="http://schemas.microsoft.com/office/drawing/2014/main" id="{AC87DE28-AED2-4BA8-A396-2E768FCF829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90107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8" name="Rectangle 921">
              <a:extLst>
                <a:ext uri="{FF2B5EF4-FFF2-40B4-BE49-F238E27FC236}">
                  <a16:creationId xmlns:a16="http://schemas.microsoft.com/office/drawing/2014/main" id="{0FD993CE-D389-4733-A656-BD687468F7B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90107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89" name="Rectangle 922">
              <a:extLst>
                <a:ext uri="{FF2B5EF4-FFF2-40B4-BE49-F238E27FC236}">
                  <a16:creationId xmlns:a16="http://schemas.microsoft.com/office/drawing/2014/main" id="{3CF20382-6A76-4097-B45B-C2A81EF824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015761" y="5389814"/>
              <a:ext cx="5213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0" name="Rectangle 923">
              <a:extLst>
                <a:ext uri="{FF2B5EF4-FFF2-40B4-BE49-F238E27FC236}">
                  <a16:creationId xmlns:a16="http://schemas.microsoft.com/office/drawing/2014/main" id="{C8617821-497F-4A41-B4E7-C8987791A7F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015761" y="5389814"/>
              <a:ext cx="5213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1" name="Rectangle 924">
              <a:extLst>
                <a:ext uri="{FF2B5EF4-FFF2-40B4-BE49-F238E27FC236}">
                  <a16:creationId xmlns:a16="http://schemas.microsoft.com/office/drawing/2014/main" id="{7A5C8E0A-06DA-4BFE-A2E3-75C0BED2E48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12732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2" name="Rectangle 925">
              <a:extLst>
                <a:ext uri="{FF2B5EF4-FFF2-40B4-BE49-F238E27FC236}">
                  <a16:creationId xmlns:a16="http://schemas.microsoft.com/office/drawing/2014/main" id="{569062DB-C1EE-4C6E-9627-9FBAFD8DB2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12732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3" name="Rectangle 926">
              <a:extLst>
                <a:ext uri="{FF2B5EF4-FFF2-40B4-BE49-F238E27FC236}">
                  <a16:creationId xmlns:a16="http://schemas.microsoft.com/office/drawing/2014/main" id="{DA712BFF-4EFA-4397-B2DD-CCEAFCDBDEA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23888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4" name="Rectangle 927">
              <a:extLst>
                <a:ext uri="{FF2B5EF4-FFF2-40B4-BE49-F238E27FC236}">
                  <a16:creationId xmlns:a16="http://schemas.microsoft.com/office/drawing/2014/main" id="{787AF528-6E2E-498E-98EE-6B66071C5F8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23888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5" name="Rectangle 928">
              <a:extLst>
                <a:ext uri="{FF2B5EF4-FFF2-40B4-BE49-F238E27FC236}">
                  <a16:creationId xmlns:a16="http://schemas.microsoft.com/office/drawing/2014/main" id="{7214EA5C-C6B1-4B14-951F-B6762393FA4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349399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6" name="Rectangle 929">
              <a:extLst>
                <a:ext uri="{FF2B5EF4-FFF2-40B4-BE49-F238E27FC236}">
                  <a16:creationId xmlns:a16="http://schemas.microsoft.com/office/drawing/2014/main" id="{35F18CEB-8347-4C9C-82A2-0D1CA78F82B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349399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7" name="Rectangle 930">
              <a:extLst>
                <a:ext uri="{FF2B5EF4-FFF2-40B4-BE49-F238E27FC236}">
                  <a16:creationId xmlns:a16="http://schemas.microsoft.com/office/drawing/2014/main" id="{F10ED558-7D8F-4C7B-80C5-D8762955F3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460958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8" name="Rectangle 931">
              <a:extLst>
                <a:ext uri="{FF2B5EF4-FFF2-40B4-BE49-F238E27FC236}">
                  <a16:creationId xmlns:a16="http://schemas.microsoft.com/office/drawing/2014/main" id="{7F10CFC5-DA83-4269-87F5-FEEF59F3EDA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460958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299" name="Rectangle 932">
              <a:extLst>
                <a:ext uri="{FF2B5EF4-FFF2-40B4-BE49-F238E27FC236}">
                  <a16:creationId xmlns:a16="http://schemas.microsoft.com/office/drawing/2014/main" id="{D66377E1-B20E-424A-8716-3C708082228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57251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0" name="Rectangle 933">
              <a:extLst>
                <a:ext uri="{FF2B5EF4-FFF2-40B4-BE49-F238E27FC236}">
                  <a16:creationId xmlns:a16="http://schemas.microsoft.com/office/drawing/2014/main" id="{5CEF673A-DA21-4165-8185-A389AA8AEE7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57251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1" name="Rectangle 934">
              <a:extLst>
                <a:ext uri="{FF2B5EF4-FFF2-40B4-BE49-F238E27FC236}">
                  <a16:creationId xmlns:a16="http://schemas.microsoft.com/office/drawing/2014/main" id="{D956E09C-74A4-4835-8B6D-23033F01FF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687206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2" name="Rectangle 935">
              <a:extLst>
                <a:ext uri="{FF2B5EF4-FFF2-40B4-BE49-F238E27FC236}">
                  <a16:creationId xmlns:a16="http://schemas.microsoft.com/office/drawing/2014/main" id="{C74BE7A2-E567-443A-BAB4-C37D70BA9E9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687206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3" name="Rectangle 936">
              <a:extLst>
                <a:ext uri="{FF2B5EF4-FFF2-40B4-BE49-F238E27FC236}">
                  <a16:creationId xmlns:a16="http://schemas.microsoft.com/office/drawing/2014/main" id="{A14CBDA2-41D4-4081-86ED-43E6403AB2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79772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4" name="Rectangle 937">
              <a:extLst>
                <a:ext uri="{FF2B5EF4-FFF2-40B4-BE49-F238E27FC236}">
                  <a16:creationId xmlns:a16="http://schemas.microsoft.com/office/drawing/2014/main" id="{721761FF-A946-402E-8E6B-DBCD00744F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79772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5" name="Rectangle 882">
              <a:extLst>
                <a:ext uri="{FF2B5EF4-FFF2-40B4-BE49-F238E27FC236}">
                  <a16:creationId xmlns:a16="http://schemas.microsoft.com/office/drawing/2014/main" id="{C1A8CBBD-E97F-40BD-96E3-381861600B8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918493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6" name="Rectangle 883">
              <a:extLst>
                <a:ext uri="{FF2B5EF4-FFF2-40B4-BE49-F238E27FC236}">
                  <a16:creationId xmlns:a16="http://schemas.microsoft.com/office/drawing/2014/main" id="{51CC3556-8C20-4174-A83E-D21C7A6F1C2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918493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7" name="Rectangle 884">
              <a:extLst>
                <a:ext uri="{FF2B5EF4-FFF2-40B4-BE49-F238E27FC236}">
                  <a16:creationId xmlns:a16="http://schemas.microsoft.com/office/drawing/2014/main" id="{DC7C9125-B21C-4EF8-B95F-49A61C7D117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03005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8" name="Rectangle 885">
              <a:extLst>
                <a:ext uri="{FF2B5EF4-FFF2-40B4-BE49-F238E27FC236}">
                  <a16:creationId xmlns:a16="http://schemas.microsoft.com/office/drawing/2014/main" id="{42F1A98F-D86C-480C-BD97-B11BBBF33DF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030053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09" name="Rectangle 886">
              <a:extLst>
                <a:ext uri="{FF2B5EF4-FFF2-40B4-BE49-F238E27FC236}">
                  <a16:creationId xmlns:a16="http://schemas.microsoft.com/office/drawing/2014/main" id="{390A1528-8C65-4490-B977-A3CB05CC517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144740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0" name="Rectangle 887">
              <a:extLst>
                <a:ext uri="{FF2B5EF4-FFF2-40B4-BE49-F238E27FC236}">
                  <a16:creationId xmlns:a16="http://schemas.microsoft.com/office/drawing/2014/main" id="{747EA352-EBDF-4836-9515-B1C370B4EF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144740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1" name="Rectangle 888">
              <a:extLst>
                <a:ext uri="{FF2B5EF4-FFF2-40B4-BE49-F238E27FC236}">
                  <a16:creationId xmlns:a16="http://schemas.microsoft.com/office/drawing/2014/main" id="{DAFFF65B-F581-4970-A007-F45DD4A3E4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25630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2" name="Rectangle 889">
              <a:extLst>
                <a:ext uri="{FF2B5EF4-FFF2-40B4-BE49-F238E27FC236}">
                  <a16:creationId xmlns:a16="http://schemas.microsoft.com/office/drawing/2014/main" id="{BDA25CE8-5717-486F-8E2F-77439431949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25630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3" name="Rectangle 890">
              <a:extLst>
                <a:ext uri="{FF2B5EF4-FFF2-40B4-BE49-F238E27FC236}">
                  <a16:creationId xmlns:a16="http://schemas.microsoft.com/office/drawing/2014/main" id="{355A0FDA-9CCF-457A-A3FD-906B5E1E35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66817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4" name="Rectangle 891">
              <a:extLst>
                <a:ext uri="{FF2B5EF4-FFF2-40B4-BE49-F238E27FC236}">
                  <a16:creationId xmlns:a16="http://schemas.microsoft.com/office/drawing/2014/main" id="{439EE348-4B72-45EE-B665-31D7201EFF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66817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5" name="Rectangle 892">
              <a:extLst>
                <a:ext uri="{FF2B5EF4-FFF2-40B4-BE49-F238E27FC236}">
                  <a16:creationId xmlns:a16="http://schemas.microsoft.com/office/drawing/2014/main" id="{AB718B78-F8F7-482B-9E46-63391273179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47837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6" name="Rectangle 893">
              <a:extLst>
                <a:ext uri="{FF2B5EF4-FFF2-40B4-BE49-F238E27FC236}">
                  <a16:creationId xmlns:a16="http://schemas.microsoft.com/office/drawing/2014/main" id="{28E0CA7A-A053-459E-9BE3-E7D7A036F9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47837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7" name="Rectangle 894">
              <a:extLst>
                <a:ext uri="{FF2B5EF4-FFF2-40B4-BE49-F238E27FC236}">
                  <a16:creationId xmlns:a16="http://schemas.microsoft.com/office/drawing/2014/main" id="{2772C283-5A2D-4009-B648-36719F618D5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58993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8" name="Rectangle 895">
              <a:extLst>
                <a:ext uri="{FF2B5EF4-FFF2-40B4-BE49-F238E27FC236}">
                  <a16:creationId xmlns:a16="http://schemas.microsoft.com/office/drawing/2014/main" id="{72C37D29-D2D7-411B-9F48-5BC994162A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58993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19" name="Rectangle 896">
              <a:extLst>
                <a:ext uri="{FF2B5EF4-FFF2-40B4-BE49-F238E27FC236}">
                  <a16:creationId xmlns:a16="http://schemas.microsoft.com/office/drawing/2014/main" id="{1DC63498-DD6B-46CA-9017-BC3C47B6DB9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70149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0" name="Rectangle 897">
              <a:extLst>
                <a:ext uri="{FF2B5EF4-FFF2-40B4-BE49-F238E27FC236}">
                  <a16:creationId xmlns:a16="http://schemas.microsoft.com/office/drawing/2014/main" id="{C84016BE-90F5-446A-B1F3-641AF4DE527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70149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1" name="Rectangle 898">
              <a:extLst>
                <a:ext uri="{FF2B5EF4-FFF2-40B4-BE49-F238E27FC236}">
                  <a16:creationId xmlns:a16="http://schemas.microsoft.com/office/drawing/2014/main" id="{E5E1C7DB-1DCC-4369-863C-876C0FA87A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815142" y="5389814"/>
              <a:ext cx="6256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2" name="Rectangle 899">
              <a:extLst>
                <a:ext uri="{FF2B5EF4-FFF2-40B4-BE49-F238E27FC236}">
                  <a16:creationId xmlns:a16="http://schemas.microsoft.com/office/drawing/2014/main" id="{F7D4385B-9D51-4999-8D52-6CDEF671305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815142" y="5389814"/>
              <a:ext cx="6256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3" name="Rectangle 900">
              <a:extLst>
                <a:ext uri="{FF2B5EF4-FFF2-40B4-BE49-F238E27FC236}">
                  <a16:creationId xmlns:a16="http://schemas.microsoft.com/office/drawing/2014/main" id="{66C7E0B3-D06D-462A-8339-A755E5BFC2B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92670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4" name="Rectangle 901">
              <a:extLst>
                <a:ext uri="{FF2B5EF4-FFF2-40B4-BE49-F238E27FC236}">
                  <a16:creationId xmlns:a16="http://schemas.microsoft.com/office/drawing/2014/main" id="{8170BE0C-868D-44C9-A53F-566D446B73A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92670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5" name="Rectangle 902">
              <a:extLst>
                <a:ext uri="{FF2B5EF4-FFF2-40B4-BE49-F238E27FC236}">
                  <a16:creationId xmlns:a16="http://schemas.microsoft.com/office/drawing/2014/main" id="{70324DF9-7CFD-4DE8-B821-B383FB3F03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03826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6" name="Rectangle 903">
              <a:extLst>
                <a:ext uri="{FF2B5EF4-FFF2-40B4-BE49-F238E27FC236}">
                  <a16:creationId xmlns:a16="http://schemas.microsoft.com/office/drawing/2014/main" id="{4EC303B3-8B89-4614-BC25-3C7E97DF79F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038261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7" name="Rectangle 904">
              <a:extLst>
                <a:ext uri="{FF2B5EF4-FFF2-40B4-BE49-F238E27FC236}">
                  <a16:creationId xmlns:a16="http://schemas.microsoft.com/office/drawing/2014/main" id="{91BE8866-5674-4D8E-819B-6B3C369DDAA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14982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8" name="Rectangle 905">
              <a:extLst>
                <a:ext uri="{FF2B5EF4-FFF2-40B4-BE49-F238E27FC236}">
                  <a16:creationId xmlns:a16="http://schemas.microsoft.com/office/drawing/2014/main" id="{13FA9A01-E2F9-457D-83EB-01831E7C65E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14982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29" name="Rectangle 906">
              <a:extLst>
                <a:ext uri="{FF2B5EF4-FFF2-40B4-BE49-F238E27FC236}">
                  <a16:creationId xmlns:a16="http://schemas.microsoft.com/office/drawing/2014/main" id="{32A19D8F-7409-46E2-B43C-3A4BD3827F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261380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0" name="Rectangle 907">
              <a:extLst>
                <a:ext uri="{FF2B5EF4-FFF2-40B4-BE49-F238E27FC236}">
                  <a16:creationId xmlns:a16="http://schemas.microsoft.com/office/drawing/2014/main" id="{BDD17D91-718A-4AC2-B197-FCEDB0DE2F9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261380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1" name="Rectangle 908">
              <a:extLst>
                <a:ext uri="{FF2B5EF4-FFF2-40B4-BE49-F238E27FC236}">
                  <a16:creationId xmlns:a16="http://schemas.microsoft.com/office/drawing/2014/main" id="{1ED79AAA-6739-472B-8149-1D42F23C05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37294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2" name="Rectangle 909">
              <a:extLst>
                <a:ext uri="{FF2B5EF4-FFF2-40B4-BE49-F238E27FC236}">
                  <a16:creationId xmlns:a16="http://schemas.microsoft.com/office/drawing/2014/main" id="{36FFEFBA-94AB-420E-A292-3F7E43860FD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37294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3" name="Rectangle 910">
              <a:extLst>
                <a:ext uri="{FF2B5EF4-FFF2-40B4-BE49-F238E27FC236}">
                  <a16:creationId xmlns:a16="http://schemas.microsoft.com/office/drawing/2014/main" id="{554AD6F1-5BA7-436C-A0E2-CAA38356607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486587" y="5389815"/>
              <a:ext cx="6256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4" name="Rectangle 911">
              <a:extLst>
                <a:ext uri="{FF2B5EF4-FFF2-40B4-BE49-F238E27FC236}">
                  <a16:creationId xmlns:a16="http://schemas.microsoft.com/office/drawing/2014/main" id="{66EE79B0-B4FF-4A0A-B7C8-19A8EBABD3F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486587" y="5389815"/>
              <a:ext cx="6256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5" name="Rectangle 912">
              <a:extLst>
                <a:ext uri="{FF2B5EF4-FFF2-40B4-BE49-F238E27FC236}">
                  <a16:creationId xmlns:a16="http://schemas.microsoft.com/office/drawing/2014/main" id="{12858865-5B1F-46FD-9DE8-FED29EB9EB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59814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6" name="Rectangle 913">
              <a:extLst>
                <a:ext uri="{FF2B5EF4-FFF2-40B4-BE49-F238E27FC236}">
                  <a16:creationId xmlns:a16="http://schemas.microsoft.com/office/drawing/2014/main" id="{6C10156F-C4E6-4E18-8799-E6CB049D49B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59814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7" name="Rectangle 914">
              <a:extLst>
                <a:ext uri="{FF2B5EF4-FFF2-40B4-BE49-F238E27FC236}">
                  <a16:creationId xmlns:a16="http://schemas.microsoft.com/office/drawing/2014/main" id="{593BE307-24CA-4DD0-B104-9B8B8D9344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709706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8" name="Rectangle 915">
              <a:extLst>
                <a:ext uri="{FF2B5EF4-FFF2-40B4-BE49-F238E27FC236}">
                  <a16:creationId xmlns:a16="http://schemas.microsoft.com/office/drawing/2014/main" id="{42ABF000-6D03-4FB8-8889-83E5420ECDA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709706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39" name="Rectangle 916">
              <a:extLst>
                <a:ext uri="{FF2B5EF4-FFF2-40B4-BE49-F238E27FC236}">
                  <a16:creationId xmlns:a16="http://schemas.microsoft.com/office/drawing/2014/main" id="{A3C6605F-203C-48A5-A06A-C129CF68B9A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82126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0" name="Rectangle 917">
              <a:extLst>
                <a:ext uri="{FF2B5EF4-FFF2-40B4-BE49-F238E27FC236}">
                  <a16:creationId xmlns:a16="http://schemas.microsoft.com/office/drawing/2014/main" id="{0AAAC922-5046-40F8-BE01-E7D81B4DE7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821266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1" name="Rectangle 918">
              <a:extLst>
                <a:ext uri="{FF2B5EF4-FFF2-40B4-BE49-F238E27FC236}">
                  <a16:creationId xmlns:a16="http://schemas.microsoft.com/office/drawing/2014/main" id="{5704AF30-D2B3-4D47-B981-CE34CB8473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932825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2" name="Rectangle 919">
              <a:extLst>
                <a:ext uri="{FF2B5EF4-FFF2-40B4-BE49-F238E27FC236}">
                  <a16:creationId xmlns:a16="http://schemas.microsoft.com/office/drawing/2014/main" id="{E2203DF0-258D-4B20-9920-74B37B4B38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932825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3" name="Rectangle 920">
              <a:extLst>
                <a:ext uri="{FF2B5EF4-FFF2-40B4-BE49-F238E27FC236}">
                  <a16:creationId xmlns:a16="http://schemas.microsoft.com/office/drawing/2014/main" id="{46351D7F-0F54-4940-9DE7-36CCDB29E2F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04334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4" name="Rectangle 921">
              <a:extLst>
                <a:ext uri="{FF2B5EF4-FFF2-40B4-BE49-F238E27FC236}">
                  <a16:creationId xmlns:a16="http://schemas.microsoft.com/office/drawing/2014/main" id="{3A378683-65A7-4DF0-8A06-A426C4F3626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04334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5" name="Rectangle 922">
              <a:extLst>
                <a:ext uri="{FF2B5EF4-FFF2-40B4-BE49-F238E27FC236}">
                  <a16:creationId xmlns:a16="http://schemas.microsoft.com/office/drawing/2014/main" id="{5CC7E17B-8B1A-47A9-BBF9-E83F456C7E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158030" y="5389814"/>
              <a:ext cx="5213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6" name="Rectangle 923">
              <a:extLst>
                <a:ext uri="{FF2B5EF4-FFF2-40B4-BE49-F238E27FC236}">
                  <a16:creationId xmlns:a16="http://schemas.microsoft.com/office/drawing/2014/main" id="{5E6EB5D8-26D6-4192-98AC-29D7D296E38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158030" y="5389814"/>
              <a:ext cx="5213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7" name="Rectangle 924">
              <a:extLst>
                <a:ext uri="{FF2B5EF4-FFF2-40B4-BE49-F238E27FC236}">
                  <a16:creationId xmlns:a16="http://schemas.microsoft.com/office/drawing/2014/main" id="{EF108C14-EB08-4F70-AB9A-02BA21094D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269590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8" name="Rectangle 925">
              <a:extLst>
                <a:ext uri="{FF2B5EF4-FFF2-40B4-BE49-F238E27FC236}">
                  <a16:creationId xmlns:a16="http://schemas.microsoft.com/office/drawing/2014/main" id="{4517644A-1AAA-42FF-AB5D-4EE3F39FF8E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269590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49" name="Rectangle 926">
              <a:extLst>
                <a:ext uri="{FF2B5EF4-FFF2-40B4-BE49-F238E27FC236}">
                  <a16:creationId xmlns:a16="http://schemas.microsoft.com/office/drawing/2014/main" id="{0AAA6358-02B2-4D51-A809-29F9B0F2B5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381150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0" name="Rectangle 927">
              <a:extLst>
                <a:ext uri="{FF2B5EF4-FFF2-40B4-BE49-F238E27FC236}">
                  <a16:creationId xmlns:a16="http://schemas.microsoft.com/office/drawing/2014/main" id="{60129417-2E1A-4D20-B97D-73CFF0D1669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381150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1" name="Rectangle 928">
              <a:extLst>
                <a:ext uri="{FF2B5EF4-FFF2-40B4-BE49-F238E27FC236}">
                  <a16:creationId xmlns:a16="http://schemas.microsoft.com/office/drawing/2014/main" id="{A8C55EEC-3F66-482E-A485-7644AD74E7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49166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2" name="Rectangle 929">
              <a:extLst>
                <a:ext uri="{FF2B5EF4-FFF2-40B4-BE49-F238E27FC236}">
                  <a16:creationId xmlns:a16="http://schemas.microsoft.com/office/drawing/2014/main" id="{C9C4B432-07AA-49A1-A67A-1E0AD0A794D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491668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3" name="Rectangle 930">
              <a:extLst>
                <a:ext uri="{FF2B5EF4-FFF2-40B4-BE49-F238E27FC236}">
                  <a16:creationId xmlns:a16="http://schemas.microsoft.com/office/drawing/2014/main" id="{8D9DA5BE-3D6E-4DD0-A45E-A39701231B7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603227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4" name="Rectangle 931">
              <a:extLst>
                <a:ext uri="{FF2B5EF4-FFF2-40B4-BE49-F238E27FC236}">
                  <a16:creationId xmlns:a16="http://schemas.microsoft.com/office/drawing/2014/main" id="{1A5D0982-0945-43F2-A803-1AAF8B7EB4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603227" y="5389814"/>
              <a:ext cx="8340" cy="121986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5" name="Rectangle 932">
              <a:extLst>
                <a:ext uri="{FF2B5EF4-FFF2-40B4-BE49-F238E27FC236}">
                  <a16:creationId xmlns:a16="http://schemas.microsoft.com/office/drawing/2014/main" id="{7B0634CB-F99F-411D-9113-6897FA3DCC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71478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6" name="Rectangle 933">
              <a:extLst>
                <a:ext uri="{FF2B5EF4-FFF2-40B4-BE49-F238E27FC236}">
                  <a16:creationId xmlns:a16="http://schemas.microsoft.com/office/drawing/2014/main" id="{5C6C68F5-1367-46D8-87A5-721CB183536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714787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7" name="Rectangle 934">
              <a:extLst>
                <a:ext uri="{FF2B5EF4-FFF2-40B4-BE49-F238E27FC236}">
                  <a16:creationId xmlns:a16="http://schemas.microsoft.com/office/drawing/2014/main" id="{3F1A929F-B5F3-4EE5-AAAA-7D20FFAAEEC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829475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8" name="Rectangle 935">
              <a:extLst>
                <a:ext uri="{FF2B5EF4-FFF2-40B4-BE49-F238E27FC236}">
                  <a16:creationId xmlns:a16="http://schemas.microsoft.com/office/drawing/2014/main" id="{78F04B18-D329-4A2E-813A-090964AB386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829475" y="5389815"/>
              <a:ext cx="5213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59" name="Rectangle 936">
              <a:extLst>
                <a:ext uri="{FF2B5EF4-FFF2-40B4-BE49-F238E27FC236}">
                  <a16:creationId xmlns:a16="http://schemas.microsoft.com/office/drawing/2014/main" id="{BA8602D1-EEA0-4374-91C7-2E0D685DF2B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93999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  <p:sp>
          <p:nvSpPr>
            <p:cNvPr id="360" name="Rectangle 937">
              <a:extLst>
                <a:ext uri="{FF2B5EF4-FFF2-40B4-BE49-F238E27FC236}">
                  <a16:creationId xmlns:a16="http://schemas.microsoft.com/office/drawing/2014/main" id="{0C750BBF-1A86-40B0-AA19-BD96BD12AC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939992" y="5389815"/>
              <a:ext cx="8340" cy="47960"/>
            </a:xfrm>
            <a:prstGeom prst="rect">
              <a:avLst/>
            </a:prstGeom>
            <a:solidFill>
              <a:srgbClr val="72F2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white">
                    <a:alpha val="10000"/>
                  </a:prstClr>
                </a:solidFill>
                <a:latin typeface="Segoe UI Light"/>
                <a:ea typeface="微软雅黑 Light"/>
              </a:endParaRPr>
            </a:p>
          </p:txBody>
        </p:sp>
      </p:grpSp>
      <p:sp>
        <p:nvSpPr>
          <p:cNvPr id="20" name="AutoShape 2" descr="https://mir-s3-cdn-cf.behance.net/project_modules/1400/c29ce754336873.5956cfb75ce82.jpg">
            <a:extLst>
              <a:ext uri="{FF2B5EF4-FFF2-40B4-BE49-F238E27FC236}">
                <a16:creationId xmlns:a16="http://schemas.microsoft.com/office/drawing/2014/main" id="{E69278B2-75CC-47AF-AD0E-0357EB6694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3218" y="30991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3" name="矩形 362">
            <a:extLst>
              <a:ext uri="{FF2B5EF4-FFF2-40B4-BE49-F238E27FC236}">
                <a16:creationId xmlns:a16="http://schemas.microsoft.com/office/drawing/2014/main" id="{0F8B04B4-306B-7D49-8268-B1A9D14DC344}"/>
              </a:ext>
            </a:extLst>
          </p:cNvPr>
          <p:cNvSpPr/>
          <p:nvPr/>
        </p:nvSpPr>
        <p:spPr>
          <a:xfrm>
            <a:off x="635000" y="83185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64" name="矩形 363">
            <a:extLst>
              <a:ext uri="{FF2B5EF4-FFF2-40B4-BE49-F238E27FC236}">
                <a16:creationId xmlns:a16="http://schemas.microsoft.com/office/drawing/2014/main" id="{F61C0C98-3BE4-8140-8735-E63AD21FFFE2}"/>
              </a:ext>
            </a:extLst>
          </p:cNvPr>
          <p:cNvSpPr/>
          <p:nvPr/>
        </p:nvSpPr>
        <p:spPr>
          <a:xfrm>
            <a:off x="634999" y="976630"/>
            <a:ext cx="45719" cy="584774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65" name="矩形 364">
            <a:extLst>
              <a:ext uri="{FF2B5EF4-FFF2-40B4-BE49-F238E27FC236}">
                <a16:creationId xmlns:a16="http://schemas.microsoft.com/office/drawing/2014/main" id="{2ABDA797-B268-5C41-BF1F-775FDEDB03C3}"/>
              </a:ext>
            </a:extLst>
          </p:cNvPr>
          <p:cNvSpPr/>
          <p:nvPr/>
        </p:nvSpPr>
        <p:spPr>
          <a:xfrm>
            <a:off x="635000" y="90424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64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96CC145-D2D8-3241-BF78-E90B00029B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C955F67-8957-4957-911A-9C489356E3EC}"/>
              </a:ext>
            </a:extLst>
          </p:cNvPr>
          <p:cNvSpPr txBox="1"/>
          <p:nvPr/>
        </p:nvSpPr>
        <p:spPr>
          <a:xfrm>
            <a:off x="782320" y="73152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72F2F2"/>
                </a:solidFill>
              </a:rPr>
              <a:t>数据图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A0525D-C396-42F8-9518-0B3BDD6BDAE6}"/>
              </a:ext>
            </a:extLst>
          </p:cNvPr>
          <p:cNvSpPr txBox="1"/>
          <p:nvPr/>
        </p:nvSpPr>
        <p:spPr>
          <a:xfrm>
            <a:off x="782320" y="1316295"/>
            <a:ext cx="1620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white"/>
                </a:solidFill>
              </a:rPr>
              <a:t>单击添加副标题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ACC304-543C-44DA-A9E7-4A26675F3C66}"/>
              </a:ext>
            </a:extLst>
          </p:cNvPr>
          <p:cNvSpPr/>
          <p:nvPr/>
        </p:nvSpPr>
        <p:spPr>
          <a:xfrm>
            <a:off x="635000" y="83185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42E099-66FA-4B90-90ED-6EB80AA592D5}"/>
              </a:ext>
            </a:extLst>
          </p:cNvPr>
          <p:cNvSpPr/>
          <p:nvPr/>
        </p:nvSpPr>
        <p:spPr>
          <a:xfrm>
            <a:off x="634999" y="976630"/>
            <a:ext cx="45719" cy="584774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8356D53-771B-4C87-BD5E-5C1EF8287B62}"/>
              </a:ext>
            </a:extLst>
          </p:cNvPr>
          <p:cNvSpPr/>
          <p:nvPr/>
        </p:nvSpPr>
        <p:spPr>
          <a:xfrm>
            <a:off x="635000" y="90424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8BC66D80-BCCB-4437-AD48-EFDA367E55B7}"/>
              </a:ext>
            </a:extLst>
          </p:cNvPr>
          <p:cNvGraphicFramePr>
            <a:graphicFrameLocks noGrp="1"/>
          </p:cNvGraphicFramePr>
          <p:nvPr/>
        </p:nvGraphicFramePr>
        <p:xfrm>
          <a:off x="874713" y="2026264"/>
          <a:ext cx="10443525" cy="3810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705">
                  <a:extLst>
                    <a:ext uri="{9D8B030D-6E8A-4147-A177-3AD203B41FA5}">
                      <a16:colId xmlns:a16="http://schemas.microsoft.com/office/drawing/2014/main" val="965708256"/>
                    </a:ext>
                  </a:extLst>
                </a:gridCol>
                <a:gridCol w="2088705">
                  <a:extLst>
                    <a:ext uri="{9D8B030D-6E8A-4147-A177-3AD203B41FA5}">
                      <a16:colId xmlns:a16="http://schemas.microsoft.com/office/drawing/2014/main" val="2531194389"/>
                    </a:ext>
                  </a:extLst>
                </a:gridCol>
                <a:gridCol w="2088705">
                  <a:extLst>
                    <a:ext uri="{9D8B030D-6E8A-4147-A177-3AD203B41FA5}">
                      <a16:colId xmlns:a16="http://schemas.microsoft.com/office/drawing/2014/main" val="2278109763"/>
                    </a:ext>
                  </a:extLst>
                </a:gridCol>
                <a:gridCol w="2088705">
                  <a:extLst>
                    <a:ext uri="{9D8B030D-6E8A-4147-A177-3AD203B41FA5}">
                      <a16:colId xmlns:a16="http://schemas.microsoft.com/office/drawing/2014/main" val="501227084"/>
                    </a:ext>
                  </a:extLst>
                </a:gridCol>
                <a:gridCol w="2088705">
                  <a:extLst>
                    <a:ext uri="{9D8B030D-6E8A-4147-A177-3AD203B41FA5}">
                      <a16:colId xmlns:a16="http://schemas.microsoft.com/office/drawing/2014/main" val="1607038894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72F2F2"/>
                          </a:solidFill>
                        </a:rPr>
                        <a:t>项目</a:t>
                      </a:r>
                      <a:r>
                        <a:rPr lang="en-US" altLang="zh-CN" dirty="0">
                          <a:solidFill>
                            <a:srgbClr val="72F2F2"/>
                          </a:solidFill>
                        </a:rPr>
                        <a:t>/</a:t>
                      </a:r>
                      <a:r>
                        <a:rPr lang="zh-CN" altLang="en-US" dirty="0">
                          <a:solidFill>
                            <a:srgbClr val="72F2F2"/>
                          </a:solidFill>
                        </a:rPr>
                        <a:t>季度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dirty="0">
                          <a:solidFill>
                            <a:srgbClr val="72F2F2"/>
                          </a:solidFill>
                        </a:rPr>
                        <a:t>第一季度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rgbClr val="72F2F2"/>
                          </a:solidFill>
                        </a:rPr>
                        <a:t>第二季度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rgbClr val="72F2F2"/>
                          </a:solidFill>
                        </a:rPr>
                        <a:t>第三季度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rgbClr val="72F2F2"/>
                          </a:solidFill>
                        </a:rPr>
                        <a:t>第四季度</a:t>
                      </a: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140224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01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693835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02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539640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03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98232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04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622630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05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270512"/>
                  </a:ext>
                </a:extLst>
              </a:tr>
              <a:tr h="5330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项目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06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000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095786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A585CDD2-87B9-4A73-9CD4-BB03F58A6CA3}"/>
              </a:ext>
            </a:extLst>
          </p:cNvPr>
          <p:cNvSpPr txBox="1"/>
          <p:nvPr/>
        </p:nvSpPr>
        <p:spPr>
          <a:xfrm>
            <a:off x="10455573" y="15614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prstClr val="white"/>
                </a:solidFill>
              </a:rPr>
              <a:t>单位：万元</a:t>
            </a:r>
          </a:p>
        </p:txBody>
      </p:sp>
    </p:spTree>
    <p:extLst>
      <p:ext uri="{BB962C8B-B14F-4D97-AF65-F5344CB8AC3E}">
        <p14:creationId xmlns:p14="http://schemas.microsoft.com/office/powerpoint/2010/main" val="195594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8059690A-6326-FC07-5786-3857C259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B0B397A4-CB26-B8B2-2ABF-48C12D9DFB0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contrast="-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706" y="671173"/>
            <a:ext cx="6515100" cy="501967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4879A1C-8D6B-5A7E-C190-80CD07208E6E}"/>
              </a:ext>
            </a:extLst>
          </p:cNvPr>
          <p:cNvSpPr/>
          <p:nvPr/>
        </p:nvSpPr>
        <p:spPr>
          <a:xfrm>
            <a:off x="-1057" y="0"/>
            <a:ext cx="12193057" cy="6858000"/>
          </a:xfrm>
          <a:prstGeom prst="rect">
            <a:avLst/>
          </a:prstGeom>
          <a:gradFill flip="none" rotWithShape="1">
            <a:gsLst>
              <a:gs pos="0">
                <a:srgbClr val="192D51">
                  <a:alpha val="28000"/>
                </a:srgbClr>
              </a:gs>
              <a:gs pos="34000">
                <a:srgbClr val="192D51">
                  <a:alpha val="8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D870D2-FEC1-B735-7834-A74038342B36}"/>
              </a:ext>
            </a:extLst>
          </p:cNvPr>
          <p:cNvGrpSpPr/>
          <p:nvPr/>
        </p:nvGrpSpPr>
        <p:grpSpPr>
          <a:xfrm>
            <a:off x="3037563" y="2116684"/>
            <a:ext cx="8638500" cy="2624631"/>
            <a:chOff x="3037563" y="2116684"/>
            <a:chExt cx="8638500" cy="2624631"/>
          </a:xfrm>
        </p:grpSpPr>
        <p:sp>
          <p:nvSpPr>
            <p:cNvPr id="27" name="矩形: 剪去对角 26">
              <a:extLst>
                <a:ext uri="{FF2B5EF4-FFF2-40B4-BE49-F238E27FC236}">
                  <a16:creationId xmlns:a16="http://schemas.microsoft.com/office/drawing/2014/main" id="{F5C42162-1648-6087-58F3-125F8171502D}"/>
                </a:ext>
              </a:extLst>
            </p:cNvPr>
            <p:cNvSpPr/>
            <p:nvPr/>
          </p:nvSpPr>
          <p:spPr>
            <a:xfrm flipH="1">
              <a:off x="3037563" y="2116684"/>
              <a:ext cx="8633321" cy="2618293"/>
            </a:xfrm>
            <a:prstGeom prst="snip2DiagRect">
              <a:avLst/>
            </a:prstGeom>
            <a:noFill/>
            <a:ln w="12700" cap="flat" cmpd="sng" algn="ctr">
              <a:gradFill>
                <a:gsLst>
                  <a:gs pos="50300">
                    <a:srgbClr val="72F2F2">
                      <a:alpha val="52000"/>
                    </a:srgbClr>
                  </a:gs>
                  <a:gs pos="0">
                    <a:srgbClr val="72F2F2"/>
                  </a:gs>
                  <a:gs pos="100000">
                    <a:srgbClr val="72F2F2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095F90F9-EF79-23F9-65E9-0D7672A77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7563" y="4382246"/>
              <a:ext cx="313531" cy="352729"/>
            </a:xfrm>
            <a:custGeom>
              <a:avLst/>
              <a:gdLst>
                <a:gd name="T0" fmla="*/ 0 w 87"/>
                <a:gd name="T1" fmla="*/ 0 h 88"/>
                <a:gd name="T2" fmla="*/ 0 w 87"/>
                <a:gd name="T3" fmla="*/ 88 h 88"/>
                <a:gd name="T4" fmla="*/ 87 w 87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88">
                  <a:moveTo>
                    <a:pt x="0" y="0"/>
                  </a:moveTo>
                  <a:lnTo>
                    <a:pt x="0" y="88"/>
                  </a:lnTo>
                  <a:lnTo>
                    <a:pt x="87" y="88"/>
                  </a:lnTo>
                </a:path>
              </a:pathLst>
            </a:custGeom>
            <a:noFill/>
            <a:ln w="71819" cap="flat">
              <a:solidFill>
                <a:srgbClr val="72F2F2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9106" tIns="79553" rIns="159106" bIns="79553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3132">
                <a:solidFill>
                  <a:prstClr val="black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72C0ECF8-66AF-794B-6637-11F423392E96}"/>
                </a:ext>
              </a:extLst>
            </p:cNvPr>
            <p:cNvSpPr/>
            <p:nvPr/>
          </p:nvSpPr>
          <p:spPr>
            <a:xfrm>
              <a:off x="10580517" y="3919269"/>
              <a:ext cx="1095546" cy="822046"/>
            </a:xfrm>
            <a:custGeom>
              <a:avLst/>
              <a:gdLst>
                <a:gd name="connsiteX0" fmla="*/ 0 w 482600"/>
                <a:gd name="connsiteY0" fmla="*/ 472440 h 472440"/>
                <a:gd name="connsiteX1" fmla="*/ 248920 w 482600"/>
                <a:gd name="connsiteY1" fmla="*/ 472440 h 472440"/>
                <a:gd name="connsiteX2" fmla="*/ 482600 w 482600"/>
                <a:gd name="connsiteY2" fmla="*/ 238760 h 472440"/>
                <a:gd name="connsiteX3" fmla="*/ 482600 w 482600"/>
                <a:gd name="connsiteY3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00" h="472440">
                  <a:moveTo>
                    <a:pt x="0" y="472440"/>
                  </a:moveTo>
                  <a:lnTo>
                    <a:pt x="248920" y="472440"/>
                  </a:lnTo>
                  <a:lnTo>
                    <a:pt x="482600" y="238760"/>
                  </a:lnTo>
                  <a:lnTo>
                    <a:pt x="482600" y="0"/>
                  </a:lnTo>
                </a:path>
              </a:pathLst>
            </a:custGeom>
            <a:noFill/>
            <a:ln w="71819" cap="flat" cmpd="sng" algn="ctr">
              <a:solidFill>
                <a:srgbClr val="72F2F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9106" tIns="79553" rIns="159106" bIns="79553" rtlCol="0" anchor="ctr">
              <a:noAutofit/>
            </a:bodyPr>
            <a:lstStyle/>
            <a:p>
              <a:pPr algn="ctr"/>
              <a:endParaRPr lang="zh-CN" altLang="en-US" sz="3132">
                <a:solidFill>
                  <a:prstClr val="white"/>
                </a:solidFill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D2C0AC0A-8790-9BDF-C9E5-923B578AEA71}"/>
              </a:ext>
            </a:extLst>
          </p:cNvPr>
          <p:cNvSpPr txBox="1"/>
          <p:nvPr/>
        </p:nvSpPr>
        <p:spPr>
          <a:xfrm>
            <a:off x="5915229" y="2822446"/>
            <a:ext cx="5241273" cy="1015663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dist"/>
            <a:r>
              <a:rPr lang="zh-CN" altLang="en-US" sz="6600" b="1" dirty="0">
                <a:solidFill>
                  <a:srgbClr val="72F2F2"/>
                </a:solidFill>
                <a:latin typeface="微软雅黑"/>
                <a:ea typeface="微软雅黑"/>
              </a:rPr>
              <a:t>单击输入标题</a:t>
            </a:r>
            <a:endParaRPr lang="en-US" altLang="zh-CN" sz="6600" b="1" dirty="0">
              <a:solidFill>
                <a:srgbClr val="72F2F2"/>
              </a:solidFill>
              <a:latin typeface="微软雅黑"/>
              <a:ea typeface="微软雅黑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6342663-E49E-5B5E-9B73-6549F641ED81}"/>
              </a:ext>
            </a:extLst>
          </p:cNvPr>
          <p:cNvSpPr txBox="1"/>
          <p:nvPr/>
        </p:nvSpPr>
        <p:spPr>
          <a:xfrm>
            <a:off x="5968733" y="4005478"/>
            <a:ext cx="5187769" cy="34123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2000" dirty="0">
                <a:solidFill>
                  <a:prstClr val="white"/>
                </a:solidFill>
                <a:latin typeface="微软雅黑"/>
              </a:rPr>
              <a:t>单击输入副标题</a:t>
            </a:r>
            <a:endParaRPr lang="en-US" altLang="zh-CN" sz="2000" dirty="0">
              <a:solidFill>
                <a:prstClr val="white"/>
              </a:solidFill>
              <a:latin typeface="微软雅黑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916FACA-5869-4626-C4B0-D22FAF7E02B6}"/>
              </a:ext>
            </a:extLst>
          </p:cNvPr>
          <p:cNvSpPr txBox="1"/>
          <p:nvPr/>
        </p:nvSpPr>
        <p:spPr>
          <a:xfrm>
            <a:off x="3032527" y="2700313"/>
            <a:ext cx="2521338" cy="160043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0400" b="1">
                <a:solidFill>
                  <a:srgbClr val="72F2F2"/>
                </a:solidFill>
                <a:latin typeface="Impact" panose="020B0806030902050204" pitchFamily="34" charset="0"/>
              </a:rPr>
              <a:t>04</a:t>
            </a:r>
            <a:endParaRPr lang="zh-CN" altLang="en-US" sz="12528" b="1" dirty="0">
              <a:solidFill>
                <a:srgbClr val="72F2F2"/>
              </a:solidFill>
              <a:latin typeface="Impact" panose="020B0806030902050204" pitchFamily="34" charset="0"/>
            </a:endParaRPr>
          </a:p>
        </p:txBody>
      </p:sp>
      <p:pic>
        <p:nvPicPr>
          <p:cNvPr id="33" name="图片 32" descr="图片包含 室内, 餐桌, 就坐&#10;&#10;描述已自动生成">
            <a:extLst>
              <a:ext uri="{FF2B5EF4-FFF2-40B4-BE49-F238E27FC236}">
                <a16:creationId xmlns:a16="http://schemas.microsoft.com/office/drawing/2014/main" id="{31302355-E470-F1F2-49F5-999D5C502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813" y="3036744"/>
            <a:ext cx="1615149" cy="1004781"/>
          </a:xfrm>
          <a:prstGeom prst="rect">
            <a:avLst/>
          </a:prstGeom>
          <a:effectLst/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3ADE37C-10DF-BCBD-8870-F25265C03561}"/>
              </a:ext>
            </a:extLst>
          </p:cNvPr>
          <p:cNvSpPr txBox="1"/>
          <p:nvPr/>
        </p:nvSpPr>
        <p:spPr>
          <a:xfrm>
            <a:off x="5781033" y="1214715"/>
            <a:ext cx="601604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altLang="zh-CN" sz="8000" b="1" dirty="0">
                <a:ln>
                  <a:gradFill>
                    <a:gsLst>
                      <a:gs pos="66000">
                        <a:srgbClr val="4472C4">
                          <a:alpha val="50000"/>
                        </a:srgbClr>
                      </a:gs>
                      <a:gs pos="75000">
                        <a:srgbClr val="4472C4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微软雅黑"/>
              </a:rPr>
              <a:t>PART FOUR</a:t>
            </a:r>
            <a:endParaRPr lang="zh-CN" altLang="en-US" sz="8000" b="1" dirty="0">
              <a:ln>
                <a:gradFill>
                  <a:gsLst>
                    <a:gs pos="66000">
                      <a:srgbClr val="4472C4">
                        <a:alpha val="50000"/>
                      </a:srgbClr>
                    </a:gs>
                    <a:gs pos="75000">
                      <a:srgbClr val="4472C4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9741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1E656B3-78D3-D844-81FA-80FB3BABC2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E786AB2-C311-4701-86BA-EDBE322E356A}"/>
              </a:ext>
            </a:extLst>
          </p:cNvPr>
          <p:cNvSpPr/>
          <p:nvPr/>
        </p:nvSpPr>
        <p:spPr>
          <a:xfrm>
            <a:off x="1995508" y="393608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数据一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83F97-50F3-4225-9D93-47501454D574}"/>
              </a:ext>
            </a:extLst>
          </p:cNvPr>
          <p:cNvSpPr/>
          <p:nvPr/>
        </p:nvSpPr>
        <p:spPr>
          <a:xfrm>
            <a:off x="4434377" y="3936087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数据二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B38208-EBBA-4E31-B299-EB6AEA46C589}"/>
              </a:ext>
            </a:extLst>
          </p:cNvPr>
          <p:cNvSpPr/>
          <p:nvPr/>
        </p:nvSpPr>
        <p:spPr>
          <a:xfrm>
            <a:off x="6878057" y="393608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数据三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67175E-003E-4F05-8675-4CB4C50FF195}"/>
              </a:ext>
            </a:extLst>
          </p:cNvPr>
          <p:cNvSpPr/>
          <p:nvPr/>
        </p:nvSpPr>
        <p:spPr>
          <a:xfrm>
            <a:off x="9319332" y="393608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数据四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4E8A36-149E-4DA0-8BDD-E87D164527D8}"/>
              </a:ext>
            </a:extLst>
          </p:cNvPr>
          <p:cNvGrpSpPr/>
          <p:nvPr/>
        </p:nvGrpSpPr>
        <p:grpSpPr>
          <a:xfrm>
            <a:off x="1260681" y="2237494"/>
            <a:ext cx="2346816" cy="1564544"/>
            <a:chOff x="1260681" y="2237494"/>
            <a:chExt cx="2346816" cy="1564544"/>
          </a:xfrm>
        </p:grpSpPr>
        <p:graphicFrame>
          <p:nvGraphicFramePr>
            <p:cNvPr id="29" name="Chart 28">
              <a:extLst>
                <a:ext uri="{FF2B5EF4-FFF2-40B4-BE49-F238E27FC236}">
                  <a16:creationId xmlns:a16="http://schemas.microsoft.com/office/drawing/2014/main" id="{D1EEAB59-5888-45C2-A973-C806812AED08}"/>
                </a:ext>
              </a:extLst>
            </p:cNvPr>
            <p:cNvGraphicFramePr/>
            <p:nvPr/>
          </p:nvGraphicFramePr>
          <p:xfrm>
            <a:off x="1260681" y="2237494"/>
            <a:ext cx="2346816" cy="1564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9CA08D-05AC-4979-BD91-A7564CE5C71B}"/>
                </a:ext>
              </a:extLst>
            </p:cNvPr>
            <p:cNvSpPr txBox="1"/>
            <p:nvPr/>
          </p:nvSpPr>
          <p:spPr>
            <a:xfrm>
              <a:off x="2057224" y="2819711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Exo Medium" panose="00000600000000000000" pitchFamily="2" charset="0"/>
                </a:rPr>
                <a:t>65%</a:t>
              </a:r>
              <a:endParaRPr lang="id-ID" sz="2000" dirty="0">
                <a:solidFill>
                  <a:prstClr val="white"/>
                </a:solidFill>
                <a:latin typeface="Exo Medium" panose="00000600000000000000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0D8E0C-E372-4A92-ABDA-6526EFD0356B}"/>
              </a:ext>
            </a:extLst>
          </p:cNvPr>
          <p:cNvGrpSpPr/>
          <p:nvPr/>
        </p:nvGrpSpPr>
        <p:grpSpPr>
          <a:xfrm>
            <a:off x="3701955" y="2237494"/>
            <a:ext cx="2346816" cy="1564544"/>
            <a:chOff x="3701955" y="2237494"/>
            <a:chExt cx="2346816" cy="1564544"/>
          </a:xfrm>
        </p:grpSpPr>
        <p:graphicFrame>
          <p:nvGraphicFramePr>
            <p:cNvPr id="32" name="Chart 31">
              <a:extLst>
                <a:ext uri="{FF2B5EF4-FFF2-40B4-BE49-F238E27FC236}">
                  <a16:creationId xmlns:a16="http://schemas.microsoft.com/office/drawing/2014/main" id="{8E4E45B2-29CB-45A1-A64E-92DFB72C7598}"/>
                </a:ext>
              </a:extLst>
            </p:cNvPr>
            <p:cNvGraphicFramePr/>
            <p:nvPr/>
          </p:nvGraphicFramePr>
          <p:xfrm>
            <a:off x="3701955" y="2237494"/>
            <a:ext cx="2346816" cy="1564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F88046-AA37-499F-B01C-4C3B266A2917}"/>
                </a:ext>
              </a:extLst>
            </p:cNvPr>
            <p:cNvSpPr txBox="1"/>
            <p:nvPr/>
          </p:nvSpPr>
          <p:spPr>
            <a:xfrm>
              <a:off x="4502505" y="2819711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Exo Medium" panose="00000600000000000000" pitchFamily="2" charset="0"/>
                </a:rPr>
                <a:t>45%</a:t>
              </a:r>
              <a:endParaRPr lang="id-ID" sz="2000" dirty="0">
                <a:solidFill>
                  <a:prstClr val="white"/>
                </a:solidFill>
                <a:latin typeface="Exo Medium" panose="00000600000000000000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5F1D5A-3F6E-400A-A981-9BD4C8D03E2C}"/>
              </a:ext>
            </a:extLst>
          </p:cNvPr>
          <p:cNvGrpSpPr/>
          <p:nvPr/>
        </p:nvGrpSpPr>
        <p:grpSpPr>
          <a:xfrm>
            <a:off x="6143229" y="2237494"/>
            <a:ext cx="2346816" cy="1564544"/>
            <a:chOff x="6143229" y="2237494"/>
            <a:chExt cx="2346816" cy="1564544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37F538D9-06A8-44F1-A681-2C8614A8797D}"/>
                </a:ext>
              </a:extLst>
            </p:cNvPr>
            <p:cNvGraphicFramePr/>
            <p:nvPr/>
          </p:nvGraphicFramePr>
          <p:xfrm>
            <a:off x="6143229" y="2237494"/>
            <a:ext cx="2346816" cy="1564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9E6E22-6541-42DD-8A28-1A30A36BED8F}"/>
                </a:ext>
              </a:extLst>
            </p:cNvPr>
            <p:cNvSpPr txBox="1"/>
            <p:nvPr/>
          </p:nvSpPr>
          <p:spPr>
            <a:xfrm>
              <a:off x="6937367" y="2819711"/>
              <a:ext cx="7585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Exo Medium" panose="00000600000000000000" pitchFamily="2" charset="0"/>
                </a:rPr>
                <a:t>50%</a:t>
              </a:r>
              <a:endParaRPr lang="id-ID" sz="2000" dirty="0">
                <a:solidFill>
                  <a:prstClr val="white"/>
                </a:solidFill>
                <a:latin typeface="Exo Medium" panose="000006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9D0282-E069-4106-93B5-5B61848713BA}"/>
              </a:ext>
            </a:extLst>
          </p:cNvPr>
          <p:cNvGrpSpPr/>
          <p:nvPr/>
        </p:nvGrpSpPr>
        <p:grpSpPr>
          <a:xfrm>
            <a:off x="8584504" y="2237494"/>
            <a:ext cx="2346816" cy="1564544"/>
            <a:chOff x="8584504" y="2237494"/>
            <a:chExt cx="2346816" cy="1564544"/>
          </a:xfrm>
        </p:grpSpPr>
        <p:graphicFrame>
          <p:nvGraphicFramePr>
            <p:cNvPr id="38" name="Chart 37">
              <a:extLst>
                <a:ext uri="{FF2B5EF4-FFF2-40B4-BE49-F238E27FC236}">
                  <a16:creationId xmlns:a16="http://schemas.microsoft.com/office/drawing/2014/main" id="{E8057C4B-D6AA-4BDE-B6BD-A346C473D202}"/>
                </a:ext>
              </a:extLst>
            </p:cNvPr>
            <p:cNvGraphicFramePr/>
            <p:nvPr/>
          </p:nvGraphicFramePr>
          <p:xfrm>
            <a:off x="8584504" y="2237494"/>
            <a:ext cx="2346816" cy="1564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DE65A3B-10C3-4F0A-BE8B-4E5915E937F7}"/>
                </a:ext>
              </a:extLst>
            </p:cNvPr>
            <p:cNvSpPr txBox="1"/>
            <p:nvPr/>
          </p:nvSpPr>
          <p:spPr>
            <a:xfrm>
              <a:off x="9382649" y="2819711"/>
              <a:ext cx="7505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Exo Medium" panose="00000600000000000000" pitchFamily="2" charset="0"/>
                </a:rPr>
                <a:t>20%</a:t>
              </a:r>
              <a:endParaRPr lang="id-ID" sz="2000" dirty="0">
                <a:solidFill>
                  <a:prstClr val="white"/>
                </a:solidFill>
                <a:latin typeface="Exo Medium" panose="00000600000000000000" pitchFamily="2" charset="0"/>
              </a:endParaRPr>
            </a:p>
          </p:txBody>
        </p:sp>
      </p:grp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41AEDF59-ABD9-4DE8-AC08-653C5F60B3EC}"/>
              </a:ext>
            </a:extLst>
          </p:cNvPr>
          <p:cNvSpPr txBox="1">
            <a:spLocks/>
          </p:cNvSpPr>
          <p:nvPr/>
        </p:nvSpPr>
        <p:spPr>
          <a:xfrm>
            <a:off x="2902028" y="5213427"/>
            <a:ext cx="6936916" cy="8484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prstClr val="white"/>
                </a:solidFill>
              </a:rPr>
              <a:t>单击添加文本内容，以一段话的形式，进行描述，尽量保证观点传达清晰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FE488C1-37C9-174F-BB86-AAF575A1FFD2}"/>
              </a:ext>
            </a:extLst>
          </p:cNvPr>
          <p:cNvSpPr txBox="1"/>
          <p:nvPr/>
        </p:nvSpPr>
        <p:spPr>
          <a:xfrm>
            <a:off x="782320" y="73152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72F2F2"/>
                </a:solidFill>
              </a:rPr>
              <a:t>数据图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7F822A-C86E-1B41-8FF2-12623DC27D2A}"/>
              </a:ext>
            </a:extLst>
          </p:cNvPr>
          <p:cNvSpPr txBox="1"/>
          <p:nvPr/>
        </p:nvSpPr>
        <p:spPr>
          <a:xfrm>
            <a:off x="782320" y="131629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white"/>
                </a:solidFill>
              </a:rPr>
              <a:t>单击添加副标题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3B61A7F-B39E-034E-B67E-71C1B663E4DF}"/>
              </a:ext>
            </a:extLst>
          </p:cNvPr>
          <p:cNvSpPr/>
          <p:nvPr/>
        </p:nvSpPr>
        <p:spPr>
          <a:xfrm>
            <a:off x="635000" y="83185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BB6D0DC-1703-A145-9FBD-0684758AEA8E}"/>
              </a:ext>
            </a:extLst>
          </p:cNvPr>
          <p:cNvSpPr/>
          <p:nvPr/>
        </p:nvSpPr>
        <p:spPr>
          <a:xfrm>
            <a:off x="634999" y="976630"/>
            <a:ext cx="45719" cy="584774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489E23E-E02B-C745-9249-54DF994A90ED}"/>
              </a:ext>
            </a:extLst>
          </p:cNvPr>
          <p:cNvSpPr/>
          <p:nvPr/>
        </p:nvSpPr>
        <p:spPr>
          <a:xfrm>
            <a:off x="635000" y="90424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32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63EAF99-7F1A-CB45-81D3-FC7829D85E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-528" y="22442"/>
            <a:ext cx="12193057" cy="685859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F76D31F-7936-4D16-8C0B-2A16B6E6D475}"/>
              </a:ext>
            </a:extLst>
          </p:cNvPr>
          <p:cNvGrpSpPr/>
          <p:nvPr/>
        </p:nvGrpSpPr>
        <p:grpSpPr>
          <a:xfrm>
            <a:off x="3599660" y="574398"/>
            <a:ext cx="4992680" cy="4992678"/>
            <a:chOff x="3599660" y="1098944"/>
            <a:chExt cx="4992680" cy="4992678"/>
          </a:xfrm>
        </p:grpSpPr>
        <p:sp>
          <p:nvSpPr>
            <p:cNvPr id="44" name="Circular 12">
              <a:extLst>
                <a:ext uri="{FF2B5EF4-FFF2-40B4-BE49-F238E27FC236}">
                  <a16:creationId xmlns:a16="http://schemas.microsoft.com/office/drawing/2014/main" id="{F889EB61-F72A-4817-AC50-CB320BCC65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99660" y="1098944"/>
              <a:ext cx="4992680" cy="4992678"/>
            </a:xfrm>
            <a:prstGeom prst="pie">
              <a:avLst>
                <a:gd name="adj1" fmla="val 2207251"/>
                <a:gd name="adj2" fmla="val 1078314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/>
              <a:endParaRPr lang="es-ES" sz="1800" dirty="0"/>
            </a:p>
          </p:txBody>
        </p:sp>
        <p:sp>
          <p:nvSpPr>
            <p:cNvPr id="45" name="Circular 9">
              <a:extLst>
                <a:ext uri="{FF2B5EF4-FFF2-40B4-BE49-F238E27FC236}">
                  <a16:creationId xmlns:a16="http://schemas.microsoft.com/office/drawing/2014/main" id="{3FAF73FC-BFFB-4039-AD26-56AB958A83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85435" y="1584720"/>
              <a:ext cx="4021131" cy="4021129"/>
            </a:xfrm>
            <a:prstGeom prst="pie">
              <a:avLst>
                <a:gd name="adj1" fmla="val 21506285"/>
                <a:gd name="adj2" fmla="val 10787687"/>
              </a:avLst>
            </a:prstGeom>
            <a:solidFill>
              <a:srgbClr val="72F2F2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/>
              <a:endParaRPr lang="es-ES" sz="1800" dirty="0">
                <a:solidFill>
                  <a:srgbClr val="72F2F2"/>
                </a:solidFill>
              </a:endParaRPr>
            </a:p>
          </p:txBody>
        </p:sp>
        <p:sp>
          <p:nvSpPr>
            <p:cNvPr id="46" name="Circular 6">
              <a:extLst>
                <a:ext uri="{FF2B5EF4-FFF2-40B4-BE49-F238E27FC236}">
                  <a16:creationId xmlns:a16="http://schemas.microsoft.com/office/drawing/2014/main" id="{D68C8D87-E5C6-45BD-90EC-ED3DCF98A7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25180" y="2124467"/>
              <a:ext cx="2941633" cy="2941632"/>
            </a:xfrm>
            <a:prstGeom prst="pie">
              <a:avLst>
                <a:gd name="adj1" fmla="val 19974722"/>
                <a:gd name="adj2" fmla="val 107678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/>
              <a:endParaRPr lang="es-ES" dirty="0"/>
            </a:p>
          </p:txBody>
        </p:sp>
        <p:sp>
          <p:nvSpPr>
            <p:cNvPr id="50" name="Circular 4">
              <a:extLst>
                <a:ext uri="{FF2B5EF4-FFF2-40B4-BE49-F238E27FC236}">
                  <a16:creationId xmlns:a16="http://schemas.microsoft.com/office/drawing/2014/main" id="{84AB2247-5DCB-4410-86B7-F8BD9E958D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46145" y="2645431"/>
              <a:ext cx="1899707" cy="1899707"/>
            </a:xfrm>
            <a:prstGeom prst="pie">
              <a:avLst>
                <a:gd name="adj1" fmla="val 15670952"/>
                <a:gd name="adj2" fmla="val 10756318"/>
              </a:avLst>
            </a:prstGeom>
            <a:solidFill>
              <a:srgbClr val="72F2F2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/>
              <a:endParaRPr lang="es-ES" dirty="0"/>
            </a:p>
          </p:txBody>
        </p:sp>
        <p:sp>
          <p:nvSpPr>
            <p:cNvPr id="51" name="Elipse 3">
              <a:extLst>
                <a:ext uri="{FF2B5EF4-FFF2-40B4-BE49-F238E27FC236}">
                  <a16:creationId xmlns:a16="http://schemas.microsoft.com/office/drawing/2014/main" id="{F714DDAF-BDDE-41D6-B1F6-119EA9A597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14998" y="3214283"/>
              <a:ext cx="762002" cy="7620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</a:ln>
            <a:effectLst/>
          </p:spPr>
          <p:txBody>
            <a:bodyPr lIns="0" tIns="0" r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anose="00000500000000000000" pitchFamily="2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20</a:t>
              </a:r>
            </a:p>
            <a:p>
              <a:pPr algn="ctr">
                <a:lnSpc>
                  <a:spcPct val="70000"/>
                </a:lnSpc>
              </a:pPr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anose="00000500000000000000" pitchFamily="2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22</a:t>
              </a:r>
              <a:endParaRPr lang="id-ID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x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52" name="8 Forma libre">
            <a:extLst>
              <a:ext uri="{FF2B5EF4-FFF2-40B4-BE49-F238E27FC236}">
                <a16:creationId xmlns:a16="http://schemas.microsoft.com/office/drawing/2014/main" id="{8CAB64F6-0DDF-4F84-8667-BF96B47FF3D5}"/>
              </a:ext>
            </a:extLst>
          </p:cNvPr>
          <p:cNvSpPr/>
          <p:nvPr/>
        </p:nvSpPr>
        <p:spPr bwMode="auto">
          <a:xfrm flipV="1">
            <a:off x="3407986" y="4276207"/>
            <a:ext cx="2193289" cy="559127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" fmla="*/ 1212057 w 1212057"/>
              <a:gd name="connsiteY0" fmla="*/ 623888 h 623888"/>
              <a:gd name="connsiteX1" fmla="*/ 754857 w 1212057"/>
              <a:gd name="connsiteY1" fmla="*/ 111919 h 623888"/>
              <a:gd name="connsiteX2" fmla="*/ 76200 w 1212057"/>
              <a:gd name="connsiteY2" fmla="*/ 111919 h 623888"/>
              <a:gd name="connsiteX3" fmla="*/ 0 w 1212057"/>
              <a:gd name="connsiteY3" fmla="*/ 0 h 623888"/>
              <a:gd name="connsiteX0" fmla="*/ 1135857 w 1135857"/>
              <a:gd name="connsiteY0" fmla="*/ 511969 h 511969"/>
              <a:gd name="connsiteX1" fmla="*/ 678657 w 1135857"/>
              <a:gd name="connsiteY1" fmla="*/ 0 h 511969"/>
              <a:gd name="connsiteX2" fmla="*/ 0 w 1135857"/>
              <a:gd name="connsiteY2" fmla="*/ 0 h 511969"/>
              <a:gd name="connsiteX0" fmla="*/ 1135857 w 1135857"/>
              <a:gd name="connsiteY0" fmla="*/ 515488 h 515488"/>
              <a:gd name="connsiteX1" fmla="*/ 1071960 w 1135857"/>
              <a:gd name="connsiteY1" fmla="*/ 0 h 515488"/>
              <a:gd name="connsiteX2" fmla="*/ 0 w 1135857"/>
              <a:gd name="connsiteY2" fmla="*/ 3519 h 515488"/>
              <a:gd name="connsiteX0" fmla="*/ 516656 w 516656"/>
              <a:gd name="connsiteY0" fmla="*/ 515488 h 515488"/>
              <a:gd name="connsiteX1" fmla="*/ 452759 w 516656"/>
              <a:gd name="connsiteY1" fmla="*/ 0 h 515488"/>
              <a:gd name="connsiteX2" fmla="*/ 0 w 516656"/>
              <a:gd name="connsiteY2" fmla="*/ 320212 h 515488"/>
              <a:gd name="connsiteX0" fmla="*/ 465224 w 465224"/>
              <a:gd name="connsiteY0" fmla="*/ 515488 h 515488"/>
              <a:gd name="connsiteX1" fmla="*/ 401327 w 465224"/>
              <a:gd name="connsiteY1" fmla="*/ 0 h 515488"/>
              <a:gd name="connsiteX2" fmla="*/ 0 w 465224"/>
              <a:gd name="connsiteY2" fmla="*/ 28150 h 515488"/>
              <a:gd name="connsiteX0" fmla="*/ 502285 w 502285"/>
              <a:gd name="connsiteY0" fmla="*/ 515488 h 515488"/>
              <a:gd name="connsiteX1" fmla="*/ 438388 w 502285"/>
              <a:gd name="connsiteY1" fmla="*/ 0 h 515488"/>
              <a:gd name="connsiteX2" fmla="*/ 0 w 502285"/>
              <a:gd name="connsiteY2" fmla="*/ 439 h 515488"/>
              <a:gd name="connsiteX0" fmla="*/ 502285 w 502285"/>
              <a:gd name="connsiteY0" fmla="*/ 593342 h 593342"/>
              <a:gd name="connsiteX1" fmla="*/ 438766 w 502285"/>
              <a:gd name="connsiteY1" fmla="*/ 0 h 593342"/>
              <a:gd name="connsiteX2" fmla="*/ 0 w 502285"/>
              <a:gd name="connsiteY2" fmla="*/ 78293 h 593342"/>
              <a:gd name="connsiteX0" fmla="*/ 502285 w 502285"/>
              <a:gd name="connsiteY0" fmla="*/ 515488 h 515488"/>
              <a:gd name="connsiteX1" fmla="*/ 436119 w 502285"/>
              <a:gd name="connsiteY1" fmla="*/ 0 h 515488"/>
              <a:gd name="connsiteX2" fmla="*/ 0 w 502285"/>
              <a:gd name="connsiteY2" fmla="*/ 439 h 5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85" h="515488">
                <a:moveTo>
                  <a:pt x="502285" y="515488"/>
                </a:moveTo>
                <a:lnTo>
                  <a:pt x="436119" y="0"/>
                </a:lnTo>
                <a:lnTo>
                  <a:pt x="0" y="439"/>
                </a:lnTo>
              </a:path>
            </a:pathLst>
          </a:custGeom>
          <a:noFill/>
          <a:ln w="6350" cap="rnd">
            <a:solidFill>
              <a:schemeClr val="bg1">
                <a:lumMod val="75000"/>
              </a:schemeClr>
            </a:solidFill>
            <a:prstDash val="sysDash"/>
            <a:bevel/>
            <a:headEnd w="med" len="sm"/>
            <a:tailEnd type="oval" w="med" len="med"/>
          </a:ln>
        </p:spPr>
        <p:txBody>
          <a:bodyPr lIns="241719" tIns="120860" rIns="241719" bIns="120860" rtlCol="0" anchor="ctr"/>
          <a:lstStyle/>
          <a:p>
            <a:pPr algn="ctr"/>
            <a:endParaRPr lang="es-SV" sz="1800" dirty="0">
              <a:solidFill>
                <a:schemeClr val="bg1">
                  <a:lumMod val="6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3" name="8 Forma libre">
            <a:extLst>
              <a:ext uri="{FF2B5EF4-FFF2-40B4-BE49-F238E27FC236}">
                <a16:creationId xmlns:a16="http://schemas.microsoft.com/office/drawing/2014/main" id="{E2C2E5BC-760A-4A44-A589-61F50BBEEA65}"/>
              </a:ext>
            </a:extLst>
          </p:cNvPr>
          <p:cNvSpPr/>
          <p:nvPr/>
        </p:nvSpPr>
        <p:spPr bwMode="auto">
          <a:xfrm>
            <a:off x="3405353" y="2462635"/>
            <a:ext cx="2018178" cy="622794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" fmla="*/ 1212057 w 1212057"/>
              <a:gd name="connsiteY0" fmla="*/ 623888 h 623888"/>
              <a:gd name="connsiteX1" fmla="*/ 754857 w 1212057"/>
              <a:gd name="connsiteY1" fmla="*/ 111919 h 623888"/>
              <a:gd name="connsiteX2" fmla="*/ 76200 w 1212057"/>
              <a:gd name="connsiteY2" fmla="*/ 111919 h 623888"/>
              <a:gd name="connsiteX3" fmla="*/ 0 w 1212057"/>
              <a:gd name="connsiteY3" fmla="*/ 0 h 623888"/>
              <a:gd name="connsiteX0" fmla="*/ 1135857 w 1135857"/>
              <a:gd name="connsiteY0" fmla="*/ 511969 h 511969"/>
              <a:gd name="connsiteX1" fmla="*/ 678657 w 1135857"/>
              <a:gd name="connsiteY1" fmla="*/ 0 h 511969"/>
              <a:gd name="connsiteX2" fmla="*/ 0 w 1135857"/>
              <a:gd name="connsiteY2" fmla="*/ 0 h 511969"/>
              <a:gd name="connsiteX0" fmla="*/ 1135857 w 1135857"/>
              <a:gd name="connsiteY0" fmla="*/ 515488 h 515488"/>
              <a:gd name="connsiteX1" fmla="*/ 1071960 w 1135857"/>
              <a:gd name="connsiteY1" fmla="*/ 0 h 515488"/>
              <a:gd name="connsiteX2" fmla="*/ 0 w 1135857"/>
              <a:gd name="connsiteY2" fmla="*/ 3519 h 515488"/>
              <a:gd name="connsiteX0" fmla="*/ 516656 w 516656"/>
              <a:gd name="connsiteY0" fmla="*/ 515488 h 515488"/>
              <a:gd name="connsiteX1" fmla="*/ 452759 w 516656"/>
              <a:gd name="connsiteY1" fmla="*/ 0 h 515488"/>
              <a:gd name="connsiteX2" fmla="*/ 0 w 516656"/>
              <a:gd name="connsiteY2" fmla="*/ 320212 h 515488"/>
              <a:gd name="connsiteX0" fmla="*/ 465224 w 465224"/>
              <a:gd name="connsiteY0" fmla="*/ 515488 h 515488"/>
              <a:gd name="connsiteX1" fmla="*/ 401327 w 465224"/>
              <a:gd name="connsiteY1" fmla="*/ 0 h 515488"/>
              <a:gd name="connsiteX2" fmla="*/ 0 w 465224"/>
              <a:gd name="connsiteY2" fmla="*/ 28150 h 515488"/>
              <a:gd name="connsiteX0" fmla="*/ 502285 w 502285"/>
              <a:gd name="connsiteY0" fmla="*/ 515488 h 515488"/>
              <a:gd name="connsiteX1" fmla="*/ 438388 w 502285"/>
              <a:gd name="connsiteY1" fmla="*/ 0 h 515488"/>
              <a:gd name="connsiteX2" fmla="*/ 0 w 502285"/>
              <a:gd name="connsiteY2" fmla="*/ 439 h 515488"/>
              <a:gd name="connsiteX0" fmla="*/ 502285 w 502285"/>
              <a:gd name="connsiteY0" fmla="*/ 593342 h 593342"/>
              <a:gd name="connsiteX1" fmla="*/ 438766 w 502285"/>
              <a:gd name="connsiteY1" fmla="*/ 0 h 593342"/>
              <a:gd name="connsiteX2" fmla="*/ 0 w 502285"/>
              <a:gd name="connsiteY2" fmla="*/ 78293 h 593342"/>
              <a:gd name="connsiteX0" fmla="*/ 502285 w 502285"/>
              <a:gd name="connsiteY0" fmla="*/ 515488 h 515488"/>
              <a:gd name="connsiteX1" fmla="*/ 436119 w 502285"/>
              <a:gd name="connsiteY1" fmla="*/ 0 h 515488"/>
              <a:gd name="connsiteX2" fmla="*/ 0 w 502285"/>
              <a:gd name="connsiteY2" fmla="*/ 439 h 5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85" h="515488">
                <a:moveTo>
                  <a:pt x="502285" y="515488"/>
                </a:moveTo>
                <a:lnTo>
                  <a:pt x="436119" y="0"/>
                </a:lnTo>
                <a:lnTo>
                  <a:pt x="0" y="439"/>
                </a:lnTo>
              </a:path>
            </a:pathLst>
          </a:custGeom>
          <a:noFill/>
          <a:ln w="6350" cap="rnd">
            <a:solidFill>
              <a:schemeClr val="bg1">
                <a:lumMod val="75000"/>
              </a:schemeClr>
            </a:solidFill>
            <a:prstDash val="sysDash"/>
            <a:bevel/>
            <a:headEnd w="med" len="sm"/>
            <a:tailEnd type="oval" w="med" len="med"/>
          </a:ln>
        </p:spPr>
        <p:txBody>
          <a:bodyPr lIns="241719" tIns="120860" rIns="241719" bIns="120860" rtlCol="0" anchor="ctr"/>
          <a:lstStyle/>
          <a:p>
            <a:pPr algn="ctr"/>
            <a:endParaRPr lang="es-SV" sz="1800" dirty="0">
              <a:solidFill>
                <a:schemeClr val="bg1">
                  <a:lumMod val="6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4" name="8 Forma libre">
            <a:extLst>
              <a:ext uri="{FF2B5EF4-FFF2-40B4-BE49-F238E27FC236}">
                <a16:creationId xmlns:a16="http://schemas.microsoft.com/office/drawing/2014/main" id="{64933148-097D-4E91-A6C2-41D14C9C7BDD}"/>
              </a:ext>
            </a:extLst>
          </p:cNvPr>
          <p:cNvSpPr/>
          <p:nvPr/>
        </p:nvSpPr>
        <p:spPr bwMode="auto">
          <a:xfrm flipH="1">
            <a:off x="7712866" y="2462635"/>
            <a:ext cx="1073782" cy="622794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" fmla="*/ 1212057 w 1212057"/>
              <a:gd name="connsiteY0" fmla="*/ 623888 h 623888"/>
              <a:gd name="connsiteX1" fmla="*/ 754857 w 1212057"/>
              <a:gd name="connsiteY1" fmla="*/ 111919 h 623888"/>
              <a:gd name="connsiteX2" fmla="*/ 76200 w 1212057"/>
              <a:gd name="connsiteY2" fmla="*/ 111919 h 623888"/>
              <a:gd name="connsiteX3" fmla="*/ 0 w 1212057"/>
              <a:gd name="connsiteY3" fmla="*/ 0 h 623888"/>
              <a:gd name="connsiteX0" fmla="*/ 1135857 w 1135857"/>
              <a:gd name="connsiteY0" fmla="*/ 511969 h 511969"/>
              <a:gd name="connsiteX1" fmla="*/ 678657 w 1135857"/>
              <a:gd name="connsiteY1" fmla="*/ 0 h 511969"/>
              <a:gd name="connsiteX2" fmla="*/ 0 w 1135857"/>
              <a:gd name="connsiteY2" fmla="*/ 0 h 511969"/>
              <a:gd name="connsiteX0" fmla="*/ 1135857 w 1135857"/>
              <a:gd name="connsiteY0" fmla="*/ 515488 h 515488"/>
              <a:gd name="connsiteX1" fmla="*/ 1071960 w 1135857"/>
              <a:gd name="connsiteY1" fmla="*/ 0 h 515488"/>
              <a:gd name="connsiteX2" fmla="*/ 0 w 1135857"/>
              <a:gd name="connsiteY2" fmla="*/ 3519 h 515488"/>
              <a:gd name="connsiteX0" fmla="*/ 516656 w 516656"/>
              <a:gd name="connsiteY0" fmla="*/ 515488 h 515488"/>
              <a:gd name="connsiteX1" fmla="*/ 452759 w 516656"/>
              <a:gd name="connsiteY1" fmla="*/ 0 h 515488"/>
              <a:gd name="connsiteX2" fmla="*/ 0 w 516656"/>
              <a:gd name="connsiteY2" fmla="*/ 320212 h 515488"/>
              <a:gd name="connsiteX0" fmla="*/ 465224 w 465224"/>
              <a:gd name="connsiteY0" fmla="*/ 515488 h 515488"/>
              <a:gd name="connsiteX1" fmla="*/ 401327 w 465224"/>
              <a:gd name="connsiteY1" fmla="*/ 0 h 515488"/>
              <a:gd name="connsiteX2" fmla="*/ 0 w 465224"/>
              <a:gd name="connsiteY2" fmla="*/ 28150 h 515488"/>
              <a:gd name="connsiteX0" fmla="*/ 502285 w 502285"/>
              <a:gd name="connsiteY0" fmla="*/ 515488 h 515488"/>
              <a:gd name="connsiteX1" fmla="*/ 438388 w 502285"/>
              <a:gd name="connsiteY1" fmla="*/ 0 h 515488"/>
              <a:gd name="connsiteX2" fmla="*/ 0 w 502285"/>
              <a:gd name="connsiteY2" fmla="*/ 439 h 515488"/>
              <a:gd name="connsiteX0" fmla="*/ 502285 w 502285"/>
              <a:gd name="connsiteY0" fmla="*/ 593342 h 593342"/>
              <a:gd name="connsiteX1" fmla="*/ 438766 w 502285"/>
              <a:gd name="connsiteY1" fmla="*/ 0 h 593342"/>
              <a:gd name="connsiteX2" fmla="*/ 0 w 502285"/>
              <a:gd name="connsiteY2" fmla="*/ 78293 h 593342"/>
              <a:gd name="connsiteX0" fmla="*/ 502285 w 502285"/>
              <a:gd name="connsiteY0" fmla="*/ 515488 h 515488"/>
              <a:gd name="connsiteX1" fmla="*/ 436119 w 502285"/>
              <a:gd name="connsiteY1" fmla="*/ 0 h 515488"/>
              <a:gd name="connsiteX2" fmla="*/ 0 w 502285"/>
              <a:gd name="connsiteY2" fmla="*/ 439 h 5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85" h="515488">
                <a:moveTo>
                  <a:pt x="502285" y="515488"/>
                </a:moveTo>
                <a:lnTo>
                  <a:pt x="436119" y="0"/>
                </a:lnTo>
                <a:lnTo>
                  <a:pt x="0" y="439"/>
                </a:lnTo>
              </a:path>
            </a:pathLst>
          </a:custGeom>
          <a:noFill/>
          <a:ln w="6350" cap="rnd">
            <a:solidFill>
              <a:schemeClr val="bg1">
                <a:lumMod val="75000"/>
              </a:schemeClr>
            </a:solidFill>
            <a:prstDash val="sysDash"/>
            <a:bevel/>
            <a:headEnd w="med" len="sm"/>
            <a:tailEnd type="oval" w="med" len="med"/>
          </a:ln>
        </p:spPr>
        <p:txBody>
          <a:bodyPr lIns="241719" tIns="120860" rIns="241719" bIns="120860" rtlCol="0" anchor="ctr"/>
          <a:lstStyle/>
          <a:p>
            <a:pPr algn="ctr"/>
            <a:endParaRPr lang="es-SV" sz="1800" dirty="0">
              <a:solidFill>
                <a:schemeClr val="bg1">
                  <a:lumMod val="6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5" name="8 Forma libre">
            <a:extLst>
              <a:ext uri="{FF2B5EF4-FFF2-40B4-BE49-F238E27FC236}">
                <a16:creationId xmlns:a16="http://schemas.microsoft.com/office/drawing/2014/main" id="{B2E1ABE9-68A2-4722-864B-FA5A2FD0135D}"/>
              </a:ext>
            </a:extLst>
          </p:cNvPr>
          <p:cNvSpPr/>
          <p:nvPr/>
        </p:nvSpPr>
        <p:spPr bwMode="auto">
          <a:xfrm flipH="1" flipV="1">
            <a:off x="7508080" y="4686196"/>
            <a:ext cx="1278566" cy="149135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" fmla="*/ 1212057 w 1212057"/>
              <a:gd name="connsiteY0" fmla="*/ 623888 h 623888"/>
              <a:gd name="connsiteX1" fmla="*/ 754857 w 1212057"/>
              <a:gd name="connsiteY1" fmla="*/ 111919 h 623888"/>
              <a:gd name="connsiteX2" fmla="*/ 76200 w 1212057"/>
              <a:gd name="connsiteY2" fmla="*/ 111919 h 623888"/>
              <a:gd name="connsiteX3" fmla="*/ 0 w 1212057"/>
              <a:gd name="connsiteY3" fmla="*/ 0 h 623888"/>
              <a:gd name="connsiteX0" fmla="*/ 1135857 w 1135857"/>
              <a:gd name="connsiteY0" fmla="*/ 511969 h 511969"/>
              <a:gd name="connsiteX1" fmla="*/ 678657 w 1135857"/>
              <a:gd name="connsiteY1" fmla="*/ 0 h 511969"/>
              <a:gd name="connsiteX2" fmla="*/ 0 w 1135857"/>
              <a:gd name="connsiteY2" fmla="*/ 0 h 511969"/>
              <a:gd name="connsiteX0" fmla="*/ 1135857 w 1135857"/>
              <a:gd name="connsiteY0" fmla="*/ 515488 h 515488"/>
              <a:gd name="connsiteX1" fmla="*/ 1071960 w 1135857"/>
              <a:gd name="connsiteY1" fmla="*/ 0 h 515488"/>
              <a:gd name="connsiteX2" fmla="*/ 0 w 1135857"/>
              <a:gd name="connsiteY2" fmla="*/ 3519 h 515488"/>
              <a:gd name="connsiteX0" fmla="*/ 516656 w 516656"/>
              <a:gd name="connsiteY0" fmla="*/ 515488 h 515488"/>
              <a:gd name="connsiteX1" fmla="*/ 452759 w 516656"/>
              <a:gd name="connsiteY1" fmla="*/ 0 h 515488"/>
              <a:gd name="connsiteX2" fmla="*/ 0 w 516656"/>
              <a:gd name="connsiteY2" fmla="*/ 320212 h 515488"/>
              <a:gd name="connsiteX0" fmla="*/ 465224 w 465224"/>
              <a:gd name="connsiteY0" fmla="*/ 515488 h 515488"/>
              <a:gd name="connsiteX1" fmla="*/ 401327 w 465224"/>
              <a:gd name="connsiteY1" fmla="*/ 0 h 515488"/>
              <a:gd name="connsiteX2" fmla="*/ 0 w 465224"/>
              <a:gd name="connsiteY2" fmla="*/ 28150 h 515488"/>
              <a:gd name="connsiteX0" fmla="*/ 502285 w 502285"/>
              <a:gd name="connsiteY0" fmla="*/ 515488 h 515488"/>
              <a:gd name="connsiteX1" fmla="*/ 438388 w 502285"/>
              <a:gd name="connsiteY1" fmla="*/ 0 h 515488"/>
              <a:gd name="connsiteX2" fmla="*/ 0 w 502285"/>
              <a:gd name="connsiteY2" fmla="*/ 439 h 515488"/>
              <a:gd name="connsiteX0" fmla="*/ 502285 w 502285"/>
              <a:gd name="connsiteY0" fmla="*/ 593342 h 593342"/>
              <a:gd name="connsiteX1" fmla="*/ 438766 w 502285"/>
              <a:gd name="connsiteY1" fmla="*/ 0 h 593342"/>
              <a:gd name="connsiteX2" fmla="*/ 0 w 502285"/>
              <a:gd name="connsiteY2" fmla="*/ 78293 h 593342"/>
              <a:gd name="connsiteX0" fmla="*/ 502285 w 502285"/>
              <a:gd name="connsiteY0" fmla="*/ 515488 h 515488"/>
              <a:gd name="connsiteX1" fmla="*/ 436119 w 502285"/>
              <a:gd name="connsiteY1" fmla="*/ 0 h 515488"/>
              <a:gd name="connsiteX2" fmla="*/ 0 w 502285"/>
              <a:gd name="connsiteY2" fmla="*/ 439 h 5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85" h="515488">
                <a:moveTo>
                  <a:pt x="502285" y="515488"/>
                </a:moveTo>
                <a:lnTo>
                  <a:pt x="436119" y="0"/>
                </a:lnTo>
                <a:lnTo>
                  <a:pt x="0" y="439"/>
                </a:lnTo>
              </a:path>
            </a:pathLst>
          </a:custGeom>
          <a:noFill/>
          <a:ln w="6350" cap="rnd">
            <a:solidFill>
              <a:schemeClr val="bg1">
                <a:lumMod val="75000"/>
              </a:schemeClr>
            </a:solidFill>
            <a:prstDash val="sysDash"/>
            <a:bevel/>
            <a:headEnd w="med" len="sm"/>
            <a:tailEnd type="oval" w="med" len="med"/>
          </a:ln>
        </p:spPr>
        <p:txBody>
          <a:bodyPr lIns="241719" tIns="120860" rIns="241719" bIns="120860" rtlCol="0" anchor="ctr"/>
          <a:lstStyle/>
          <a:p>
            <a:pPr algn="ctr"/>
            <a:endParaRPr lang="es-SV" sz="1800" dirty="0">
              <a:solidFill>
                <a:schemeClr val="bg1">
                  <a:lumMod val="6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C96A8C-8962-4FDE-A5E4-EDE8FDB4ACF1}"/>
              </a:ext>
            </a:extLst>
          </p:cNvPr>
          <p:cNvSpPr txBox="1"/>
          <p:nvPr/>
        </p:nvSpPr>
        <p:spPr>
          <a:xfrm flipH="1">
            <a:off x="9078114" y="2095276"/>
            <a:ext cx="1412085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Light" panose="020B0502040204020203" pitchFamily="34" charset="0"/>
              </a:rPr>
              <a:t>单击添加标题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7948A831-1DCC-4C97-860A-8E75453CA0B7}"/>
              </a:ext>
            </a:extLst>
          </p:cNvPr>
          <p:cNvSpPr txBox="1">
            <a:spLocks/>
          </p:cNvSpPr>
          <p:nvPr/>
        </p:nvSpPr>
        <p:spPr>
          <a:xfrm>
            <a:off x="9078115" y="2489071"/>
            <a:ext cx="2348125" cy="795973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indent="0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单击添加文本内容，以一段话的形式，进行描述，尽量保证观点传达清晰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0A6371-6810-4609-A15B-7AAC558DA822}"/>
              </a:ext>
            </a:extLst>
          </p:cNvPr>
          <p:cNvSpPr txBox="1"/>
          <p:nvPr/>
        </p:nvSpPr>
        <p:spPr>
          <a:xfrm flipH="1">
            <a:off x="9078114" y="4403535"/>
            <a:ext cx="1716885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Light" panose="020B0502040204020203" pitchFamily="34" charset="0"/>
              </a:rPr>
              <a:t>单击添加标题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4D908FD5-A839-435B-891B-1F1DE1C689B3}"/>
              </a:ext>
            </a:extLst>
          </p:cNvPr>
          <p:cNvSpPr txBox="1">
            <a:spLocks/>
          </p:cNvSpPr>
          <p:nvPr/>
        </p:nvSpPr>
        <p:spPr>
          <a:xfrm>
            <a:off x="9078115" y="4797330"/>
            <a:ext cx="2348125" cy="7959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</a:rPr>
              <a:t>单击添加文本内容，以一段话的形式，进行描述，尽量保证观点传达清晰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933AAE-23A6-44CC-B70B-0909F9698365}"/>
              </a:ext>
            </a:extLst>
          </p:cNvPr>
          <p:cNvSpPr txBox="1"/>
          <p:nvPr/>
        </p:nvSpPr>
        <p:spPr>
          <a:xfrm flipH="1">
            <a:off x="1219298" y="2095276"/>
            <a:ext cx="1958377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Light" panose="020B0502040204020203" pitchFamily="34" charset="0"/>
              </a:rPr>
              <a:t>单击添加标题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20D4235F-2B9B-418A-AB91-9906A7A9C3DE}"/>
              </a:ext>
            </a:extLst>
          </p:cNvPr>
          <p:cNvSpPr txBox="1">
            <a:spLocks/>
          </p:cNvSpPr>
          <p:nvPr/>
        </p:nvSpPr>
        <p:spPr>
          <a:xfrm>
            <a:off x="829552" y="2489071"/>
            <a:ext cx="2348125" cy="795973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indent="0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zh-CN" altLang="en-US" dirty="0">
                <a:solidFill>
                  <a:schemeClr val="bg1"/>
                </a:solidFill>
              </a:rPr>
              <a:t>单击添加文本内容，以一段话的形式，进行描述，尽量保证观点传达清晰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8862B-86F7-4758-B22C-4D826BE853D9}"/>
              </a:ext>
            </a:extLst>
          </p:cNvPr>
          <p:cNvSpPr txBox="1"/>
          <p:nvPr/>
        </p:nvSpPr>
        <p:spPr>
          <a:xfrm flipH="1">
            <a:off x="1501181" y="4403535"/>
            <a:ext cx="1676496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Light" panose="020B0502040204020203" pitchFamily="34" charset="0"/>
              </a:rPr>
              <a:t>单击添加标题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2012922C-3EC5-4074-B87F-44859B41CFEC}"/>
              </a:ext>
            </a:extLst>
          </p:cNvPr>
          <p:cNvSpPr txBox="1">
            <a:spLocks/>
          </p:cNvSpPr>
          <p:nvPr/>
        </p:nvSpPr>
        <p:spPr>
          <a:xfrm>
            <a:off x="829552" y="4797330"/>
            <a:ext cx="2348125" cy="795973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indent="0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单击添加文本内容，以一段话的形式，进行描述，尽量保证观点传达清晰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D507F9A-CAAF-DE46-8B75-06EFC40378C2}"/>
              </a:ext>
            </a:extLst>
          </p:cNvPr>
          <p:cNvSpPr txBox="1"/>
          <p:nvPr/>
        </p:nvSpPr>
        <p:spPr>
          <a:xfrm>
            <a:off x="782320" y="73152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72F2F2"/>
                </a:solidFill>
              </a:rPr>
              <a:t>数据图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F35DCE8-B63B-9643-A1DE-E9196B05AAA6}"/>
              </a:ext>
            </a:extLst>
          </p:cNvPr>
          <p:cNvSpPr txBox="1"/>
          <p:nvPr/>
        </p:nvSpPr>
        <p:spPr>
          <a:xfrm>
            <a:off x="782320" y="131629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单击添加副标题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7E256AC-EC17-BA45-8281-CE655F5BDE52}"/>
              </a:ext>
            </a:extLst>
          </p:cNvPr>
          <p:cNvSpPr/>
          <p:nvPr/>
        </p:nvSpPr>
        <p:spPr>
          <a:xfrm>
            <a:off x="635000" y="83185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FF242B4-6CC1-2B48-8232-D970E115900C}"/>
              </a:ext>
            </a:extLst>
          </p:cNvPr>
          <p:cNvSpPr/>
          <p:nvPr/>
        </p:nvSpPr>
        <p:spPr>
          <a:xfrm>
            <a:off x="634999" y="976630"/>
            <a:ext cx="45719" cy="584774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5316569-A3E7-FF48-883A-CDEC388E820F}"/>
              </a:ext>
            </a:extLst>
          </p:cNvPr>
          <p:cNvSpPr/>
          <p:nvPr/>
        </p:nvSpPr>
        <p:spPr>
          <a:xfrm>
            <a:off x="635000" y="90424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582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99A977F-A6F6-6D0E-B2E3-D70CEE0B3A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t="-2" r="-927" b="2315"/>
          <a:stretch/>
        </p:blipFill>
        <p:spPr>
          <a:xfrm>
            <a:off x="-49029" y="2940270"/>
            <a:ext cx="12350297" cy="3421620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84E66650-3C3B-494C-965A-0DEEB4987C28}"/>
              </a:ext>
            </a:extLst>
          </p:cNvPr>
          <p:cNvSpPr/>
          <p:nvPr/>
        </p:nvSpPr>
        <p:spPr>
          <a:xfrm>
            <a:off x="875" y="0"/>
            <a:ext cx="12190249" cy="6779181"/>
          </a:xfrm>
          <a:prstGeom prst="rect">
            <a:avLst/>
          </a:prstGeom>
          <a:gradFill flip="none" rotWithShape="1">
            <a:gsLst>
              <a:gs pos="99000">
                <a:srgbClr val="2766AE">
                  <a:alpha val="0"/>
                </a:srgbClr>
              </a:gs>
              <a:gs pos="24000">
                <a:srgbClr val="284B8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横向校标-02">
            <a:extLst>
              <a:ext uri="{FF2B5EF4-FFF2-40B4-BE49-F238E27FC236}">
                <a16:creationId xmlns:a16="http://schemas.microsoft.com/office/drawing/2014/main" id="{9F7B7EE1-75DC-0242-B717-29763CEBFC3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saturation sat="130000"/>
                    </a14:imgEffect>
                    <a14:imgEffect>
                      <a14:brightnessContrast bright="100000"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171" y="-113345"/>
            <a:ext cx="6477000" cy="461689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439347-155A-94EE-7D71-01A2E87FF8BA}"/>
              </a:ext>
            </a:extLst>
          </p:cNvPr>
          <p:cNvSpPr/>
          <p:nvPr/>
        </p:nvSpPr>
        <p:spPr>
          <a:xfrm>
            <a:off x="0" y="5432299"/>
            <a:ext cx="12191125" cy="1400174"/>
          </a:xfrm>
          <a:prstGeom prst="rect">
            <a:avLst/>
          </a:prstGeom>
          <a:solidFill>
            <a:srgbClr val="192D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A01710-AD79-C045-B6FA-F055A7EAF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17" y="5727751"/>
            <a:ext cx="3529262" cy="77416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3CE3687-CDF6-05CC-8842-86E0843DF6F0}"/>
              </a:ext>
            </a:extLst>
          </p:cNvPr>
          <p:cNvSpPr txBox="1"/>
          <p:nvPr/>
        </p:nvSpPr>
        <p:spPr>
          <a:xfrm>
            <a:off x="5388481" y="4165172"/>
            <a:ext cx="1415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汇报人：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72F2F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ABCBEE9-2AC7-F9B0-10D1-AAD174CEBA4F}"/>
              </a:ext>
            </a:extLst>
          </p:cNvPr>
          <p:cNvSpPr/>
          <p:nvPr/>
        </p:nvSpPr>
        <p:spPr>
          <a:xfrm>
            <a:off x="5067881" y="4734478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日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474EFAD-AB6A-4DA6-F284-9D94320795FA}"/>
              </a:ext>
            </a:extLst>
          </p:cNvPr>
          <p:cNvSpPr txBox="1"/>
          <p:nvPr/>
        </p:nvSpPr>
        <p:spPr>
          <a:xfrm>
            <a:off x="3747007" y="2011446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感谢观看</a:t>
            </a:r>
          </a:p>
        </p:txBody>
      </p:sp>
    </p:spTree>
    <p:extLst>
      <p:ext uri="{BB962C8B-B14F-4D97-AF65-F5344CB8AC3E}">
        <p14:creationId xmlns:p14="http://schemas.microsoft.com/office/powerpoint/2010/main" val="154406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图片 123">
            <a:extLst>
              <a:ext uri="{FF2B5EF4-FFF2-40B4-BE49-F238E27FC236}">
                <a16:creationId xmlns:a16="http://schemas.microsoft.com/office/drawing/2014/main" id="{C15194F8-FDEB-C05A-ADD0-C4B06A8F3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13" y="-348538"/>
            <a:ext cx="9883782" cy="7412836"/>
          </a:xfrm>
          <a:prstGeom prst="rect">
            <a:avLst/>
          </a:prstGeom>
        </p:spPr>
      </p:pic>
      <p:sp>
        <p:nvSpPr>
          <p:cNvPr id="125" name="矩形 124">
            <a:extLst>
              <a:ext uri="{FF2B5EF4-FFF2-40B4-BE49-F238E27FC236}">
                <a16:creationId xmlns:a16="http://schemas.microsoft.com/office/drawing/2014/main" id="{962CAC6C-8D45-1D97-7DA0-E9F54DAF591A}"/>
              </a:ext>
            </a:extLst>
          </p:cNvPr>
          <p:cNvSpPr/>
          <p:nvPr/>
        </p:nvSpPr>
        <p:spPr>
          <a:xfrm>
            <a:off x="4062" y="0"/>
            <a:ext cx="12187938" cy="6858000"/>
          </a:xfrm>
          <a:prstGeom prst="rect">
            <a:avLst/>
          </a:prstGeom>
          <a:gradFill flip="none" rotWithShape="1">
            <a:gsLst>
              <a:gs pos="0">
                <a:srgbClr val="192D51">
                  <a:alpha val="78000"/>
                </a:srgbClr>
              </a:gs>
              <a:gs pos="24000">
                <a:srgbClr val="192D51">
                  <a:alpha val="74000"/>
                </a:srgbClr>
              </a:gs>
              <a:gs pos="85000">
                <a:srgbClr val="192D5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4D753C8-D727-1407-E5DF-97ECE3946168}"/>
              </a:ext>
            </a:extLst>
          </p:cNvPr>
          <p:cNvGrpSpPr/>
          <p:nvPr/>
        </p:nvGrpSpPr>
        <p:grpSpPr>
          <a:xfrm>
            <a:off x="1043484" y="1049890"/>
            <a:ext cx="8977107" cy="4642474"/>
            <a:chOff x="1043484" y="1049890"/>
            <a:chExt cx="8977107" cy="464247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82797AF-4BE4-485C-975A-8AA658FC0C8C}"/>
                </a:ext>
              </a:extLst>
            </p:cNvPr>
            <p:cNvGrpSpPr/>
            <p:nvPr/>
          </p:nvGrpSpPr>
          <p:grpSpPr>
            <a:xfrm>
              <a:off x="1043484" y="3760713"/>
              <a:ext cx="4718702" cy="121986"/>
              <a:chOff x="1175564" y="6035766"/>
              <a:chExt cx="4718702" cy="121986"/>
            </a:xfrm>
            <a:solidFill>
              <a:srgbClr val="72F2F2"/>
            </a:solidFill>
          </p:grpSpPr>
          <p:sp>
            <p:nvSpPr>
              <p:cNvPr id="25" name="Rectangle 884">
                <a:extLst>
                  <a:ext uri="{FF2B5EF4-FFF2-40B4-BE49-F238E27FC236}">
                    <a16:creationId xmlns:a16="http://schemas.microsoft.com/office/drawing/2014/main" id="{E480CC50-5344-4869-9974-3429EB7BA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564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26" name="Rectangle 885">
                <a:extLst>
                  <a:ext uri="{FF2B5EF4-FFF2-40B4-BE49-F238E27FC236}">
                    <a16:creationId xmlns:a16="http://schemas.microsoft.com/office/drawing/2014/main" id="{504FC054-FA89-4158-BE99-1448C1B01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564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27" name="Rectangle 886">
                <a:extLst>
                  <a:ext uri="{FF2B5EF4-FFF2-40B4-BE49-F238E27FC236}">
                    <a16:creationId xmlns:a16="http://schemas.microsoft.com/office/drawing/2014/main" id="{83B5A5B0-BD6B-446A-AA59-D8710AFE0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0251" y="6109791"/>
                <a:ext cx="5213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28" name="Rectangle 887">
                <a:extLst>
                  <a:ext uri="{FF2B5EF4-FFF2-40B4-BE49-F238E27FC236}">
                    <a16:creationId xmlns:a16="http://schemas.microsoft.com/office/drawing/2014/main" id="{6BB1D4FE-96B4-4D9A-A9B8-66C14F4E5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0251" y="6109791"/>
                <a:ext cx="5213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29" name="Rectangle 888">
                <a:extLst>
                  <a:ext uri="{FF2B5EF4-FFF2-40B4-BE49-F238E27FC236}">
                    <a16:creationId xmlns:a16="http://schemas.microsoft.com/office/drawing/2014/main" id="{FF17272B-1FAC-4D3B-8B50-BB46C061A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181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31" name="Rectangle 889">
                <a:extLst>
                  <a:ext uri="{FF2B5EF4-FFF2-40B4-BE49-F238E27FC236}">
                    <a16:creationId xmlns:a16="http://schemas.microsoft.com/office/drawing/2014/main" id="{83589452-7791-4F7E-B4B4-5FF415CE6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181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32" name="Rectangle 890">
                <a:extLst>
                  <a:ext uri="{FF2B5EF4-FFF2-40B4-BE49-F238E27FC236}">
                    <a16:creationId xmlns:a16="http://schemas.microsoft.com/office/drawing/2014/main" id="{AE5E97D1-AB6D-4A0D-AF8D-86E7752FF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2328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33" name="Rectangle 891">
                <a:extLst>
                  <a:ext uri="{FF2B5EF4-FFF2-40B4-BE49-F238E27FC236}">
                    <a16:creationId xmlns:a16="http://schemas.microsoft.com/office/drawing/2014/main" id="{3072AB4D-2190-407E-9548-ABC3497AA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2328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35" name="Rectangle 892">
                <a:extLst>
                  <a:ext uri="{FF2B5EF4-FFF2-40B4-BE49-F238E27FC236}">
                    <a16:creationId xmlns:a16="http://schemas.microsoft.com/office/drawing/2014/main" id="{B43951E9-51CE-4AB5-8D74-0F0DCFFAB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3889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36" name="Rectangle 893">
                <a:extLst>
                  <a:ext uri="{FF2B5EF4-FFF2-40B4-BE49-F238E27FC236}">
                    <a16:creationId xmlns:a16="http://schemas.microsoft.com/office/drawing/2014/main" id="{3B0FA0C2-99E6-4AB0-9EDB-9332F4E93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3889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37" name="Rectangle 894">
                <a:extLst>
                  <a:ext uri="{FF2B5EF4-FFF2-40B4-BE49-F238E27FC236}">
                    <a16:creationId xmlns:a16="http://schemas.microsoft.com/office/drawing/2014/main" id="{D7576B68-6951-4810-B34A-67E5CBF6C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5448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38" name="Rectangle 895">
                <a:extLst>
                  <a:ext uri="{FF2B5EF4-FFF2-40B4-BE49-F238E27FC236}">
                    <a16:creationId xmlns:a16="http://schemas.microsoft.com/office/drawing/2014/main" id="{5FAEDF69-EF8C-4A62-A33D-D52D4859F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5448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39" name="Rectangle 896">
                <a:extLst>
                  <a:ext uri="{FF2B5EF4-FFF2-40B4-BE49-F238E27FC236}">
                    <a16:creationId xmlns:a16="http://schemas.microsoft.com/office/drawing/2014/main" id="{9B6DDF33-CC0D-416A-A72F-E38648AA2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7008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0" name="Rectangle 897">
                <a:extLst>
                  <a:ext uri="{FF2B5EF4-FFF2-40B4-BE49-F238E27FC236}">
                    <a16:creationId xmlns:a16="http://schemas.microsoft.com/office/drawing/2014/main" id="{ABCF01A8-7A58-412F-860F-65138580D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7008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1" name="Rectangle 898">
                <a:extLst>
                  <a:ext uri="{FF2B5EF4-FFF2-40B4-BE49-F238E27FC236}">
                    <a16:creationId xmlns:a16="http://schemas.microsoft.com/office/drawing/2014/main" id="{B8ECA303-0998-445E-BC0D-48B9BF5B6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0653" y="6035766"/>
                <a:ext cx="6256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2" name="Rectangle 899">
                <a:extLst>
                  <a:ext uri="{FF2B5EF4-FFF2-40B4-BE49-F238E27FC236}">
                    <a16:creationId xmlns:a16="http://schemas.microsoft.com/office/drawing/2014/main" id="{F271A6BF-343F-46A2-8D0E-B4006F8A6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0653" y="6035766"/>
                <a:ext cx="6256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3" name="Rectangle 900">
                <a:extLst>
                  <a:ext uri="{FF2B5EF4-FFF2-40B4-BE49-F238E27FC236}">
                    <a16:creationId xmlns:a16="http://schemas.microsoft.com/office/drawing/2014/main" id="{83D35174-1F04-43D0-AA0D-4D442A474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221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4" name="Rectangle 901">
                <a:extLst>
                  <a:ext uri="{FF2B5EF4-FFF2-40B4-BE49-F238E27FC236}">
                    <a16:creationId xmlns:a16="http://schemas.microsoft.com/office/drawing/2014/main" id="{C6470B5B-50F2-49A5-8946-D9E3C3F53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221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5" name="Rectangle 902">
                <a:extLst>
                  <a:ext uri="{FF2B5EF4-FFF2-40B4-BE49-F238E27FC236}">
                    <a16:creationId xmlns:a16="http://schemas.microsoft.com/office/drawing/2014/main" id="{52F69D95-F9CB-4FD7-AA43-AD92B80AB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77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6" name="Rectangle 903">
                <a:extLst>
                  <a:ext uri="{FF2B5EF4-FFF2-40B4-BE49-F238E27FC236}">
                    <a16:creationId xmlns:a16="http://schemas.microsoft.com/office/drawing/2014/main" id="{2CCBF50D-E1A1-459B-AF3D-77265F752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77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7" name="Rectangle 904">
                <a:extLst>
                  <a:ext uri="{FF2B5EF4-FFF2-40B4-BE49-F238E27FC236}">
                    <a16:creationId xmlns:a16="http://schemas.microsoft.com/office/drawing/2014/main" id="{4320982A-9582-4B46-A8DD-EDA50F97E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33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8" name="Rectangle 905">
                <a:extLst>
                  <a:ext uri="{FF2B5EF4-FFF2-40B4-BE49-F238E27FC236}">
                    <a16:creationId xmlns:a16="http://schemas.microsoft.com/office/drawing/2014/main" id="{6B7CA840-57AC-4363-A9E2-7B874A9CC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33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49" name="Rectangle 906">
                <a:extLst>
                  <a:ext uri="{FF2B5EF4-FFF2-40B4-BE49-F238E27FC236}">
                    <a16:creationId xmlns:a16="http://schemas.microsoft.com/office/drawing/2014/main" id="{AC3C0C7C-3BB8-46DE-867E-B537F7E88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6891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0" name="Rectangle 907">
                <a:extLst>
                  <a:ext uri="{FF2B5EF4-FFF2-40B4-BE49-F238E27FC236}">
                    <a16:creationId xmlns:a16="http://schemas.microsoft.com/office/drawing/2014/main" id="{54D6E740-7ADC-4069-B983-48438EAAD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6891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1" name="Rectangle 908">
                <a:extLst>
                  <a:ext uri="{FF2B5EF4-FFF2-40B4-BE49-F238E27FC236}">
                    <a16:creationId xmlns:a16="http://schemas.microsoft.com/office/drawing/2014/main" id="{ADB99CC6-333A-408E-80AC-7CAC4F89E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845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2" name="Rectangle 909">
                <a:extLst>
                  <a:ext uri="{FF2B5EF4-FFF2-40B4-BE49-F238E27FC236}">
                    <a16:creationId xmlns:a16="http://schemas.microsoft.com/office/drawing/2014/main" id="{9DE726ED-4908-4D10-B8A1-ED1FF0F3E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845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3" name="Rectangle 910">
                <a:extLst>
                  <a:ext uri="{FF2B5EF4-FFF2-40B4-BE49-F238E27FC236}">
                    <a16:creationId xmlns:a16="http://schemas.microsoft.com/office/drawing/2014/main" id="{09AC4600-3927-4752-AA68-E7899B623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2098" y="6109791"/>
                <a:ext cx="6256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4" name="Rectangle 911">
                <a:extLst>
                  <a:ext uri="{FF2B5EF4-FFF2-40B4-BE49-F238E27FC236}">
                    <a16:creationId xmlns:a16="http://schemas.microsoft.com/office/drawing/2014/main" id="{5DBC9A67-3FD5-4893-8A7A-AC0F9351D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2098" y="6109791"/>
                <a:ext cx="6256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5" name="Rectangle 912">
                <a:extLst>
                  <a:ext uri="{FF2B5EF4-FFF2-40B4-BE49-F238E27FC236}">
                    <a16:creationId xmlns:a16="http://schemas.microsoft.com/office/drawing/2014/main" id="{1A05D735-FD82-4A93-A223-198C6E659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657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6" name="Rectangle 913">
                <a:extLst>
                  <a:ext uri="{FF2B5EF4-FFF2-40B4-BE49-F238E27FC236}">
                    <a16:creationId xmlns:a16="http://schemas.microsoft.com/office/drawing/2014/main" id="{03604BB2-E5D4-4102-87F9-97E71D573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657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7" name="Rectangle 914">
                <a:extLst>
                  <a:ext uri="{FF2B5EF4-FFF2-40B4-BE49-F238E27FC236}">
                    <a16:creationId xmlns:a16="http://schemas.microsoft.com/office/drawing/2014/main" id="{095C3D91-82CE-444E-9ABA-A7ED67442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5217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8" name="Rectangle 915">
                <a:extLst>
                  <a:ext uri="{FF2B5EF4-FFF2-40B4-BE49-F238E27FC236}">
                    <a16:creationId xmlns:a16="http://schemas.microsoft.com/office/drawing/2014/main" id="{143513E6-EA3F-4837-91CB-F8353E9C4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5217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59" name="Rectangle 916">
                <a:extLst>
                  <a:ext uri="{FF2B5EF4-FFF2-40B4-BE49-F238E27FC236}">
                    <a16:creationId xmlns:a16="http://schemas.microsoft.com/office/drawing/2014/main" id="{CFF1D19B-0E81-4DF2-AFC9-E0BB2547D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6777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0" name="Rectangle 917">
                <a:extLst>
                  <a:ext uri="{FF2B5EF4-FFF2-40B4-BE49-F238E27FC236}">
                    <a16:creationId xmlns:a16="http://schemas.microsoft.com/office/drawing/2014/main" id="{F65E0D00-DA3D-4BEF-AB61-73CEF30CC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6777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1" name="Rectangle 918">
                <a:extLst>
                  <a:ext uri="{FF2B5EF4-FFF2-40B4-BE49-F238E27FC236}">
                    <a16:creationId xmlns:a16="http://schemas.microsoft.com/office/drawing/2014/main" id="{FC5F7E9D-0D31-47EB-8BFD-EBDC67564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336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2" name="Rectangle 919">
                <a:extLst>
                  <a:ext uri="{FF2B5EF4-FFF2-40B4-BE49-F238E27FC236}">
                    <a16:creationId xmlns:a16="http://schemas.microsoft.com/office/drawing/2014/main" id="{1BEF6073-5B66-424C-A1CF-93F6D3207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336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3" name="Rectangle 920">
                <a:extLst>
                  <a:ext uri="{FF2B5EF4-FFF2-40B4-BE49-F238E27FC236}">
                    <a16:creationId xmlns:a16="http://schemas.microsoft.com/office/drawing/2014/main" id="{C03CE8FA-6B4D-4211-A4EA-F3A29ECF0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885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4" name="Rectangle 921">
                <a:extLst>
                  <a:ext uri="{FF2B5EF4-FFF2-40B4-BE49-F238E27FC236}">
                    <a16:creationId xmlns:a16="http://schemas.microsoft.com/office/drawing/2014/main" id="{16EDF45F-255A-4578-ACB4-BC96273B0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885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5" name="Rectangle 922">
                <a:extLst>
                  <a:ext uri="{FF2B5EF4-FFF2-40B4-BE49-F238E27FC236}">
                    <a16:creationId xmlns:a16="http://schemas.microsoft.com/office/drawing/2014/main" id="{F169CFBD-65CD-4074-9A76-44BDE07A9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3541" y="6035766"/>
                <a:ext cx="5213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6" name="Rectangle 923">
                <a:extLst>
                  <a:ext uri="{FF2B5EF4-FFF2-40B4-BE49-F238E27FC236}">
                    <a16:creationId xmlns:a16="http://schemas.microsoft.com/office/drawing/2014/main" id="{C56022A4-37CD-48AE-B2F3-3BCD21BDA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3541" y="6035766"/>
                <a:ext cx="5213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7" name="Rectangle 924">
                <a:extLst>
                  <a:ext uri="{FF2B5EF4-FFF2-40B4-BE49-F238E27FC236}">
                    <a16:creationId xmlns:a16="http://schemas.microsoft.com/office/drawing/2014/main" id="{52B9F4E2-E15A-4FF3-A121-3608EFE46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101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8" name="Rectangle 925">
                <a:extLst>
                  <a:ext uri="{FF2B5EF4-FFF2-40B4-BE49-F238E27FC236}">
                    <a16:creationId xmlns:a16="http://schemas.microsoft.com/office/drawing/2014/main" id="{C1F52816-906A-4F0A-A672-167A5DA69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101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69" name="Rectangle 926">
                <a:extLst>
                  <a:ext uri="{FF2B5EF4-FFF2-40B4-BE49-F238E27FC236}">
                    <a16:creationId xmlns:a16="http://schemas.microsoft.com/office/drawing/2014/main" id="{098C6259-1457-47AD-9F80-251997144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6661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0" name="Rectangle 927">
                <a:extLst>
                  <a:ext uri="{FF2B5EF4-FFF2-40B4-BE49-F238E27FC236}">
                    <a16:creationId xmlns:a16="http://schemas.microsoft.com/office/drawing/2014/main" id="{D4A5A06C-88EE-46CD-822E-097E2051B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6661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1" name="Rectangle 928">
                <a:extLst>
                  <a:ext uri="{FF2B5EF4-FFF2-40B4-BE49-F238E27FC236}">
                    <a16:creationId xmlns:a16="http://schemas.microsoft.com/office/drawing/2014/main" id="{BD6A6AC2-E2BB-47DB-BB1F-1A6571CD9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7179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2" name="Rectangle 929">
                <a:extLst>
                  <a:ext uri="{FF2B5EF4-FFF2-40B4-BE49-F238E27FC236}">
                    <a16:creationId xmlns:a16="http://schemas.microsoft.com/office/drawing/2014/main" id="{F435B74B-5FD4-4508-BDAD-F7B1701CD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7179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3" name="Rectangle 930">
                <a:extLst>
                  <a:ext uri="{FF2B5EF4-FFF2-40B4-BE49-F238E27FC236}">
                    <a16:creationId xmlns:a16="http://schemas.microsoft.com/office/drawing/2014/main" id="{C21B59B4-9CA9-4240-801E-8A3B0539F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8738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4" name="Rectangle 931">
                <a:extLst>
                  <a:ext uri="{FF2B5EF4-FFF2-40B4-BE49-F238E27FC236}">
                    <a16:creationId xmlns:a16="http://schemas.microsoft.com/office/drawing/2014/main" id="{DD26C2F8-DE5C-4189-997F-9661B6579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8738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5" name="Rectangle 932">
                <a:extLst>
                  <a:ext uri="{FF2B5EF4-FFF2-40B4-BE49-F238E27FC236}">
                    <a16:creationId xmlns:a16="http://schemas.microsoft.com/office/drawing/2014/main" id="{92D678C0-6772-4437-AD3C-B491F2114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298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6" name="Rectangle 933">
                <a:extLst>
                  <a:ext uri="{FF2B5EF4-FFF2-40B4-BE49-F238E27FC236}">
                    <a16:creationId xmlns:a16="http://schemas.microsoft.com/office/drawing/2014/main" id="{53734782-5CD3-46B3-8BDD-71906901A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298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7" name="Rectangle 934">
                <a:extLst>
                  <a:ext uri="{FF2B5EF4-FFF2-40B4-BE49-F238E27FC236}">
                    <a16:creationId xmlns:a16="http://schemas.microsoft.com/office/drawing/2014/main" id="{81F329BC-B38B-496C-88B2-ADE3CD531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986" y="6109791"/>
                <a:ext cx="5213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8" name="Rectangle 935">
                <a:extLst>
                  <a:ext uri="{FF2B5EF4-FFF2-40B4-BE49-F238E27FC236}">
                    <a16:creationId xmlns:a16="http://schemas.microsoft.com/office/drawing/2014/main" id="{D43ECDAF-0E56-4148-94E3-E04BB397F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986" y="6109791"/>
                <a:ext cx="5213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79" name="Rectangle 936">
                <a:extLst>
                  <a:ext uri="{FF2B5EF4-FFF2-40B4-BE49-F238E27FC236}">
                    <a16:creationId xmlns:a16="http://schemas.microsoft.com/office/drawing/2014/main" id="{F81C5355-E85A-46B6-B3D1-585762872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50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0" name="Rectangle 937">
                <a:extLst>
                  <a:ext uri="{FF2B5EF4-FFF2-40B4-BE49-F238E27FC236}">
                    <a16:creationId xmlns:a16="http://schemas.microsoft.com/office/drawing/2014/main" id="{3EA71EAC-C448-41DE-8897-8FEC978BB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550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1" name="Rectangle 882">
                <a:extLst>
                  <a:ext uri="{FF2B5EF4-FFF2-40B4-BE49-F238E27FC236}">
                    <a16:creationId xmlns:a16="http://schemas.microsoft.com/office/drawing/2014/main" id="{BEB2281A-4DB1-45C6-8F2E-019EA5206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6273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2" name="Rectangle 883">
                <a:extLst>
                  <a:ext uri="{FF2B5EF4-FFF2-40B4-BE49-F238E27FC236}">
                    <a16:creationId xmlns:a16="http://schemas.microsoft.com/office/drawing/2014/main" id="{0F6803D8-71F5-470F-B987-136AD30BB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6273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3" name="Rectangle 884">
                <a:extLst>
                  <a:ext uri="{FF2B5EF4-FFF2-40B4-BE49-F238E27FC236}">
                    <a16:creationId xmlns:a16="http://schemas.microsoft.com/office/drawing/2014/main" id="{CE023E8A-37AF-40B4-AF32-A8C972C90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783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4" name="Rectangle 885">
                <a:extLst>
                  <a:ext uri="{FF2B5EF4-FFF2-40B4-BE49-F238E27FC236}">
                    <a16:creationId xmlns:a16="http://schemas.microsoft.com/office/drawing/2014/main" id="{D95F95F1-4805-4190-B1A2-65E9FE626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7833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5" name="Rectangle 886">
                <a:extLst>
                  <a:ext uri="{FF2B5EF4-FFF2-40B4-BE49-F238E27FC236}">
                    <a16:creationId xmlns:a16="http://schemas.microsoft.com/office/drawing/2014/main" id="{F8E84CAD-9DDA-4BC6-8F6E-B4105DE46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2520" y="6109791"/>
                <a:ext cx="5213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6" name="Rectangle 887">
                <a:extLst>
                  <a:ext uri="{FF2B5EF4-FFF2-40B4-BE49-F238E27FC236}">
                    <a16:creationId xmlns:a16="http://schemas.microsoft.com/office/drawing/2014/main" id="{0DF4337A-65AB-4EAA-AE46-D7D848917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2520" y="6109791"/>
                <a:ext cx="5213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7" name="Rectangle 888">
                <a:extLst>
                  <a:ext uri="{FF2B5EF4-FFF2-40B4-BE49-F238E27FC236}">
                    <a16:creationId xmlns:a16="http://schemas.microsoft.com/office/drawing/2014/main" id="{42D86C22-E9C5-4D7F-9751-5BEDE5EC0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4081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8" name="Rectangle 889">
                <a:extLst>
                  <a:ext uri="{FF2B5EF4-FFF2-40B4-BE49-F238E27FC236}">
                    <a16:creationId xmlns:a16="http://schemas.microsoft.com/office/drawing/2014/main" id="{98D99AFB-CE83-4111-A834-B0364B9A2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4081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89" name="Rectangle 890">
                <a:extLst>
                  <a:ext uri="{FF2B5EF4-FFF2-40B4-BE49-F238E27FC236}">
                    <a16:creationId xmlns:a16="http://schemas.microsoft.com/office/drawing/2014/main" id="{95952427-1311-4378-83DA-7D09DFB29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597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0" name="Rectangle 891">
                <a:extLst>
                  <a:ext uri="{FF2B5EF4-FFF2-40B4-BE49-F238E27FC236}">
                    <a16:creationId xmlns:a16="http://schemas.microsoft.com/office/drawing/2014/main" id="{9C654350-1489-4D54-9F15-2998775B4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597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1" name="Rectangle 892">
                <a:extLst>
                  <a:ext uri="{FF2B5EF4-FFF2-40B4-BE49-F238E27FC236}">
                    <a16:creationId xmlns:a16="http://schemas.microsoft.com/office/drawing/2014/main" id="{686B793F-8298-4A5E-806C-DBD9FDCAE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6158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2" name="Rectangle 893">
                <a:extLst>
                  <a:ext uri="{FF2B5EF4-FFF2-40B4-BE49-F238E27FC236}">
                    <a16:creationId xmlns:a16="http://schemas.microsoft.com/office/drawing/2014/main" id="{A246A98E-059B-4271-86E9-E680F58D3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6158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3" name="Rectangle 894">
                <a:extLst>
                  <a:ext uri="{FF2B5EF4-FFF2-40B4-BE49-F238E27FC236}">
                    <a16:creationId xmlns:a16="http://schemas.microsoft.com/office/drawing/2014/main" id="{38F9134C-BD64-4247-AD9F-34FA2BE3C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7717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4" name="Rectangle 895">
                <a:extLst>
                  <a:ext uri="{FF2B5EF4-FFF2-40B4-BE49-F238E27FC236}">
                    <a16:creationId xmlns:a16="http://schemas.microsoft.com/office/drawing/2014/main" id="{2E32AD90-3128-4194-A473-929D014FF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7717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5" name="Rectangle 896">
                <a:extLst>
                  <a:ext uri="{FF2B5EF4-FFF2-40B4-BE49-F238E27FC236}">
                    <a16:creationId xmlns:a16="http://schemas.microsoft.com/office/drawing/2014/main" id="{2F1CF74A-2249-4C2B-BAFE-2B96CBCBE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9277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6" name="Rectangle 897">
                <a:extLst>
                  <a:ext uri="{FF2B5EF4-FFF2-40B4-BE49-F238E27FC236}">
                    <a16:creationId xmlns:a16="http://schemas.microsoft.com/office/drawing/2014/main" id="{89DB3BDB-3CE8-42B3-A1A7-DD4BC5C99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9277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7" name="Rectangle 898">
                <a:extLst>
                  <a:ext uri="{FF2B5EF4-FFF2-40B4-BE49-F238E27FC236}">
                    <a16:creationId xmlns:a16="http://schemas.microsoft.com/office/drawing/2014/main" id="{7C94FB87-B759-45AA-BCCF-26B51683A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2922" y="6035766"/>
                <a:ext cx="6256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8" name="Rectangle 899">
                <a:extLst>
                  <a:ext uri="{FF2B5EF4-FFF2-40B4-BE49-F238E27FC236}">
                    <a16:creationId xmlns:a16="http://schemas.microsoft.com/office/drawing/2014/main" id="{7A348809-E4B8-406B-9654-C6B41D16A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2922" y="6035766"/>
                <a:ext cx="6256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99" name="Rectangle 900">
                <a:extLst>
                  <a:ext uri="{FF2B5EF4-FFF2-40B4-BE49-F238E27FC236}">
                    <a16:creationId xmlns:a16="http://schemas.microsoft.com/office/drawing/2014/main" id="{E76DEAA1-71E3-404A-9A72-87FB10F5A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448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0" name="Rectangle 901">
                <a:extLst>
                  <a:ext uri="{FF2B5EF4-FFF2-40B4-BE49-F238E27FC236}">
                    <a16:creationId xmlns:a16="http://schemas.microsoft.com/office/drawing/2014/main" id="{2F1FAB66-0CEA-4EC7-968F-2B79E3972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448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1" name="Rectangle 902">
                <a:extLst>
                  <a:ext uri="{FF2B5EF4-FFF2-40B4-BE49-F238E27FC236}">
                    <a16:creationId xmlns:a16="http://schemas.microsoft.com/office/drawing/2014/main" id="{568B1B00-B2AA-43F9-BCD4-409A9175B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6041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2" name="Rectangle 903">
                <a:extLst>
                  <a:ext uri="{FF2B5EF4-FFF2-40B4-BE49-F238E27FC236}">
                    <a16:creationId xmlns:a16="http://schemas.microsoft.com/office/drawing/2014/main" id="{67F0F456-41DD-445F-A0BE-8EEDA4C75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6041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3" name="Rectangle 904">
                <a:extLst>
                  <a:ext uri="{FF2B5EF4-FFF2-40B4-BE49-F238E27FC236}">
                    <a16:creationId xmlns:a16="http://schemas.microsoft.com/office/drawing/2014/main" id="{BAB83ABD-02F5-4677-A553-55858A33D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760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4" name="Rectangle 905">
                <a:extLst>
                  <a:ext uri="{FF2B5EF4-FFF2-40B4-BE49-F238E27FC236}">
                    <a16:creationId xmlns:a16="http://schemas.microsoft.com/office/drawing/2014/main" id="{732DCE30-3123-4036-8DB3-049823036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760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5" name="Rectangle 906">
                <a:extLst>
                  <a:ext uri="{FF2B5EF4-FFF2-40B4-BE49-F238E27FC236}">
                    <a16:creationId xmlns:a16="http://schemas.microsoft.com/office/drawing/2014/main" id="{7E24150B-1433-4813-AE09-6CACBA5FD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9160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6" name="Rectangle 907">
                <a:extLst>
                  <a:ext uri="{FF2B5EF4-FFF2-40B4-BE49-F238E27FC236}">
                    <a16:creationId xmlns:a16="http://schemas.microsoft.com/office/drawing/2014/main" id="{FC19A2A6-659F-4BED-AE13-F2080FAAF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9160" y="6035766"/>
                <a:ext cx="8340" cy="1219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7" name="Rectangle 908">
                <a:extLst>
                  <a:ext uri="{FF2B5EF4-FFF2-40B4-BE49-F238E27FC236}">
                    <a16:creationId xmlns:a16="http://schemas.microsoft.com/office/drawing/2014/main" id="{E9A2354A-4B2F-48CD-82EA-3684C18AA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72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8" name="Rectangle 909">
                <a:extLst>
                  <a:ext uri="{FF2B5EF4-FFF2-40B4-BE49-F238E27FC236}">
                    <a16:creationId xmlns:a16="http://schemas.microsoft.com/office/drawing/2014/main" id="{A665A683-A710-4640-9323-67FF2C99E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722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09" name="Rectangle 910">
                <a:extLst>
                  <a:ext uri="{FF2B5EF4-FFF2-40B4-BE49-F238E27FC236}">
                    <a16:creationId xmlns:a16="http://schemas.microsoft.com/office/drawing/2014/main" id="{7BE23FF5-C2F7-4B63-A002-69F53CD92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4367" y="6109791"/>
                <a:ext cx="6256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10" name="Rectangle 911">
                <a:extLst>
                  <a:ext uri="{FF2B5EF4-FFF2-40B4-BE49-F238E27FC236}">
                    <a16:creationId xmlns:a16="http://schemas.microsoft.com/office/drawing/2014/main" id="{A5F3909B-5D17-4A63-9D69-CDAABE52A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4367" y="6109791"/>
                <a:ext cx="6256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11" name="Rectangle 912">
                <a:extLst>
                  <a:ext uri="{FF2B5EF4-FFF2-40B4-BE49-F238E27FC236}">
                    <a16:creationId xmlns:a16="http://schemas.microsoft.com/office/drawing/2014/main" id="{8913B47A-8549-46B1-9CDA-3A4D9DDB8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926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  <p:sp>
            <p:nvSpPr>
              <p:cNvPr id="112" name="Rectangle 913">
                <a:extLst>
                  <a:ext uri="{FF2B5EF4-FFF2-40B4-BE49-F238E27FC236}">
                    <a16:creationId xmlns:a16="http://schemas.microsoft.com/office/drawing/2014/main" id="{F6A0FD26-1E9B-4ECA-9A75-7AB27BC7A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926" y="6109791"/>
                <a:ext cx="8340" cy="479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10000"/>
                    </a:prstClr>
                  </a:solidFill>
                  <a:effectLst/>
                  <a:uLnTx/>
                  <a:uFillTx/>
                  <a:latin typeface="Segoe UI Light"/>
                  <a:ea typeface="微软雅黑 Light"/>
                  <a:cs typeface="+mn-cs"/>
                </a:endParaRPr>
              </a:p>
            </p:txBody>
          </p:sp>
        </p:grpSp>
        <p:sp>
          <p:nvSpPr>
            <p:cNvPr id="129" name="文本框 128">
              <a:extLst>
                <a:ext uri="{FF2B5EF4-FFF2-40B4-BE49-F238E27FC236}">
                  <a16:creationId xmlns:a16="http://schemas.microsoft.com/office/drawing/2014/main" id="{82961600-35AA-455A-4C16-9F8BE828C3D6}"/>
                </a:ext>
              </a:extLst>
            </p:cNvPr>
            <p:cNvSpPr txBox="1"/>
            <p:nvPr/>
          </p:nvSpPr>
          <p:spPr>
            <a:xfrm>
              <a:off x="1391611" y="2142244"/>
              <a:ext cx="4430308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600" b="1" dirty="0">
                  <a:solidFill>
                    <a:srgbClr val="72F2F2"/>
                  </a:solidFill>
                </a:rPr>
                <a:t>CONTENT</a:t>
              </a:r>
              <a:endParaRPr lang="zh-CN" altLang="en-US" sz="6600" b="1" dirty="0">
                <a:solidFill>
                  <a:srgbClr val="72F2F2"/>
                </a:solidFill>
              </a:endParaRPr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CB7AE24E-0D2A-010A-5956-3F851E96E5D0}"/>
                </a:ext>
              </a:extLst>
            </p:cNvPr>
            <p:cNvSpPr txBox="1"/>
            <p:nvPr/>
          </p:nvSpPr>
          <p:spPr>
            <a:xfrm>
              <a:off x="7989266" y="1049890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72F2F2"/>
                  </a:solidFill>
                </a:rPr>
                <a:t>单击添加标题</a:t>
              </a:r>
            </a:p>
          </p:txBody>
        </p:sp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id="{38008D6F-27A8-0EB5-CF31-3BD22521709B}"/>
                </a:ext>
              </a:extLst>
            </p:cNvPr>
            <p:cNvSpPr txBox="1"/>
            <p:nvPr/>
          </p:nvSpPr>
          <p:spPr>
            <a:xfrm>
              <a:off x="8024110" y="1509405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单击添加文本</a:t>
              </a:r>
            </a:p>
          </p:txBody>
        </p:sp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01735AA4-B715-E1D2-D4DF-B19B6B966982}"/>
                </a:ext>
              </a:extLst>
            </p:cNvPr>
            <p:cNvSpPr txBox="1"/>
            <p:nvPr/>
          </p:nvSpPr>
          <p:spPr>
            <a:xfrm>
              <a:off x="7989266" y="2320382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72F2F2"/>
                  </a:solidFill>
                </a:rPr>
                <a:t>单击添加标题</a:t>
              </a:r>
            </a:p>
          </p:txBody>
        </p:sp>
        <p:sp>
          <p:nvSpPr>
            <p:cNvPr id="132" name="文本框 131">
              <a:extLst>
                <a:ext uri="{FF2B5EF4-FFF2-40B4-BE49-F238E27FC236}">
                  <a16:creationId xmlns:a16="http://schemas.microsoft.com/office/drawing/2014/main" id="{1F469AB1-8788-851C-E621-6E4DFF284173}"/>
                </a:ext>
              </a:extLst>
            </p:cNvPr>
            <p:cNvSpPr txBox="1"/>
            <p:nvPr/>
          </p:nvSpPr>
          <p:spPr>
            <a:xfrm>
              <a:off x="8024110" y="278204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单击添加文本</a:t>
              </a:r>
            </a:p>
          </p:txBody>
        </p:sp>
        <p:sp>
          <p:nvSpPr>
            <p:cNvPr id="133" name="文本框 132">
              <a:extLst>
                <a:ext uri="{FF2B5EF4-FFF2-40B4-BE49-F238E27FC236}">
                  <a16:creationId xmlns:a16="http://schemas.microsoft.com/office/drawing/2014/main" id="{E834E4FD-CAF3-A289-FBA8-FD3290C30A15}"/>
                </a:ext>
              </a:extLst>
            </p:cNvPr>
            <p:cNvSpPr txBox="1"/>
            <p:nvPr/>
          </p:nvSpPr>
          <p:spPr>
            <a:xfrm>
              <a:off x="7989266" y="359087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72F2F2"/>
                  </a:solidFill>
                </a:rPr>
                <a:t>单击添加标题</a:t>
              </a:r>
            </a:p>
          </p:txBody>
        </p:sp>
        <p:sp>
          <p:nvSpPr>
            <p:cNvPr id="134" name="文本框 133">
              <a:extLst>
                <a:ext uri="{FF2B5EF4-FFF2-40B4-BE49-F238E27FC236}">
                  <a16:creationId xmlns:a16="http://schemas.microsoft.com/office/drawing/2014/main" id="{F8D4AD77-DB96-B4D8-61AA-F96DB8AAB9F3}"/>
                </a:ext>
              </a:extLst>
            </p:cNvPr>
            <p:cNvSpPr txBox="1"/>
            <p:nvPr/>
          </p:nvSpPr>
          <p:spPr>
            <a:xfrm>
              <a:off x="8024110" y="4052539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单击添加文本</a:t>
              </a:r>
            </a:p>
          </p:txBody>
        </p:sp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733D3857-198A-7A93-E4C2-EC0F440367FD}"/>
                </a:ext>
              </a:extLst>
            </p:cNvPr>
            <p:cNvSpPr txBox="1"/>
            <p:nvPr/>
          </p:nvSpPr>
          <p:spPr>
            <a:xfrm>
              <a:off x="7989266" y="486136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72F2F2"/>
                  </a:solidFill>
                </a:rPr>
                <a:t>单击添加标题</a:t>
              </a:r>
            </a:p>
          </p:txBody>
        </p:sp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5CB83423-51B9-D788-AFD8-F8EFA121F98F}"/>
                </a:ext>
              </a:extLst>
            </p:cNvPr>
            <p:cNvSpPr txBox="1"/>
            <p:nvPr/>
          </p:nvSpPr>
          <p:spPr>
            <a:xfrm>
              <a:off x="8024110" y="532303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单击添加文本</a:t>
              </a:r>
            </a:p>
          </p:txBody>
        </p:sp>
        <p:cxnSp>
          <p:nvCxnSpPr>
            <p:cNvPr id="137" name="直接连接符 136">
              <a:extLst>
                <a:ext uri="{FF2B5EF4-FFF2-40B4-BE49-F238E27FC236}">
                  <a16:creationId xmlns:a16="http://schemas.microsoft.com/office/drawing/2014/main" id="{0C39CDEE-9F49-E41B-4556-C2532D871EED}"/>
                </a:ext>
              </a:extLst>
            </p:cNvPr>
            <p:cNvCxnSpPr/>
            <p:nvPr/>
          </p:nvCxnSpPr>
          <p:spPr>
            <a:xfrm>
              <a:off x="8088164" y="2065037"/>
              <a:ext cx="123993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>
              <a:extLst>
                <a:ext uri="{FF2B5EF4-FFF2-40B4-BE49-F238E27FC236}">
                  <a16:creationId xmlns:a16="http://schemas.microsoft.com/office/drawing/2014/main" id="{B8BE339C-4903-0E9E-2F84-BEE3096A2FFE}"/>
                </a:ext>
              </a:extLst>
            </p:cNvPr>
            <p:cNvCxnSpPr/>
            <p:nvPr/>
          </p:nvCxnSpPr>
          <p:spPr>
            <a:xfrm>
              <a:off x="8088164" y="3357880"/>
              <a:ext cx="123993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>
              <a:extLst>
                <a:ext uri="{FF2B5EF4-FFF2-40B4-BE49-F238E27FC236}">
                  <a16:creationId xmlns:a16="http://schemas.microsoft.com/office/drawing/2014/main" id="{C31CD02F-2018-7ECC-23E7-8E72686C4567}"/>
                </a:ext>
              </a:extLst>
            </p:cNvPr>
            <p:cNvCxnSpPr/>
            <p:nvPr/>
          </p:nvCxnSpPr>
          <p:spPr>
            <a:xfrm>
              <a:off x="8088164" y="4663440"/>
              <a:ext cx="123993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图形 10" descr="男人群">
              <a:extLst>
                <a:ext uri="{FF2B5EF4-FFF2-40B4-BE49-F238E27FC236}">
                  <a16:creationId xmlns:a16="http://schemas.microsoft.com/office/drawing/2014/main" id="{7B97BFC5-8A62-F79C-8EC2-F5BFB0DDD6B7}"/>
                </a:ext>
              </a:extLst>
            </p:cNvPr>
            <p:cNvGrpSpPr/>
            <p:nvPr/>
          </p:nvGrpSpPr>
          <p:grpSpPr>
            <a:xfrm>
              <a:off x="7372115" y="3727001"/>
              <a:ext cx="509377" cy="509377"/>
              <a:chOff x="5638800" y="2971800"/>
              <a:chExt cx="914400" cy="914400"/>
            </a:xfrm>
            <a:solidFill>
              <a:srgbClr val="72F2F2"/>
            </a:solidFill>
          </p:grpSpPr>
          <p:sp>
            <p:nvSpPr>
              <p:cNvPr id="141" name="任意多边形: 形状 39">
                <a:extLst>
                  <a:ext uri="{FF2B5EF4-FFF2-40B4-BE49-F238E27FC236}">
                    <a16:creationId xmlns:a16="http://schemas.microsoft.com/office/drawing/2014/main" id="{25B10E2A-DC04-F00C-BFC3-5D07804B871A}"/>
                  </a:ext>
                </a:extLst>
              </p:cNvPr>
              <p:cNvSpPr/>
              <p:nvPr/>
            </p:nvSpPr>
            <p:spPr>
              <a:xfrm>
                <a:off x="6267450" y="3059430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72F2F2"/>
                  </a:solidFill>
                </a:endParaRPr>
              </a:p>
            </p:txBody>
          </p:sp>
          <p:sp>
            <p:nvSpPr>
              <p:cNvPr id="142" name="任意多边形: 形状 40">
                <a:extLst>
                  <a:ext uri="{FF2B5EF4-FFF2-40B4-BE49-F238E27FC236}">
                    <a16:creationId xmlns:a16="http://schemas.microsoft.com/office/drawing/2014/main" id="{F1DEC716-D178-C713-DECC-3FF7D489859C}"/>
                  </a:ext>
                </a:extLst>
              </p:cNvPr>
              <p:cNvSpPr/>
              <p:nvPr/>
            </p:nvSpPr>
            <p:spPr>
              <a:xfrm>
                <a:off x="5791200" y="3059430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72F2F2"/>
                  </a:solidFill>
                </a:endParaRPr>
              </a:p>
            </p:txBody>
          </p:sp>
          <p:sp>
            <p:nvSpPr>
              <p:cNvPr id="143" name="任意多边形: 形状 41">
                <a:extLst>
                  <a:ext uri="{FF2B5EF4-FFF2-40B4-BE49-F238E27FC236}">
                    <a16:creationId xmlns:a16="http://schemas.microsoft.com/office/drawing/2014/main" id="{FE61D2AE-2CA1-47E5-6921-F433FEB3F32F}"/>
                  </a:ext>
                </a:extLst>
              </p:cNvPr>
              <p:cNvSpPr/>
              <p:nvPr/>
            </p:nvSpPr>
            <p:spPr>
              <a:xfrm>
                <a:off x="6029325" y="3059430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499"/>
                      <a:pt x="103499" y="133350"/>
                      <a:pt x="66675" y="133350"/>
                    </a:cubicBezTo>
                    <a:cubicBezTo>
                      <a:pt x="29851" y="133350"/>
                      <a:pt x="0" y="103499"/>
                      <a:pt x="0" y="66675"/>
                    </a:cubicBezTo>
                    <a:cubicBezTo>
                      <a:pt x="0" y="29851"/>
                      <a:pt x="29851" y="0"/>
                      <a:pt x="66675" y="0"/>
                    </a:cubicBezTo>
                    <a:cubicBezTo>
                      <a:pt x="103499" y="0"/>
                      <a:pt x="133350" y="29851"/>
                      <a:pt x="133350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72F2F2"/>
                  </a:solidFill>
                </a:endParaRPr>
              </a:p>
            </p:txBody>
          </p:sp>
          <p:sp>
            <p:nvSpPr>
              <p:cNvPr id="144" name="任意多边形: 形状 42">
                <a:extLst>
                  <a:ext uri="{FF2B5EF4-FFF2-40B4-BE49-F238E27FC236}">
                    <a16:creationId xmlns:a16="http://schemas.microsoft.com/office/drawing/2014/main" id="{C007AB6D-0F98-8487-5685-D8F82C79B310}"/>
                  </a:ext>
                </a:extLst>
              </p:cNvPr>
              <p:cNvSpPr/>
              <p:nvPr/>
            </p:nvSpPr>
            <p:spPr>
              <a:xfrm>
                <a:off x="5927394" y="3212782"/>
                <a:ext cx="333375" cy="581025"/>
              </a:xfrm>
              <a:custGeom>
                <a:avLst/>
                <a:gdLst>
                  <a:gd name="connsiteX0" fmla="*/ 338151 w 333375"/>
                  <a:gd name="connsiteY0" fmla="*/ 223838 h 581025"/>
                  <a:gd name="connsiteX1" fmla="*/ 295289 w 333375"/>
                  <a:gd name="connsiteY1" fmla="*/ 65723 h 581025"/>
                  <a:gd name="connsiteX2" fmla="*/ 286716 w 333375"/>
                  <a:gd name="connsiteY2" fmla="*/ 50483 h 581025"/>
                  <a:gd name="connsiteX3" fmla="*/ 220994 w 333375"/>
                  <a:gd name="connsiteY3" fmla="*/ 8573 h 581025"/>
                  <a:gd name="connsiteX4" fmla="*/ 169559 w 333375"/>
                  <a:gd name="connsiteY4" fmla="*/ 0 h 581025"/>
                  <a:gd name="connsiteX5" fmla="*/ 118124 w 333375"/>
                  <a:gd name="connsiteY5" fmla="*/ 8573 h 581025"/>
                  <a:gd name="connsiteX6" fmla="*/ 52401 w 333375"/>
                  <a:gd name="connsiteY6" fmla="*/ 50483 h 581025"/>
                  <a:gd name="connsiteX7" fmla="*/ 43829 w 333375"/>
                  <a:gd name="connsiteY7" fmla="*/ 65723 h 581025"/>
                  <a:gd name="connsiteX8" fmla="*/ 966 w 333375"/>
                  <a:gd name="connsiteY8" fmla="*/ 223838 h 581025"/>
                  <a:gd name="connsiteX9" fmla="*/ 20969 w 333375"/>
                  <a:gd name="connsiteY9" fmla="*/ 260033 h 581025"/>
                  <a:gd name="connsiteX10" fmla="*/ 28589 w 333375"/>
                  <a:gd name="connsiteY10" fmla="*/ 260985 h 581025"/>
                  <a:gd name="connsiteX11" fmla="*/ 56211 w 333375"/>
                  <a:gd name="connsiteY11" fmla="*/ 240030 h 581025"/>
                  <a:gd name="connsiteX12" fmla="*/ 94311 w 333375"/>
                  <a:gd name="connsiteY12" fmla="*/ 100965 h 581025"/>
                  <a:gd name="connsiteX13" fmla="*/ 94311 w 333375"/>
                  <a:gd name="connsiteY13" fmla="*/ 585788 h 581025"/>
                  <a:gd name="connsiteX14" fmla="*/ 151461 w 333375"/>
                  <a:gd name="connsiteY14" fmla="*/ 585788 h 581025"/>
                  <a:gd name="connsiteX15" fmla="*/ 151461 w 333375"/>
                  <a:gd name="connsiteY15" fmla="*/ 313373 h 581025"/>
                  <a:gd name="connsiteX16" fmla="*/ 189561 w 333375"/>
                  <a:gd name="connsiteY16" fmla="*/ 313373 h 581025"/>
                  <a:gd name="connsiteX17" fmla="*/ 189561 w 333375"/>
                  <a:gd name="connsiteY17" fmla="*/ 584835 h 581025"/>
                  <a:gd name="connsiteX18" fmla="*/ 246711 w 333375"/>
                  <a:gd name="connsiteY18" fmla="*/ 584835 h 581025"/>
                  <a:gd name="connsiteX19" fmla="*/ 246711 w 333375"/>
                  <a:gd name="connsiteY19" fmla="*/ 100965 h 581025"/>
                  <a:gd name="connsiteX20" fmla="*/ 284811 w 333375"/>
                  <a:gd name="connsiteY20" fmla="*/ 240030 h 581025"/>
                  <a:gd name="connsiteX21" fmla="*/ 312434 w 333375"/>
                  <a:gd name="connsiteY21" fmla="*/ 260985 h 581025"/>
                  <a:gd name="connsiteX22" fmla="*/ 320054 w 333375"/>
                  <a:gd name="connsiteY22" fmla="*/ 260033 h 581025"/>
                  <a:gd name="connsiteX23" fmla="*/ 338151 w 333375"/>
                  <a:gd name="connsiteY23" fmla="*/ 223838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33375" h="581025">
                    <a:moveTo>
                      <a:pt x="338151" y="223838"/>
                    </a:moveTo>
                    <a:lnTo>
                      <a:pt x="295289" y="65723"/>
                    </a:lnTo>
                    <a:cubicBezTo>
                      <a:pt x="293384" y="60008"/>
                      <a:pt x="290526" y="54293"/>
                      <a:pt x="286716" y="50483"/>
                    </a:cubicBezTo>
                    <a:cubicBezTo>
                      <a:pt x="268619" y="31433"/>
                      <a:pt x="245759" y="17145"/>
                      <a:pt x="220994" y="8573"/>
                    </a:cubicBezTo>
                    <a:cubicBezTo>
                      <a:pt x="204801" y="2858"/>
                      <a:pt x="187656" y="0"/>
                      <a:pt x="169559" y="0"/>
                    </a:cubicBezTo>
                    <a:cubicBezTo>
                      <a:pt x="151461" y="0"/>
                      <a:pt x="134316" y="2858"/>
                      <a:pt x="118124" y="8573"/>
                    </a:cubicBezTo>
                    <a:cubicBezTo>
                      <a:pt x="92406" y="17145"/>
                      <a:pt x="70499" y="31433"/>
                      <a:pt x="52401" y="50483"/>
                    </a:cubicBezTo>
                    <a:cubicBezTo>
                      <a:pt x="48591" y="55245"/>
                      <a:pt x="45734" y="60008"/>
                      <a:pt x="43829" y="65723"/>
                    </a:cubicBezTo>
                    <a:lnTo>
                      <a:pt x="966" y="223838"/>
                    </a:lnTo>
                    <a:cubicBezTo>
                      <a:pt x="-2844" y="239078"/>
                      <a:pt x="4776" y="256223"/>
                      <a:pt x="20969" y="260033"/>
                    </a:cubicBezTo>
                    <a:cubicBezTo>
                      <a:pt x="23826" y="260985"/>
                      <a:pt x="25731" y="260985"/>
                      <a:pt x="28589" y="260985"/>
                    </a:cubicBezTo>
                    <a:cubicBezTo>
                      <a:pt x="40971" y="260985"/>
                      <a:pt x="52401" y="252413"/>
                      <a:pt x="56211" y="240030"/>
                    </a:cubicBezTo>
                    <a:lnTo>
                      <a:pt x="94311" y="100965"/>
                    </a:lnTo>
                    <a:lnTo>
                      <a:pt x="94311" y="585788"/>
                    </a:lnTo>
                    <a:lnTo>
                      <a:pt x="151461" y="585788"/>
                    </a:lnTo>
                    <a:lnTo>
                      <a:pt x="151461" y="313373"/>
                    </a:lnTo>
                    <a:lnTo>
                      <a:pt x="189561" y="313373"/>
                    </a:lnTo>
                    <a:lnTo>
                      <a:pt x="189561" y="584835"/>
                    </a:lnTo>
                    <a:lnTo>
                      <a:pt x="246711" y="584835"/>
                    </a:lnTo>
                    <a:lnTo>
                      <a:pt x="246711" y="100965"/>
                    </a:lnTo>
                    <a:lnTo>
                      <a:pt x="284811" y="240030"/>
                    </a:lnTo>
                    <a:cubicBezTo>
                      <a:pt x="288621" y="252413"/>
                      <a:pt x="300051" y="260985"/>
                      <a:pt x="312434" y="260985"/>
                    </a:cubicBezTo>
                    <a:cubicBezTo>
                      <a:pt x="315291" y="260985"/>
                      <a:pt x="317196" y="260985"/>
                      <a:pt x="320054" y="260033"/>
                    </a:cubicBezTo>
                    <a:cubicBezTo>
                      <a:pt x="333389" y="256223"/>
                      <a:pt x="341961" y="239078"/>
                      <a:pt x="338151" y="2238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72F2F2"/>
                  </a:solidFill>
                </a:endParaRPr>
              </a:p>
            </p:txBody>
          </p:sp>
          <p:sp>
            <p:nvSpPr>
              <p:cNvPr id="145" name="任意多边形: 形状 43">
                <a:extLst>
                  <a:ext uri="{FF2B5EF4-FFF2-40B4-BE49-F238E27FC236}">
                    <a16:creationId xmlns:a16="http://schemas.microsoft.com/office/drawing/2014/main" id="{39D42AC3-7A73-F0C4-98B8-43BEE2FC49A8}"/>
                  </a:ext>
                </a:extLst>
              </p:cNvPr>
              <p:cNvSpPr/>
              <p:nvPr/>
            </p:nvSpPr>
            <p:spPr>
              <a:xfrm>
                <a:off x="5687364" y="3211830"/>
                <a:ext cx="266700" cy="581025"/>
              </a:xfrm>
              <a:custGeom>
                <a:avLst/>
                <a:gdLst>
                  <a:gd name="connsiteX0" fmla="*/ 220994 w 266700"/>
                  <a:gd name="connsiteY0" fmla="*/ 220027 h 581025"/>
                  <a:gd name="connsiteX1" fmla="*/ 263856 w 266700"/>
                  <a:gd name="connsiteY1" fmla="*/ 61913 h 581025"/>
                  <a:gd name="connsiteX2" fmla="*/ 275286 w 266700"/>
                  <a:gd name="connsiteY2" fmla="*/ 39052 h 581025"/>
                  <a:gd name="connsiteX3" fmla="*/ 220994 w 266700"/>
                  <a:gd name="connsiteY3" fmla="*/ 8572 h 581025"/>
                  <a:gd name="connsiteX4" fmla="*/ 169559 w 266700"/>
                  <a:gd name="connsiteY4" fmla="*/ 0 h 581025"/>
                  <a:gd name="connsiteX5" fmla="*/ 118124 w 266700"/>
                  <a:gd name="connsiteY5" fmla="*/ 8572 h 581025"/>
                  <a:gd name="connsiteX6" fmla="*/ 52401 w 266700"/>
                  <a:gd name="connsiteY6" fmla="*/ 50482 h 581025"/>
                  <a:gd name="connsiteX7" fmla="*/ 43829 w 266700"/>
                  <a:gd name="connsiteY7" fmla="*/ 65722 h 581025"/>
                  <a:gd name="connsiteX8" fmla="*/ 966 w 266700"/>
                  <a:gd name="connsiteY8" fmla="*/ 224790 h 581025"/>
                  <a:gd name="connsiteX9" fmla="*/ 20969 w 266700"/>
                  <a:gd name="connsiteY9" fmla="*/ 260985 h 581025"/>
                  <a:gd name="connsiteX10" fmla="*/ 28589 w 266700"/>
                  <a:gd name="connsiteY10" fmla="*/ 261938 h 581025"/>
                  <a:gd name="connsiteX11" fmla="*/ 56211 w 266700"/>
                  <a:gd name="connsiteY11" fmla="*/ 240983 h 581025"/>
                  <a:gd name="connsiteX12" fmla="*/ 94311 w 266700"/>
                  <a:gd name="connsiteY12" fmla="*/ 101918 h 581025"/>
                  <a:gd name="connsiteX13" fmla="*/ 94311 w 266700"/>
                  <a:gd name="connsiteY13" fmla="*/ 586740 h 581025"/>
                  <a:gd name="connsiteX14" fmla="*/ 151461 w 266700"/>
                  <a:gd name="connsiteY14" fmla="*/ 586740 h 581025"/>
                  <a:gd name="connsiteX15" fmla="*/ 151461 w 266700"/>
                  <a:gd name="connsiteY15" fmla="*/ 314325 h 581025"/>
                  <a:gd name="connsiteX16" fmla="*/ 189561 w 266700"/>
                  <a:gd name="connsiteY16" fmla="*/ 314325 h 581025"/>
                  <a:gd name="connsiteX17" fmla="*/ 189561 w 266700"/>
                  <a:gd name="connsiteY17" fmla="*/ 585787 h 581025"/>
                  <a:gd name="connsiteX18" fmla="*/ 246711 w 266700"/>
                  <a:gd name="connsiteY18" fmla="*/ 585787 h 581025"/>
                  <a:gd name="connsiteX19" fmla="*/ 246711 w 266700"/>
                  <a:gd name="connsiteY19" fmla="*/ 277178 h 581025"/>
                  <a:gd name="connsiteX20" fmla="*/ 220994 w 266700"/>
                  <a:gd name="connsiteY20" fmla="*/ 220027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6700" h="581025">
                    <a:moveTo>
                      <a:pt x="220994" y="220027"/>
                    </a:moveTo>
                    <a:lnTo>
                      <a:pt x="263856" y="61913"/>
                    </a:lnTo>
                    <a:cubicBezTo>
                      <a:pt x="265761" y="53340"/>
                      <a:pt x="270524" y="45720"/>
                      <a:pt x="275286" y="39052"/>
                    </a:cubicBezTo>
                    <a:cubicBezTo>
                      <a:pt x="260046" y="25717"/>
                      <a:pt x="240996" y="15240"/>
                      <a:pt x="220994" y="8572"/>
                    </a:cubicBezTo>
                    <a:cubicBezTo>
                      <a:pt x="204801" y="2857"/>
                      <a:pt x="187656" y="0"/>
                      <a:pt x="169559" y="0"/>
                    </a:cubicBezTo>
                    <a:cubicBezTo>
                      <a:pt x="151461" y="0"/>
                      <a:pt x="134316" y="2857"/>
                      <a:pt x="118124" y="8572"/>
                    </a:cubicBezTo>
                    <a:cubicBezTo>
                      <a:pt x="92406" y="17145"/>
                      <a:pt x="70499" y="31432"/>
                      <a:pt x="52401" y="50482"/>
                    </a:cubicBezTo>
                    <a:cubicBezTo>
                      <a:pt x="48591" y="55245"/>
                      <a:pt x="45734" y="60007"/>
                      <a:pt x="43829" y="65722"/>
                    </a:cubicBezTo>
                    <a:lnTo>
                      <a:pt x="966" y="224790"/>
                    </a:lnTo>
                    <a:cubicBezTo>
                      <a:pt x="-2844" y="240030"/>
                      <a:pt x="4776" y="257175"/>
                      <a:pt x="20969" y="260985"/>
                    </a:cubicBezTo>
                    <a:cubicBezTo>
                      <a:pt x="23826" y="261938"/>
                      <a:pt x="25731" y="261938"/>
                      <a:pt x="28589" y="261938"/>
                    </a:cubicBezTo>
                    <a:cubicBezTo>
                      <a:pt x="40971" y="261938"/>
                      <a:pt x="52401" y="253365"/>
                      <a:pt x="56211" y="240983"/>
                    </a:cubicBezTo>
                    <a:lnTo>
                      <a:pt x="94311" y="101918"/>
                    </a:lnTo>
                    <a:lnTo>
                      <a:pt x="94311" y="586740"/>
                    </a:lnTo>
                    <a:lnTo>
                      <a:pt x="151461" y="586740"/>
                    </a:lnTo>
                    <a:lnTo>
                      <a:pt x="151461" y="314325"/>
                    </a:lnTo>
                    <a:lnTo>
                      <a:pt x="189561" y="314325"/>
                    </a:lnTo>
                    <a:lnTo>
                      <a:pt x="189561" y="585787"/>
                    </a:lnTo>
                    <a:lnTo>
                      <a:pt x="246711" y="585787"/>
                    </a:lnTo>
                    <a:lnTo>
                      <a:pt x="246711" y="277178"/>
                    </a:lnTo>
                    <a:cubicBezTo>
                      <a:pt x="226709" y="267653"/>
                      <a:pt x="215279" y="243840"/>
                      <a:pt x="220994" y="22002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72F2F2"/>
                  </a:solidFill>
                </a:endParaRPr>
              </a:p>
            </p:txBody>
          </p:sp>
          <p:sp>
            <p:nvSpPr>
              <p:cNvPr id="146" name="任意多边形: 形状 44">
                <a:extLst>
                  <a:ext uri="{FF2B5EF4-FFF2-40B4-BE49-F238E27FC236}">
                    <a16:creationId xmlns:a16="http://schemas.microsoft.com/office/drawing/2014/main" id="{44D7DD7C-5537-1CA0-E54B-A4707DFF9E90}"/>
                  </a:ext>
                </a:extLst>
              </p:cNvPr>
              <p:cNvSpPr/>
              <p:nvPr/>
            </p:nvSpPr>
            <p:spPr>
              <a:xfrm>
                <a:off x="6228398" y="3212782"/>
                <a:ext cx="266700" cy="581025"/>
              </a:xfrm>
              <a:custGeom>
                <a:avLst/>
                <a:gdLst>
                  <a:gd name="connsiteX0" fmla="*/ 275273 w 266700"/>
                  <a:gd name="connsiteY0" fmla="*/ 223838 h 581025"/>
                  <a:gd name="connsiteX1" fmla="*/ 231457 w 266700"/>
                  <a:gd name="connsiteY1" fmla="*/ 65723 h 581025"/>
                  <a:gd name="connsiteX2" fmla="*/ 222885 w 266700"/>
                  <a:gd name="connsiteY2" fmla="*/ 50483 h 581025"/>
                  <a:gd name="connsiteX3" fmla="*/ 157163 w 266700"/>
                  <a:gd name="connsiteY3" fmla="*/ 8573 h 581025"/>
                  <a:gd name="connsiteX4" fmla="*/ 105727 w 266700"/>
                  <a:gd name="connsiteY4" fmla="*/ 0 h 581025"/>
                  <a:gd name="connsiteX5" fmla="*/ 54292 w 266700"/>
                  <a:gd name="connsiteY5" fmla="*/ 8573 h 581025"/>
                  <a:gd name="connsiteX6" fmla="*/ 0 w 266700"/>
                  <a:gd name="connsiteY6" fmla="*/ 39053 h 581025"/>
                  <a:gd name="connsiteX7" fmla="*/ 11430 w 266700"/>
                  <a:gd name="connsiteY7" fmla="*/ 60960 h 581025"/>
                  <a:gd name="connsiteX8" fmla="*/ 54292 w 266700"/>
                  <a:gd name="connsiteY8" fmla="*/ 219075 h 581025"/>
                  <a:gd name="connsiteX9" fmla="*/ 28575 w 266700"/>
                  <a:gd name="connsiteY9" fmla="*/ 276225 h 581025"/>
                  <a:gd name="connsiteX10" fmla="*/ 28575 w 266700"/>
                  <a:gd name="connsiteY10" fmla="*/ 585788 h 581025"/>
                  <a:gd name="connsiteX11" fmla="*/ 85725 w 266700"/>
                  <a:gd name="connsiteY11" fmla="*/ 585788 h 581025"/>
                  <a:gd name="connsiteX12" fmla="*/ 85725 w 266700"/>
                  <a:gd name="connsiteY12" fmla="*/ 313373 h 581025"/>
                  <a:gd name="connsiteX13" fmla="*/ 123825 w 266700"/>
                  <a:gd name="connsiteY13" fmla="*/ 313373 h 581025"/>
                  <a:gd name="connsiteX14" fmla="*/ 123825 w 266700"/>
                  <a:gd name="connsiteY14" fmla="*/ 584835 h 581025"/>
                  <a:gd name="connsiteX15" fmla="*/ 180975 w 266700"/>
                  <a:gd name="connsiteY15" fmla="*/ 584835 h 581025"/>
                  <a:gd name="connsiteX16" fmla="*/ 180975 w 266700"/>
                  <a:gd name="connsiteY16" fmla="*/ 100965 h 581025"/>
                  <a:gd name="connsiteX17" fmla="*/ 219075 w 266700"/>
                  <a:gd name="connsiteY17" fmla="*/ 240030 h 581025"/>
                  <a:gd name="connsiteX18" fmla="*/ 246698 w 266700"/>
                  <a:gd name="connsiteY18" fmla="*/ 260985 h 581025"/>
                  <a:gd name="connsiteX19" fmla="*/ 254317 w 266700"/>
                  <a:gd name="connsiteY19" fmla="*/ 260033 h 581025"/>
                  <a:gd name="connsiteX20" fmla="*/ 275273 w 266700"/>
                  <a:gd name="connsiteY20" fmla="*/ 223838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6700" h="581025">
                    <a:moveTo>
                      <a:pt x="275273" y="223838"/>
                    </a:moveTo>
                    <a:lnTo>
                      <a:pt x="231457" y="65723"/>
                    </a:lnTo>
                    <a:cubicBezTo>
                      <a:pt x="229552" y="60008"/>
                      <a:pt x="226695" y="54293"/>
                      <a:pt x="222885" y="50483"/>
                    </a:cubicBezTo>
                    <a:cubicBezTo>
                      <a:pt x="204788" y="31433"/>
                      <a:pt x="181927" y="17145"/>
                      <a:pt x="157163" y="8573"/>
                    </a:cubicBezTo>
                    <a:cubicBezTo>
                      <a:pt x="140970" y="2858"/>
                      <a:pt x="123825" y="0"/>
                      <a:pt x="105727" y="0"/>
                    </a:cubicBezTo>
                    <a:cubicBezTo>
                      <a:pt x="87630" y="0"/>
                      <a:pt x="70485" y="2858"/>
                      <a:pt x="54292" y="8573"/>
                    </a:cubicBezTo>
                    <a:cubicBezTo>
                      <a:pt x="34290" y="15240"/>
                      <a:pt x="16192" y="25718"/>
                      <a:pt x="0" y="39053"/>
                    </a:cubicBezTo>
                    <a:cubicBezTo>
                      <a:pt x="5715" y="45720"/>
                      <a:pt x="9525" y="53340"/>
                      <a:pt x="11430" y="60960"/>
                    </a:cubicBezTo>
                    <a:lnTo>
                      <a:pt x="54292" y="219075"/>
                    </a:lnTo>
                    <a:cubicBezTo>
                      <a:pt x="60960" y="242888"/>
                      <a:pt x="48577" y="266700"/>
                      <a:pt x="28575" y="276225"/>
                    </a:cubicBezTo>
                    <a:lnTo>
                      <a:pt x="28575" y="585788"/>
                    </a:lnTo>
                    <a:lnTo>
                      <a:pt x="85725" y="585788"/>
                    </a:lnTo>
                    <a:lnTo>
                      <a:pt x="85725" y="313373"/>
                    </a:lnTo>
                    <a:lnTo>
                      <a:pt x="123825" y="313373"/>
                    </a:lnTo>
                    <a:lnTo>
                      <a:pt x="123825" y="584835"/>
                    </a:lnTo>
                    <a:lnTo>
                      <a:pt x="180975" y="584835"/>
                    </a:lnTo>
                    <a:lnTo>
                      <a:pt x="180975" y="100965"/>
                    </a:lnTo>
                    <a:lnTo>
                      <a:pt x="219075" y="240030"/>
                    </a:lnTo>
                    <a:cubicBezTo>
                      <a:pt x="222885" y="252413"/>
                      <a:pt x="234315" y="260985"/>
                      <a:pt x="246698" y="260985"/>
                    </a:cubicBezTo>
                    <a:cubicBezTo>
                      <a:pt x="249555" y="260985"/>
                      <a:pt x="251460" y="260985"/>
                      <a:pt x="254317" y="260033"/>
                    </a:cubicBezTo>
                    <a:cubicBezTo>
                      <a:pt x="270510" y="256223"/>
                      <a:pt x="279082" y="239078"/>
                      <a:pt x="275273" y="2238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72F2F2"/>
                  </a:solidFill>
                </a:endParaRPr>
              </a:p>
            </p:txBody>
          </p:sp>
        </p:grpSp>
        <p:grpSp>
          <p:nvGrpSpPr>
            <p:cNvPr id="147" name="图形 12" descr="原子">
              <a:extLst>
                <a:ext uri="{FF2B5EF4-FFF2-40B4-BE49-F238E27FC236}">
                  <a16:creationId xmlns:a16="http://schemas.microsoft.com/office/drawing/2014/main" id="{F1E4E3B6-D61A-86C9-1FF5-AF6AB9A16FBB}"/>
                </a:ext>
              </a:extLst>
            </p:cNvPr>
            <p:cNvGrpSpPr/>
            <p:nvPr/>
          </p:nvGrpSpPr>
          <p:grpSpPr>
            <a:xfrm>
              <a:off x="7309828" y="2446662"/>
              <a:ext cx="570468" cy="570468"/>
              <a:chOff x="5788800" y="3121800"/>
              <a:chExt cx="914400" cy="914400"/>
            </a:xfrm>
            <a:solidFill>
              <a:srgbClr val="72F2F2"/>
            </a:solidFill>
          </p:grpSpPr>
          <p:sp>
            <p:nvSpPr>
              <p:cNvPr id="148" name="任意多边形: 形状 46">
                <a:extLst>
                  <a:ext uri="{FF2B5EF4-FFF2-40B4-BE49-F238E27FC236}">
                    <a16:creationId xmlns:a16="http://schemas.microsoft.com/office/drawing/2014/main" id="{A096AF64-E372-E37B-FCDF-0F0B17BFD8DA}"/>
                  </a:ext>
                </a:extLst>
              </p:cNvPr>
              <p:cNvSpPr/>
              <p:nvPr/>
            </p:nvSpPr>
            <p:spPr>
              <a:xfrm>
                <a:off x="6185993" y="3521850"/>
                <a:ext cx="114300" cy="114300"/>
              </a:xfrm>
              <a:custGeom>
                <a:avLst/>
                <a:gdLst>
                  <a:gd name="connsiteX0" fmla="*/ 114300 w 114300"/>
                  <a:gd name="connsiteY0" fmla="*/ 57150 h 114300"/>
                  <a:gd name="connsiteX1" fmla="*/ 57150 w 114300"/>
                  <a:gd name="connsiteY1" fmla="*/ 114300 h 114300"/>
                  <a:gd name="connsiteX2" fmla="*/ 0 w 114300"/>
                  <a:gd name="connsiteY2" fmla="*/ 57150 h 114300"/>
                  <a:gd name="connsiteX3" fmla="*/ 57150 w 114300"/>
                  <a:gd name="connsiteY3" fmla="*/ 0 h 114300"/>
                  <a:gd name="connsiteX4" fmla="*/ 114300 w 114300"/>
                  <a:gd name="connsiteY4" fmla="*/ 571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114300" y="57150"/>
                    </a:moveTo>
                    <a:cubicBezTo>
                      <a:pt x="114300" y="88713"/>
                      <a:pt x="88713" y="114300"/>
                      <a:pt x="57150" y="114300"/>
                    </a:cubicBezTo>
                    <a:cubicBezTo>
                      <a:pt x="25587" y="114300"/>
                      <a:pt x="0" y="88713"/>
                      <a:pt x="0" y="57150"/>
                    </a:cubicBezTo>
                    <a:cubicBezTo>
                      <a:pt x="0" y="25587"/>
                      <a:pt x="25587" y="0"/>
                      <a:pt x="57150" y="0"/>
                    </a:cubicBezTo>
                    <a:cubicBezTo>
                      <a:pt x="88713" y="0"/>
                      <a:pt x="114300" y="25587"/>
                      <a:pt x="114300" y="571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47">
                <a:extLst>
                  <a:ext uri="{FF2B5EF4-FFF2-40B4-BE49-F238E27FC236}">
                    <a16:creationId xmlns:a16="http://schemas.microsoft.com/office/drawing/2014/main" id="{6A696FAA-1D55-A279-BD3F-957DC5378CA1}"/>
                  </a:ext>
                </a:extLst>
              </p:cNvPr>
              <p:cNvSpPr/>
              <p:nvPr/>
            </p:nvSpPr>
            <p:spPr>
              <a:xfrm>
                <a:off x="5904707" y="3198000"/>
                <a:ext cx="676275" cy="762000"/>
              </a:xfrm>
              <a:custGeom>
                <a:avLst/>
                <a:gdLst>
                  <a:gd name="connsiteX0" fmla="*/ 673716 w 676275"/>
                  <a:gd name="connsiteY0" fmla="*/ 190500 h 762000"/>
                  <a:gd name="connsiteX1" fmla="*/ 571798 w 676275"/>
                  <a:gd name="connsiteY1" fmla="*/ 149543 h 762000"/>
                  <a:gd name="connsiteX2" fmla="*/ 464166 w 676275"/>
                  <a:gd name="connsiteY2" fmla="*/ 165735 h 762000"/>
                  <a:gd name="connsiteX3" fmla="*/ 338436 w 676275"/>
                  <a:gd name="connsiteY3" fmla="*/ 0 h 762000"/>
                  <a:gd name="connsiteX4" fmla="*/ 213658 w 676275"/>
                  <a:gd name="connsiteY4" fmla="*/ 163830 h 762000"/>
                  <a:gd name="connsiteX5" fmla="*/ 110788 w 676275"/>
                  <a:gd name="connsiteY5" fmla="*/ 148590 h 762000"/>
                  <a:gd name="connsiteX6" fmla="*/ 8871 w 676275"/>
                  <a:gd name="connsiteY6" fmla="*/ 189548 h 762000"/>
                  <a:gd name="connsiteX7" fmla="*/ 90786 w 676275"/>
                  <a:gd name="connsiteY7" fmla="*/ 382905 h 762000"/>
                  <a:gd name="connsiteX8" fmla="*/ 13633 w 676275"/>
                  <a:gd name="connsiteY8" fmla="*/ 570548 h 762000"/>
                  <a:gd name="connsiteX9" fmla="*/ 115551 w 676275"/>
                  <a:gd name="connsiteY9" fmla="*/ 611505 h 762000"/>
                  <a:gd name="connsiteX10" fmla="*/ 213658 w 676275"/>
                  <a:gd name="connsiteY10" fmla="*/ 598170 h 762000"/>
                  <a:gd name="connsiteX11" fmla="*/ 338436 w 676275"/>
                  <a:gd name="connsiteY11" fmla="*/ 762000 h 762000"/>
                  <a:gd name="connsiteX12" fmla="*/ 463213 w 676275"/>
                  <a:gd name="connsiteY12" fmla="*/ 598170 h 762000"/>
                  <a:gd name="connsiteX13" fmla="*/ 566083 w 676275"/>
                  <a:gd name="connsiteY13" fmla="*/ 613410 h 762000"/>
                  <a:gd name="connsiteX14" fmla="*/ 668001 w 676275"/>
                  <a:gd name="connsiteY14" fmla="*/ 572453 h 762000"/>
                  <a:gd name="connsiteX15" fmla="*/ 590848 w 676275"/>
                  <a:gd name="connsiteY15" fmla="*/ 384810 h 762000"/>
                  <a:gd name="connsiteX16" fmla="*/ 673716 w 676275"/>
                  <a:gd name="connsiteY16" fmla="*/ 190500 h 762000"/>
                  <a:gd name="connsiteX17" fmla="*/ 571798 w 676275"/>
                  <a:gd name="connsiteY17" fmla="*/ 187643 h 762000"/>
                  <a:gd name="connsiteX18" fmla="*/ 640378 w 676275"/>
                  <a:gd name="connsiteY18" fmla="*/ 209550 h 762000"/>
                  <a:gd name="connsiteX19" fmla="*/ 564178 w 676275"/>
                  <a:gd name="connsiteY19" fmla="*/ 357188 h 762000"/>
                  <a:gd name="connsiteX20" fmla="*/ 487026 w 676275"/>
                  <a:gd name="connsiteY20" fmla="*/ 295275 h 762000"/>
                  <a:gd name="connsiteX21" fmla="*/ 472738 w 676275"/>
                  <a:gd name="connsiteY21" fmla="*/ 201930 h 762000"/>
                  <a:gd name="connsiteX22" fmla="*/ 571798 w 676275"/>
                  <a:gd name="connsiteY22" fmla="*/ 187643 h 762000"/>
                  <a:gd name="connsiteX23" fmla="*/ 401301 w 676275"/>
                  <a:gd name="connsiteY23" fmla="*/ 480060 h 762000"/>
                  <a:gd name="connsiteX24" fmla="*/ 341293 w 676275"/>
                  <a:gd name="connsiteY24" fmla="*/ 511493 h 762000"/>
                  <a:gd name="connsiteX25" fmla="*/ 281286 w 676275"/>
                  <a:gd name="connsiteY25" fmla="*/ 480060 h 762000"/>
                  <a:gd name="connsiteX26" fmla="*/ 226041 w 676275"/>
                  <a:gd name="connsiteY26" fmla="*/ 445770 h 762000"/>
                  <a:gd name="connsiteX27" fmla="*/ 224136 w 676275"/>
                  <a:gd name="connsiteY27" fmla="*/ 381000 h 762000"/>
                  <a:gd name="connsiteX28" fmla="*/ 226041 w 676275"/>
                  <a:gd name="connsiteY28" fmla="*/ 320040 h 762000"/>
                  <a:gd name="connsiteX29" fmla="*/ 287001 w 676275"/>
                  <a:gd name="connsiteY29" fmla="*/ 281940 h 762000"/>
                  <a:gd name="connsiteX30" fmla="*/ 341293 w 676275"/>
                  <a:gd name="connsiteY30" fmla="*/ 253365 h 762000"/>
                  <a:gd name="connsiteX31" fmla="*/ 395586 w 676275"/>
                  <a:gd name="connsiteY31" fmla="*/ 281940 h 762000"/>
                  <a:gd name="connsiteX32" fmla="*/ 450831 w 676275"/>
                  <a:gd name="connsiteY32" fmla="*/ 316230 h 762000"/>
                  <a:gd name="connsiteX33" fmla="*/ 452736 w 676275"/>
                  <a:gd name="connsiteY33" fmla="*/ 381000 h 762000"/>
                  <a:gd name="connsiteX34" fmla="*/ 449878 w 676275"/>
                  <a:gd name="connsiteY34" fmla="*/ 449580 h 762000"/>
                  <a:gd name="connsiteX35" fmla="*/ 401301 w 676275"/>
                  <a:gd name="connsiteY35" fmla="*/ 480060 h 762000"/>
                  <a:gd name="connsiteX36" fmla="*/ 445116 w 676275"/>
                  <a:gd name="connsiteY36" fmla="*/ 498158 h 762000"/>
                  <a:gd name="connsiteX37" fmla="*/ 436543 w 676275"/>
                  <a:gd name="connsiteY37" fmla="*/ 550545 h 762000"/>
                  <a:gd name="connsiteX38" fmla="*/ 386061 w 676275"/>
                  <a:gd name="connsiteY38" fmla="*/ 531495 h 762000"/>
                  <a:gd name="connsiteX39" fmla="*/ 420351 w 676275"/>
                  <a:gd name="connsiteY39" fmla="*/ 512445 h 762000"/>
                  <a:gd name="connsiteX40" fmla="*/ 445116 w 676275"/>
                  <a:gd name="connsiteY40" fmla="*/ 498158 h 762000"/>
                  <a:gd name="connsiteX41" fmla="*/ 296526 w 676275"/>
                  <a:gd name="connsiteY41" fmla="*/ 531495 h 762000"/>
                  <a:gd name="connsiteX42" fmla="*/ 241281 w 676275"/>
                  <a:gd name="connsiteY42" fmla="*/ 551498 h 762000"/>
                  <a:gd name="connsiteX43" fmla="*/ 231756 w 676275"/>
                  <a:gd name="connsiteY43" fmla="*/ 494348 h 762000"/>
                  <a:gd name="connsiteX44" fmla="*/ 263188 w 676275"/>
                  <a:gd name="connsiteY44" fmla="*/ 513398 h 762000"/>
                  <a:gd name="connsiteX45" fmla="*/ 296526 w 676275"/>
                  <a:gd name="connsiteY45" fmla="*/ 531495 h 762000"/>
                  <a:gd name="connsiteX46" fmla="*/ 186988 w 676275"/>
                  <a:gd name="connsiteY46" fmla="*/ 417195 h 762000"/>
                  <a:gd name="connsiteX47" fmla="*/ 146031 w 676275"/>
                  <a:gd name="connsiteY47" fmla="*/ 382905 h 762000"/>
                  <a:gd name="connsiteX48" fmla="*/ 186988 w 676275"/>
                  <a:gd name="connsiteY48" fmla="*/ 348615 h 762000"/>
                  <a:gd name="connsiteX49" fmla="*/ 186036 w 676275"/>
                  <a:gd name="connsiteY49" fmla="*/ 381000 h 762000"/>
                  <a:gd name="connsiteX50" fmla="*/ 186988 w 676275"/>
                  <a:gd name="connsiteY50" fmla="*/ 417195 h 762000"/>
                  <a:gd name="connsiteX51" fmla="*/ 230803 w 676275"/>
                  <a:gd name="connsiteY51" fmla="*/ 271463 h 762000"/>
                  <a:gd name="connsiteX52" fmla="*/ 240328 w 676275"/>
                  <a:gd name="connsiteY52" fmla="*/ 211455 h 762000"/>
                  <a:gd name="connsiteX53" fmla="*/ 296526 w 676275"/>
                  <a:gd name="connsiteY53" fmla="*/ 232410 h 762000"/>
                  <a:gd name="connsiteX54" fmla="*/ 266998 w 676275"/>
                  <a:gd name="connsiteY54" fmla="*/ 248602 h 762000"/>
                  <a:gd name="connsiteX55" fmla="*/ 230803 w 676275"/>
                  <a:gd name="connsiteY55" fmla="*/ 271463 h 762000"/>
                  <a:gd name="connsiteX56" fmla="*/ 385108 w 676275"/>
                  <a:gd name="connsiteY56" fmla="*/ 232410 h 762000"/>
                  <a:gd name="connsiteX57" fmla="*/ 436543 w 676275"/>
                  <a:gd name="connsiteY57" fmla="*/ 213360 h 762000"/>
                  <a:gd name="connsiteX58" fmla="*/ 446068 w 676275"/>
                  <a:gd name="connsiteY58" fmla="*/ 267653 h 762000"/>
                  <a:gd name="connsiteX59" fmla="*/ 414636 w 676275"/>
                  <a:gd name="connsiteY59" fmla="*/ 248602 h 762000"/>
                  <a:gd name="connsiteX60" fmla="*/ 385108 w 676275"/>
                  <a:gd name="connsiteY60" fmla="*/ 232410 h 762000"/>
                  <a:gd name="connsiteX61" fmla="*/ 489883 w 676275"/>
                  <a:gd name="connsiteY61" fmla="*/ 344805 h 762000"/>
                  <a:gd name="connsiteX62" fmla="*/ 536556 w 676275"/>
                  <a:gd name="connsiteY62" fmla="*/ 383858 h 762000"/>
                  <a:gd name="connsiteX63" fmla="*/ 489883 w 676275"/>
                  <a:gd name="connsiteY63" fmla="*/ 421958 h 762000"/>
                  <a:gd name="connsiteX64" fmla="*/ 490836 w 676275"/>
                  <a:gd name="connsiteY64" fmla="*/ 381953 h 762000"/>
                  <a:gd name="connsiteX65" fmla="*/ 489883 w 676275"/>
                  <a:gd name="connsiteY65" fmla="*/ 344805 h 762000"/>
                  <a:gd name="connsiteX66" fmla="*/ 338436 w 676275"/>
                  <a:gd name="connsiteY66" fmla="*/ 38100 h 762000"/>
                  <a:gd name="connsiteX67" fmla="*/ 427971 w 676275"/>
                  <a:gd name="connsiteY67" fmla="*/ 176213 h 762000"/>
                  <a:gd name="connsiteX68" fmla="*/ 341293 w 676275"/>
                  <a:gd name="connsiteY68" fmla="*/ 210503 h 762000"/>
                  <a:gd name="connsiteX69" fmla="*/ 249853 w 676275"/>
                  <a:gd name="connsiteY69" fmla="*/ 174308 h 762000"/>
                  <a:gd name="connsiteX70" fmla="*/ 338436 w 676275"/>
                  <a:gd name="connsiteY70" fmla="*/ 38100 h 762000"/>
                  <a:gd name="connsiteX71" fmla="*/ 41256 w 676275"/>
                  <a:gd name="connsiteY71" fmla="*/ 209550 h 762000"/>
                  <a:gd name="connsiteX72" fmla="*/ 109836 w 676275"/>
                  <a:gd name="connsiteY72" fmla="*/ 187643 h 762000"/>
                  <a:gd name="connsiteX73" fmla="*/ 203181 w 676275"/>
                  <a:gd name="connsiteY73" fmla="*/ 200978 h 762000"/>
                  <a:gd name="connsiteX74" fmla="*/ 188893 w 676275"/>
                  <a:gd name="connsiteY74" fmla="*/ 299085 h 762000"/>
                  <a:gd name="connsiteX75" fmla="*/ 117456 w 676275"/>
                  <a:gd name="connsiteY75" fmla="*/ 357188 h 762000"/>
                  <a:gd name="connsiteX76" fmla="*/ 41256 w 676275"/>
                  <a:gd name="connsiteY76" fmla="*/ 209550 h 762000"/>
                  <a:gd name="connsiteX77" fmla="*/ 115551 w 676275"/>
                  <a:gd name="connsiteY77" fmla="*/ 574358 h 762000"/>
                  <a:gd name="connsiteX78" fmla="*/ 46971 w 676275"/>
                  <a:gd name="connsiteY78" fmla="*/ 552450 h 762000"/>
                  <a:gd name="connsiteX79" fmla="*/ 118408 w 676275"/>
                  <a:gd name="connsiteY79" fmla="*/ 409575 h 762000"/>
                  <a:gd name="connsiteX80" fmla="*/ 189846 w 676275"/>
                  <a:gd name="connsiteY80" fmla="*/ 466725 h 762000"/>
                  <a:gd name="connsiteX81" fmla="*/ 204133 w 676275"/>
                  <a:gd name="connsiteY81" fmla="*/ 561975 h 762000"/>
                  <a:gd name="connsiteX82" fmla="*/ 115551 w 676275"/>
                  <a:gd name="connsiteY82" fmla="*/ 574358 h 762000"/>
                  <a:gd name="connsiteX83" fmla="*/ 338436 w 676275"/>
                  <a:gd name="connsiteY83" fmla="*/ 723900 h 762000"/>
                  <a:gd name="connsiteX84" fmla="*/ 249853 w 676275"/>
                  <a:gd name="connsiteY84" fmla="*/ 588645 h 762000"/>
                  <a:gd name="connsiteX85" fmla="*/ 341293 w 676275"/>
                  <a:gd name="connsiteY85" fmla="*/ 553403 h 762000"/>
                  <a:gd name="connsiteX86" fmla="*/ 427018 w 676275"/>
                  <a:gd name="connsiteY86" fmla="*/ 586740 h 762000"/>
                  <a:gd name="connsiteX87" fmla="*/ 338436 w 676275"/>
                  <a:gd name="connsiteY87" fmla="*/ 723900 h 762000"/>
                  <a:gd name="connsiteX88" fmla="*/ 635616 w 676275"/>
                  <a:gd name="connsiteY88" fmla="*/ 552450 h 762000"/>
                  <a:gd name="connsiteX89" fmla="*/ 567036 w 676275"/>
                  <a:gd name="connsiteY89" fmla="*/ 574358 h 762000"/>
                  <a:gd name="connsiteX90" fmla="*/ 473691 w 676275"/>
                  <a:gd name="connsiteY90" fmla="*/ 561023 h 762000"/>
                  <a:gd name="connsiteX91" fmla="*/ 487026 w 676275"/>
                  <a:gd name="connsiteY91" fmla="*/ 470535 h 762000"/>
                  <a:gd name="connsiteX92" fmla="*/ 564178 w 676275"/>
                  <a:gd name="connsiteY92" fmla="*/ 409575 h 762000"/>
                  <a:gd name="connsiteX93" fmla="*/ 635616 w 676275"/>
                  <a:gd name="connsiteY93" fmla="*/ 55245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676275" h="762000">
                    <a:moveTo>
                      <a:pt x="673716" y="190500"/>
                    </a:moveTo>
                    <a:cubicBezTo>
                      <a:pt x="657523" y="162878"/>
                      <a:pt x="621328" y="149543"/>
                      <a:pt x="571798" y="149543"/>
                    </a:cubicBezTo>
                    <a:cubicBezTo>
                      <a:pt x="540366" y="149543"/>
                      <a:pt x="504171" y="155258"/>
                      <a:pt x="464166" y="165735"/>
                    </a:cubicBezTo>
                    <a:cubicBezTo>
                      <a:pt x="436543" y="65723"/>
                      <a:pt x="390823" y="0"/>
                      <a:pt x="338436" y="0"/>
                    </a:cubicBezTo>
                    <a:cubicBezTo>
                      <a:pt x="287001" y="0"/>
                      <a:pt x="240328" y="64770"/>
                      <a:pt x="213658" y="163830"/>
                    </a:cubicBezTo>
                    <a:cubicBezTo>
                      <a:pt x="175558" y="154305"/>
                      <a:pt x="141268" y="148590"/>
                      <a:pt x="110788" y="148590"/>
                    </a:cubicBezTo>
                    <a:cubicBezTo>
                      <a:pt x="61258" y="148590"/>
                      <a:pt x="25063" y="161925"/>
                      <a:pt x="8871" y="189548"/>
                    </a:cubicBezTo>
                    <a:cubicBezTo>
                      <a:pt x="-17799" y="235268"/>
                      <a:pt x="17443" y="308610"/>
                      <a:pt x="90786" y="382905"/>
                    </a:cubicBezTo>
                    <a:cubicBezTo>
                      <a:pt x="20301" y="455295"/>
                      <a:pt x="-12084" y="525780"/>
                      <a:pt x="13633" y="570548"/>
                    </a:cubicBezTo>
                    <a:cubicBezTo>
                      <a:pt x="29826" y="598170"/>
                      <a:pt x="66021" y="611505"/>
                      <a:pt x="115551" y="611505"/>
                    </a:cubicBezTo>
                    <a:cubicBezTo>
                      <a:pt x="144126" y="611505"/>
                      <a:pt x="177463" y="606743"/>
                      <a:pt x="213658" y="598170"/>
                    </a:cubicBezTo>
                    <a:cubicBezTo>
                      <a:pt x="241281" y="697230"/>
                      <a:pt x="287001" y="762000"/>
                      <a:pt x="338436" y="762000"/>
                    </a:cubicBezTo>
                    <a:cubicBezTo>
                      <a:pt x="389871" y="762000"/>
                      <a:pt x="436543" y="697230"/>
                      <a:pt x="463213" y="598170"/>
                    </a:cubicBezTo>
                    <a:cubicBezTo>
                      <a:pt x="501313" y="607695"/>
                      <a:pt x="535603" y="613410"/>
                      <a:pt x="566083" y="613410"/>
                    </a:cubicBezTo>
                    <a:cubicBezTo>
                      <a:pt x="615613" y="613410"/>
                      <a:pt x="651808" y="600075"/>
                      <a:pt x="668001" y="572453"/>
                    </a:cubicBezTo>
                    <a:cubicBezTo>
                      <a:pt x="693718" y="527685"/>
                      <a:pt x="661333" y="457200"/>
                      <a:pt x="590848" y="384810"/>
                    </a:cubicBezTo>
                    <a:cubicBezTo>
                      <a:pt x="666096" y="309563"/>
                      <a:pt x="700386" y="236220"/>
                      <a:pt x="673716" y="190500"/>
                    </a:cubicBezTo>
                    <a:close/>
                    <a:moveTo>
                      <a:pt x="571798" y="187643"/>
                    </a:moveTo>
                    <a:cubicBezTo>
                      <a:pt x="607041" y="187643"/>
                      <a:pt x="632758" y="196215"/>
                      <a:pt x="640378" y="209550"/>
                    </a:cubicBezTo>
                    <a:cubicBezTo>
                      <a:pt x="654666" y="234315"/>
                      <a:pt x="628948" y="292418"/>
                      <a:pt x="564178" y="357188"/>
                    </a:cubicBezTo>
                    <a:cubicBezTo>
                      <a:pt x="541318" y="336233"/>
                      <a:pt x="515601" y="315278"/>
                      <a:pt x="487026" y="295275"/>
                    </a:cubicBezTo>
                    <a:cubicBezTo>
                      <a:pt x="484168" y="262890"/>
                      <a:pt x="479406" y="231458"/>
                      <a:pt x="472738" y="201930"/>
                    </a:cubicBezTo>
                    <a:cubicBezTo>
                      <a:pt x="508933" y="192405"/>
                      <a:pt x="543223" y="187643"/>
                      <a:pt x="571798" y="187643"/>
                    </a:cubicBezTo>
                    <a:close/>
                    <a:moveTo>
                      <a:pt x="401301" y="480060"/>
                    </a:moveTo>
                    <a:cubicBezTo>
                      <a:pt x="381298" y="491490"/>
                      <a:pt x="361296" y="501968"/>
                      <a:pt x="341293" y="511493"/>
                    </a:cubicBezTo>
                    <a:cubicBezTo>
                      <a:pt x="321291" y="501968"/>
                      <a:pt x="301288" y="491490"/>
                      <a:pt x="281286" y="480060"/>
                    </a:cubicBezTo>
                    <a:cubicBezTo>
                      <a:pt x="262236" y="468630"/>
                      <a:pt x="243186" y="457200"/>
                      <a:pt x="226041" y="445770"/>
                    </a:cubicBezTo>
                    <a:cubicBezTo>
                      <a:pt x="224136" y="424815"/>
                      <a:pt x="224136" y="403860"/>
                      <a:pt x="224136" y="381000"/>
                    </a:cubicBezTo>
                    <a:cubicBezTo>
                      <a:pt x="224136" y="360045"/>
                      <a:pt x="225088" y="340043"/>
                      <a:pt x="226041" y="320040"/>
                    </a:cubicBezTo>
                    <a:cubicBezTo>
                      <a:pt x="245091" y="306705"/>
                      <a:pt x="265093" y="294323"/>
                      <a:pt x="287001" y="281940"/>
                    </a:cubicBezTo>
                    <a:cubicBezTo>
                      <a:pt x="305098" y="271463"/>
                      <a:pt x="323196" y="261938"/>
                      <a:pt x="341293" y="253365"/>
                    </a:cubicBezTo>
                    <a:cubicBezTo>
                      <a:pt x="359391" y="261938"/>
                      <a:pt x="377488" y="271463"/>
                      <a:pt x="395586" y="281940"/>
                    </a:cubicBezTo>
                    <a:cubicBezTo>
                      <a:pt x="414636" y="293370"/>
                      <a:pt x="433686" y="304800"/>
                      <a:pt x="450831" y="316230"/>
                    </a:cubicBezTo>
                    <a:cubicBezTo>
                      <a:pt x="452736" y="337185"/>
                      <a:pt x="452736" y="358140"/>
                      <a:pt x="452736" y="381000"/>
                    </a:cubicBezTo>
                    <a:cubicBezTo>
                      <a:pt x="452736" y="404813"/>
                      <a:pt x="451783" y="427673"/>
                      <a:pt x="449878" y="449580"/>
                    </a:cubicBezTo>
                    <a:cubicBezTo>
                      <a:pt x="434638" y="460058"/>
                      <a:pt x="418446" y="469583"/>
                      <a:pt x="401301" y="480060"/>
                    </a:cubicBezTo>
                    <a:close/>
                    <a:moveTo>
                      <a:pt x="445116" y="498158"/>
                    </a:moveTo>
                    <a:cubicBezTo>
                      <a:pt x="442258" y="516255"/>
                      <a:pt x="439401" y="534353"/>
                      <a:pt x="436543" y="550545"/>
                    </a:cubicBezTo>
                    <a:cubicBezTo>
                      <a:pt x="420351" y="544830"/>
                      <a:pt x="403206" y="539115"/>
                      <a:pt x="386061" y="531495"/>
                    </a:cubicBezTo>
                    <a:cubicBezTo>
                      <a:pt x="397491" y="525780"/>
                      <a:pt x="408921" y="519113"/>
                      <a:pt x="420351" y="512445"/>
                    </a:cubicBezTo>
                    <a:cubicBezTo>
                      <a:pt x="428923" y="507683"/>
                      <a:pt x="437496" y="502920"/>
                      <a:pt x="445116" y="498158"/>
                    </a:cubicBezTo>
                    <a:close/>
                    <a:moveTo>
                      <a:pt x="296526" y="531495"/>
                    </a:moveTo>
                    <a:cubicBezTo>
                      <a:pt x="277476" y="539115"/>
                      <a:pt x="259378" y="545783"/>
                      <a:pt x="241281" y="551498"/>
                    </a:cubicBezTo>
                    <a:cubicBezTo>
                      <a:pt x="237471" y="533400"/>
                      <a:pt x="234613" y="514350"/>
                      <a:pt x="231756" y="494348"/>
                    </a:cubicBezTo>
                    <a:cubicBezTo>
                      <a:pt x="242233" y="501015"/>
                      <a:pt x="251758" y="506730"/>
                      <a:pt x="263188" y="513398"/>
                    </a:cubicBezTo>
                    <a:cubicBezTo>
                      <a:pt x="273666" y="519113"/>
                      <a:pt x="285096" y="525780"/>
                      <a:pt x="296526" y="531495"/>
                    </a:cubicBezTo>
                    <a:close/>
                    <a:moveTo>
                      <a:pt x="186988" y="417195"/>
                    </a:moveTo>
                    <a:cubicBezTo>
                      <a:pt x="171748" y="405765"/>
                      <a:pt x="158413" y="394335"/>
                      <a:pt x="146031" y="382905"/>
                    </a:cubicBezTo>
                    <a:cubicBezTo>
                      <a:pt x="158413" y="371475"/>
                      <a:pt x="172701" y="360045"/>
                      <a:pt x="186988" y="348615"/>
                    </a:cubicBezTo>
                    <a:cubicBezTo>
                      <a:pt x="186988" y="359093"/>
                      <a:pt x="186036" y="369570"/>
                      <a:pt x="186036" y="381000"/>
                    </a:cubicBezTo>
                    <a:cubicBezTo>
                      <a:pt x="186036" y="393383"/>
                      <a:pt x="186036" y="405765"/>
                      <a:pt x="186988" y="417195"/>
                    </a:cubicBezTo>
                    <a:close/>
                    <a:moveTo>
                      <a:pt x="230803" y="271463"/>
                    </a:moveTo>
                    <a:cubicBezTo>
                      <a:pt x="233661" y="250508"/>
                      <a:pt x="236518" y="230505"/>
                      <a:pt x="240328" y="211455"/>
                    </a:cubicBezTo>
                    <a:cubicBezTo>
                      <a:pt x="258426" y="217170"/>
                      <a:pt x="277476" y="224790"/>
                      <a:pt x="296526" y="232410"/>
                    </a:cubicBezTo>
                    <a:cubicBezTo>
                      <a:pt x="287001" y="237173"/>
                      <a:pt x="276523" y="242888"/>
                      <a:pt x="266998" y="248602"/>
                    </a:cubicBezTo>
                    <a:cubicBezTo>
                      <a:pt x="255568" y="256223"/>
                      <a:pt x="243186" y="263843"/>
                      <a:pt x="230803" y="271463"/>
                    </a:cubicBezTo>
                    <a:close/>
                    <a:moveTo>
                      <a:pt x="385108" y="232410"/>
                    </a:moveTo>
                    <a:cubicBezTo>
                      <a:pt x="402253" y="224790"/>
                      <a:pt x="419398" y="219075"/>
                      <a:pt x="436543" y="213360"/>
                    </a:cubicBezTo>
                    <a:cubicBezTo>
                      <a:pt x="440353" y="230505"/>
                      <a:pt x="443211" y="248602"/>
                      <a:pt x="446068" y="267653"/>
                    </a:cubicBezTo>
                    <a:cubicBezTo>
                      <a:pt x="435591" y="260985"/>
                      <a:pt x="426066" y="255270"/>
                      <a:pt x="414636" y="248602"/>
                    </a:cubicBezTo>
                    <a:cubicBezTo>
                      <a:pt x="405111" y="243840"/>
                      <a:pt x="395586" y="238125"/>
                      <a:pt x="385108" y="232410"/>
                    </a:cubicBezTo>
                    <a:close/>
                    <a:moveTo>
                      <a:pt x="489883" y="344805"/>
                    </a:moveTo>
                    <a:cubicBezTo>
                      <a:pt x="507028" y="358140"/>
                      <a:pt x="522268" y="370523"/>
                      <a:pt x="536556" y="383858"/>
                    </a:cubicBezTo>
                    <a:cubicBezTo>
                      <a:pt x="522268" y="396240"/>
                      <a:pt x="507028" y="409575"/>
                      <a:pt x="489883" y="421958"/>
                    </a:cubicBezTo>
                    <a:cubicBezTo>
                      <a:pt x="490836" y="408623"/>
                      <a:pt x="490836" y="395288"/>
                      <a:pt x="490836" y="381953"/>
                    </a:cubicBezTo>
                    <a:cubicBezTo>
                      <a:pt x="490836" y="368618"/>
                      <a:pt x="490836" y="356235"/>
                      <a:pt x="489883" y="344805"/>
                    </a:cubicBezTo>
                    <a:close/>
                    <a:moveTo>
                      <a:pt x="338436" y="38100"/>
                    </a:moveTo>
                    <a:cubicBezTo>
                      <a:pt x="367011" y="38100"/>
                      <a:pt x="404158" y="88582"/>
                      <a:pt x="427971" y="176213"/>
                    </a:cubicBezTo>
                    <a:cubicBezTo>
                      <a:pt x="400348" y="185738"/>
                      <a:pt x="370821" y="197168"/>
                      <a:pt x="341293" y="210503"/>
                    </a:cubicBezTo>
                    <a:cubicBezTo>
                      <a:pt x="309861" y="196215"/>
                      <a:pt x="279381" y="183833"/>
                      <a:pt x="249853" y="174308"/>
                    </a:cubicBezTo>
                    <a:cubicBezTo>
                      <a:pt x="273666" y="87630"/>
                      <a:pt x="309861" y="38100"/>
                      <a:pt x="338436" y="38100"/>
                    </a:cubicBezTo>
                    <a:close/>
                    <a:moveTo>
                      <a:pt x="41256" y="209550"/>
                    </a:moveTo>
                    <a:cubicBezTo>
                      <a:pt x="49828" y="195263"/>
                      <a:pt x="74593" y="187643"/>
                      <a:pt x="109836" y="187643"/>
                    </a:cubicBezTo>
                    <a:cubicBezTo>
                      <a:pt x="137458" y="187643"/>
                      <a:pt x="168891" y="192405"/>
                      <a:pt x="203181" y="200978"/>
                    </a:cubicBezTo>
                    <a:cubicBezTo>
                      <a:pt x="196513" y="231458"/>
                      <a:pt x="191751" y="264795"/>
                      <a:pt x="188893" y="299085"/>
                    </a:cubicBezTo>
                    <a:cubicBezTo>
                      <a:pt x="162223" y="318135"/>
                      <a:pt x="138411" y="337185"/>
                      <a:pt x="117456" y="357188"/>
                    </a:cubicBezTo>
                    <a:cubicBezTo>
                      <a:pt x="53638" y="292418"/>
                      <a:pt x="26968" y="234315"/>
                      <a:pt x="41256" y="209550"/>
                    </a:cubicBezTo>
                    <a:close/>
                    <a:moveTo>
                      <a:pt x="115551" y="574358"/>
                    </a:moveTo>
                    <a:cubicBezTo>
                      <a:pt x="80308" y="574358"/>
                      <a:pt x="54591" y="565785"/>
                      <a:pt x="46971" y="552450"/>
                    </a:cubicBezTo>
                    <a:cubicBezTo>
                      <a:pt x="32683" y="527685"/>
                      <a:pt x="57448" y="472440"/>
                      <a:pt x="118408" y="409575"/>
                    </a:cubicBezTo>
                    <a:cubicBezTo>
                      <a:pt x="140316" y="428625"/>
                      <a:pt x="164128" y="447675"/>
                      <a:pt x="189846" y="466725"/>
                    </a:cubicBezTo>
                    <a:cubicBezTo>
                      <a:pt x="192703" y="500063"/>
                      <a:pt x="197466" y="532448"/>
                      <a:pt x="204133" y="561975"/>
                    </a:cubicBezTo>
                    <a:cubicBezTo>
                      <a:pt x="172701" y="570548"/>
                      <a:pt x="142221" y="574358"/>
                      <a:pt x="115551" y="574358"/>
                    </a:cubicBezTo>
                    <a:close/>
                    <a:moveTo>
                      <a:pt x="338436" y="723900"/>
                    </a:moveTo>
                    <a:cubicBezTo>
                      <a:pt x="309861" y="723900"/>
                      <a:pt x="273666" y="674370"/>
                      <a:pt x="249853" y="588645"/>
                    </a:cubicBezTo>
                    <a:cubicBezTo>
                      <a:pt x="279381" y="579120"/>
                      <a:pt x="309861" y="567690"/>
                      <a:pt x="341293" y="553403"/>
                    </a:cubicBezTo>
                    <a:cubicBezTo>
                      <a:pt x="370821" y="566738"/>
                      <a:pt x="399396" y="578168"/>
                      <a:pt x="427018" y="586740"/>
                    </a:cubicBezTo>
                    <a:cubicBezTo>
                      <a:pt x="403206" y="674370"/>
                      <a:pt x="367011" y="723900"/>
                      <a:pt x="338436" y="723900"/>
                    </a:cubicBezTo>
                    <a:close/>
                    <a:moveTo>
                      <a:pt x="635616" y="552450"/>
                    </a:moveTo>
                    <a:cubicBezTo>
                      <a:pt x="627043" y="566738"/>
                      <a:pt x="602278" y="574358"/>
                      <a:pt x="567036" y="574358"/>
                    </a:cubicBezTo>
                    <a:cubicBezTo>
                      <a:pt x="539413" y="574358"/>
                      <a:pt x="507028" y="569595"/>
                      <a:pt x="473691" y="561023"/>
                    </a:cubicBezTo>
                    <a:cubicBezTo>
                      <a:pt x="479406" y="532448"/>
                      <a:pt x="484168" y="502920"/>
                      <a:pt x="487026" y="470535"/>
                    </a:cubicBezTo>
                    <a:cubicBezTo>
                      <a:pt x="515601" y="450533"/>
                      <a:pt x="541318" y="430530"/>
                      <a:pt x="564178" y="409575"/>
                    </a:cubicBezTo>
                    <a:cubicBezTo>
                      <a:pt x="625138" y="472440"/>
                      <a:pt x="649903" y="527685"/>
                      <a:pt x="635616" y="5524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50" name="图形 14" descr="城市">
              <a:extLst>
                <a:ext uri="{FF2B5EF4-FFF2-40B4-BE49-F238E27FC236}">
                  <a16:creationId xmlns:a16="http://schemas.microsoft.com/office/drawing/2014/main" id="{F9934C37-50BB-8BA0-23C6-B7ABC973FF59}"/>
                </a:ext>
              </a:extLst>
            </p:cNvPr>
            <p:cNvGrpSpPr/>
            <p:nvPr/>
          </p:nvGrpSpPr>
          <p:grpSpPr>
            <a:xfrm>
              <a:off x="7311025" y="1226321"/>
              <a:ext cx="570468" cy="570468"/>
              <a:chOff x="5938800" y="3271800"/>
              <a:chExt cx="914400" cy="914400"/>
            </a:xfrm>
            <a:solidFill>
              <a:srgbClr val="72F2F2"/>
            </a:solidFill>
          </p:grpSpPr>
          <p:sp>
            <p:nvSpPr>
              <p:cNvPr id="151" name="任意多边形: 形状 49">
                <a:extLst>
                  <a:ext uri="{FF2B5EF4-FFF2-40B4-BE49-F238E27FC236}">
                    <a16:creationId xmlns:a16="http://schemas.microsoft.com/office/drawing/2014/main" id="{272FCD76-5054-1E06-F075-3A274C5FCCFE}"/>
                  </a:ext>
                </a:extLst>
              </p:cNvPr>
              <p:cNvSpPr/>
              <p:nvPr/>
            </p:nvSpPr>
            <p:spPr>
              <a:xfrm>
                <a:off x="6015000" y="3681375"/>
                <a:ext cx="228600" cy="342900"/>
              </a:xfrm>
              <a:custGeom>
                <a:avLst/>
                <a:gdLst>
                  <a:gd name="connsiteX0" fmla="*/ 57150 w 228600"/>
                  <a:gd name="connsiteY0" fmla="*/ 209550 h 342900"/>
                  <a:gd name="connsiteX1" fmla="*/ 95250 w 228600"/>
                  <a:gd name="connsiteY1" fmla="*/ 209550 h 342900"/>
                  <a:gd name="connsiteX2" fmla="*/ 95250 w 228600"/>
                  <a:gd name="connsiteY2" fmla="*/ 247650 h 342900"/>
                  <a:gd name="connsiteX3" fmla="*/ 57150 w 228600"/>
                  <a:gd name="connsiteY3" fmla="*/ 247650 h 342900"/>
                  <a:gd name="connsiteX4" fmla="*/ 57150 w 228600"/>
                  <a:gd name="connsiteY4" fmla="*/ 209550 h 342900"/>
                  <a:gd name="connsiteX5" fmla="*/ 57150 w 228600"/>
                  <a:gd name="connsiteY5" fmla="*/ 133350 h 342900"/>
                  <a:gd name="connsiteX6" fmla="*/ 95250 w 228600"/>
                  <a:gd name="connsiteY6" fmla="*/ 133350 h 342900"/>
                  <a:gd name="connsiteX7" fmla="*/ 95250 w 228600"/>
                  <a:gd name="connsiteY7" fmla="*/ 171450 h 342900"/>
                  <a:gd name="connsiteX8" fmla="*/ 57150 w 228600"/>
                  <a:gd name="connsiteY8" fmla="*/ 171450 h 342900"/>
                  <a:gd name="connsiteX9" fmla="*/ 57150 w 228600"/>
                  <a:gd name="connsiteY9" fmla="*/ 133350 h 342900"/>
                  <a:gd name="connsiteX10" fmla="*/ 57150 w 228600"/>
                  <a:gd name="connsiteY10" fmla="*/ 57150 h 342900"/>
                  <a:gd name="connsiteX11" fmla="*/ 95250 w 228600"/>
                  <a:gd name="connsiteY11" fmla="*/ 57150 h 342900"/>
                  <a:gd name="connsiteX12" fmla="*/ 95250 w 228600"/>
                  <a:gd name="connsiteY12" fmla="*/ 95250 h 342900"/>
                  <a:gd name="connsiteX13" fmla="*/ 57150 w 228600"/>
                  <a:gd name="connsiteY13" fmla="*/ 95250 h 342900"/>
                  <a:gd name="connsiteX14" fmla="*/ 57150 w 228600"/>
                  <a:gd name="connsiteY14" fmla="*/ 57150 h 342900"/>
                  <a:gd name="connsiteX15" fmla="*/ 133350 w 228600"/>
                  <a:gd name="connsiteY15" fmla="*/ 209550 h 342900"/>
                  <a:gd name="connsiteX16" fmla="*/ 171450 w 228600"/>
                  <a:gd name="connsiteY16" fmla="*/ 209550 h 342900"/>
                  <a:gd name="connsiteX17" fmla="*/ 171450 w 228600"/>
                  <a:gd name="connsiteY17" fmla="*/ 247650 h 342900"/>
                  <a:gd name="connsiteX18" fmla="*/ 133350 w 228600"/>
                  <a:gd name="connsiteY18" fmla="*/ 247650 h 342900"/>
                  <a:gd name="connsiteX19" fmla="*/ 133350 w 228600"/>
                  <a:gd name="connsiteY19" fmla="*/ 209550 h 342900"/>
                  <a:gd name="connsiteX20" fmla="*/ 133350 w 228600"/>
                  <a:gd name="connsiteY20" fmla="*/ 133350 h 342900"/>
                  <a:gd name="connsiteX21" fmla="*/ 171450 w 228600"/>
                  <a:gd name="connsiteY21" fmla="*/ 133350 h 342900"/>
                  <a:gd name="connsiteX22" fmla="*/ 171450 w 228600"/>
                  <a:gd name="connsiteY22" fmla="*/ 171450 h 342900"/>
                  <a:gd name="connsiteX23" fmla="*/ 133350 w 228600"/>
                  <a:gd name="connsiteY23" fmla="*/ 171450 h 342900"/>
                  <a:gd name="connsiteX24" fmla="*/ 133350 w 228600"/>
                  <a:gd name="connsiteY24" fmla="*/ 133350 h 342900"/>
                  <a:gd name="connsiteX25" fmla="*/ 133350 w 228600"/>
                  <a:gd name="connsiteY25" fmla="*/ 57150 h 342900"/>
                  <a:gd name="connsiteX26" fmla="*/ 171450 w 228600"/>
                  <a:gd name="connsiteY26" fmla="*/ 57150 h 342900"/>
                  <a:gd name="connsiteX27" fmla="*/ 171450 w 228600"/>
                  <a:gd name="connsiteY27" fmla="*/ 95250 h 342900"/>
                  <a:gd name="connsiteX28" fmla="*/ 133350 w 228600"/>
                  <a:gd name="connsiteY28" fmla="*/ 95250 h 342900"/>
                  <a:gd name="connsiteX29" fmla="*/ 133350 w 228600"/>
                  <a:gd name="connsiteY29" fmla="*/ 57150 h 342900"/>
                  <a:gd name="connsiteX30" fmla="*/ 0 w 228600"/>
                  <a:gd name="connsiteY30" fmla="*/ 342900 h 342900"/>
                  <a:gd name="connsiteX31" fmla="*/ 95250 w 228600"/>
                  <a:gd name="connsiteY31" fmla="*/ 342900 h 342900"/>
                  <a:gd name="connsiteX32" fmla="*/ 95250 w 228600"/>
                  <a:gd name="connsiteY32" fmla="*/ 285750 h 342900"/>
                  <a:gd name="connsiteX33" fmla="*/ 133350 w 228600"/>
                  <a:gd name="connsiteY33" fmla="*/ 285750 h 342900"/>
                  <a:gd name="connsiteX34" fmla="*/ 133350 w 228600"/>
                  <a:gd name="connsiteY34" fmla="*/ 342900 h 342900"/>
                  <a:gd name="connsiteX35" fmla="*/ 228600 w 228600"/>
                  <a:gd name="connsiteY35" fmla="*/ 342900 h 342900"/>
                  <a:gd name="connsiteX36" fmla="*/ 228600 w 228600"/>
                  <a:gd name="connsiteY36" fmla="*/ 0 h 342900"/>
                  <a:gd name="connsiteX37" fmla="*/ 0 w 228600"/>
                  <a:gd name="connsiteY37" fmla="*/ 0 h 342900"/>
                  <a:gd name="connsiteX38" fmla="*/ 0 w 228600"/>
                  <a:gd name="connsiteY38" fmla="*/ 34290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28600" h="342900">
                    <a:moveTo>
                      <a:pt x="57150" y="209550"/>
                    </a:moveTo>
                    <a:lnTo>
                      <a:pt x="95250" y="209550"/>
                    </a:lnTo>
                    <a:lnTo>
                      <a:pt x="95250" y="247650"/>
                    </a:lnTo>
                    <a:lnTo>
                      <a:pt x="57150" y="247650"/>
                    </a:lnTo>
                    <a:lnTo>
                      <a:pt x="57150" y="209550"/>
                    </a:lnTo>
                    <a:close/>
                    <a:moveTo>
                      <a:pt x="57150" y="133350"/>
                    </a:moveTo>
                    <a:lnTo>
                      <a:pt x="95250" y="133350"/>
                    </a:lnTo>
                    <a:lnTo>
                      <a:pt x="95250" y="171450"/>
                    </a:lnTo>
                    <a:lnTo>
                      <a:pt x="57150" y="171450"/>
                    </a:lnTo>
                    <a:lnTo>
                      <a:pt x="57150" y="133350"/>
                    </a:lnTo>
                    <a:close/>
                    <a:moveTo>
                      <a:pt x="57150" y="57150"/>
                    </a:moveTo>
                    <a:lnTo>
                      <a:pt x="95250" y="57150"/>
                    </a:lnTo>
                    <a:lnTo>
                      <a:pt x="95250" y="95250"/>
                    </a:lnTo>
                    <a:lnTo>
                      <a:pt x="57150" y="95250"/>
                    </a:lnTo>
                    <a:lnTo>
                      <a:pt x="57150" y="57150"/>
                    </a:lnTo>
                    <a:close/>
                    <a:moveTo>
                      <a:pt x="133350" y="209550"/>
                    </a:moveTo>
                    <a:lnTo>
                      <a:pt x="171450" y="209550"/>
                    </a:lnTo>
                    <a:lnTo>
                      <a:pt x="171450" y="247650"/>
                    </a:lnTo>
                    <a:lnTo>
                      <a:pt x="133350" y="247650"/>
                    </a:lnTo>
                    <a:lnTo>
                      <a:pt x="133350" y="209550"/>
                    </a:lnTo>
                    <a:close/>
                    <a:moveTo>
                      <a:pt x="133350" y="133350"/>
                    </a:moveTo>
                    <a:lnTo>
                      <a:pt x="171450" y="133350"/>
                    </a:lnTo>
                    <a:lnTo>
                      <a:pt x="171450" y="171450"/>
                    </a:lnTo>
                    <a:lnTo>
                      <a:pt x="133350" y="171450"/>
                    </a:lnTo>
                    <a:lnTo>
                      <a:pt x="133350" y="133350"/>
                    </a:lnTo>
                    <a:close/>
                    <a:moveTo>
                      <a:pt x="133350" y="57150"/>
                    </a:moveTo>
                    <a:lnTo>
                      <a:pt x="171450" y="57150"/>
                    </a:lnTo>
                    <a:lnTo>
                      <a:pt x="171450" y="95250"/>
                    </a:lnTo>
                    <a:lnTo>
                      <a:pt x="133350" y="95250"/>
                    </a:lnTo>
                    <a:lnTo>
                      <a:pt x="133350" y="57150"/>
                    </a:lnTo>
                    <a:close/>
                    <a:moveTo>
                      <a:pt x="0" y="342900"/>
                    </a:moveTo>
                    <a:lnTo>
                      <a:pt x="95250" y="342900"/>
                    </a:lnTo>
                    <a:lnTo>
                      <a:pt x="95250" y="285750"/>
                    </a:lnTo>
                    <a:lnTo>
                      <a:pt x="133350" y="285750"/>
                    </a:lnTo>
                    <a:lnTo>
                      <a:pt x="133350" y="342900"/>
                    </a:lnTo>
                    <a:lnTo>
                      <a:pt x="228600" y="342900"/>
                    </a:lnTo>
                    <a:lnTo>
                      <a:pt x="228600" y="0"/>
                    </a:lnTo>
                    <a:lnTo>
                      <a:pt x="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72F2F2"/>
                  </a:solidFill>
                </a:endParaRPr>
              </a:p>
            </p:txBody>
          </p:sp>
          <p:sp>
            <p:nvSpPr>
              <p:cNvPr id="152" name="任意多边形: 形状 50">
                <a:extLst>
                  <a:ext uri="{FF2B5EF4-FFF2-40B4-BE49-F238E27FC236}">
                    <a16:creationId xmlns:a16="http://schemas.microsoft.com/office/drawing/2014/main" id="{9F038914-2F73-B611-6F80-F92FF6B5A8A6}"/>
                  </a:ext>
                </a:extLst>
              </p:cNvPr>
              <p:cNvSpPr/>
              <p:nvPr/>
            </p:nvSpPr>
            <p:spPr>
              <a:xfrm>
                <a:off x="6281700" y="3757575"/>
                <a:ext cx="228600" cy="266700"/>
              </a:xfrm>
              <a:custGeom>
                <a:avLst/>
                <a:gdLst>
                  <a:gd name="connsiteX0" fmla="*/ 57150 w 228600"/>
                  <a:gd name="connsiteY0" fmla="*/ 133350 h 266700"/>
                  <a:gd name="connsiteX1" fmla="*/ 95250 w 228600"/>
                  <a:gd name="connsiteY1" fmla="*/ 133350 h 266700"/>
                  <a:gd name="connsiteX2" fmla="*/ 95250 w 228600"/>
                  <a:gd name="connsiteY2" fmla="*/ 171450 h 266700"/>
                  <a:gd name="connsiteX3" fmla="*/ 57150 w 228600"/>
                  <a:gd name="connsiteY3" fmla="*/ 171450 h 266700"/>
                  <a:gd name="connsiteX4" fmla="*/ 57150 w 228600"/>
                  <a:gd name="connsiteY4" fmla="*/ 133350 h 266700"/>
                  <a:gd name="connsiteX5" fmla="*/ 57150 w 228600"/>
                  <a:gd name="connsiteY5" fmla="*/ 57150 h 266700"/>
                  <a:gd name="connsiteX6" fmla="*/ 95250 w 228600"/>
                  <a:gd name="connsiteY6" fmla="*/ 57150 h 266700"/>
                  <a:gd name="connsiteX7" fmla="*/ 95250 w 228600"/>
                  <a:gd name="connsiteY7" fmla="*/ 95250 h 266700"/>
                  <a:gd name="connsiteX8" fmla="*/ 57150 w 228600"/>
                  <a:gd name="connsiteY8" fmla="*/ 95250 h 266700"/>
                  <a:gd name="connsiteX9" fmla="*/ 57150 w 228600"/>
                  <a:gd name="connsiteY9" fmla="*/ 57150 h 266700"/>
                  <a:gd name="connsiteX10" fmla="*/ 133350 w 228600"/>
                  <a:gd name="connsiteY10" fmla="*/ 133350 h 266700"/>
                  <a:gd name="connsiteX11" fmla="*/ 171450 w 228600"/>
                  <a:gd name="connsiteY11" fmla="*/ 133350 h 266700"/>
                  <a:gd name="connsiteX12" fmla="*/ 171450 w 228600"/>
                  <a:gd name="connsiteY12" fmla="*/ 171450 h 266700"/>
                  <a:gd name="connsiteX13" fmla="*/ 133350 w 228600"/>
                  <a:gd name="connsiteY13" fmla="*/ 171450 h 266700"/>
                  <a:gd name="connsiteX14" fmla="*/ 133350 w 228600"/>
                  <a:gd name="connsiteY14" fmla="*/ 133350 h 266700"/>
                  <a:gd name="connsiteX15" fmla="*/ 133350 w 228600"/>
                  <a:gd name="connsiteY15" fmla="*/ 57150 h 266700"/>
                  <a:gd name="connsiteX16" fmla="*/ 171450 w 228600"/>
                  <a:gd name="connsiteY16" fmla="*/ 57150 h 266700"/>
                  <a:gd name="connsiteX17" fmla="*/ 171450 w 228600"/>
                  <a:gd name="connsiteY17" fmla="*/ 95250 h 266700"/>
                  <a:gd name="connsiteX18" fmla="*/ 133350 w 228600"/>
                  <a:gd name="connsiteY18" fmla="*/ 95250 h 266700"/>
                  <a:gd name="connsiteX19" fmla="*/ 133350 w 228600"/>
                  <a:gd name="connsiteY19" fmla="*/ 57150 h 266700"/>
                  <a:gd name="connsiteX20" fmla="*/ 0 w 228600"/>
                  <a:gd name="connsiteY20" fmla="*/ 266700 h 266700"/>
                  <a:gd name="connsiteX21" fmla="*/ 95250 w 228600"/>
                  <a:gd name="connsiteY21" fmla="*/ 266700 h 266700"/>
                  <a:gd name="connsiteX22" fmla="*/ 95250 w 228600"/>
                  <a:gd name="connsiteY22" fmla="*/ 209550 h 266700"/>
                  <a:gd name="connsiteX23" fmla="*/ 133350 w 228600"/>
                  <a:gd name="connsiteY23" fmla="*/ 209550 h 266700"/>
                  <a:gd name="connsiteX24" fmla="*/ 133350 w 228600"/>
                  <a:gd name="connsiteY24" fmla="*/ 266700 h 266700"/>
                  <a:gd name="connsiteX25" fmla="*/ 228600 w 228600"/>
                  <a:gd name="connsiteY25" fmla="*/ 266700 h 266700"/>
                  <a:gd name="connsiteX26" fmla="*/ 228600 w 228600"/>
                  <a:gd name="connsiteY26" fmla="*/ 0 h 266700"/>
                  <a:gd name="connsiteX27" fmla="*/ 0 w 228600"/>
                  <a:gd name="connsiteY27" fmla="*/ 0 h 266700"/>
                  <a:gd name="connsiteX28" fmla="*/ 0 w 228600"/>
                  <a:gd name="connsiteY28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8600" h="266700">
                    <a:moveTo>
                      <a:pt x="57150" y="133350"/>
                    </a:moveTo>
                    <a:lnTo>
                      <a:pt x="95250" y="133350"/>
                    </a:lnTo>
                    <a:lnTo>
                      <a:pt x="95250" y="171450"/>
                    </a:lnTo>
                    <a:lnTo>
                      <a:pt x="57150" y="171450"/>
                    </a:lnTo>
                    <a:lnTo>
                      <a:pt x="57150" y="133350"/>
                    </a:lnTo>
                    <a:close/>
                    <a:moveTo>
                      <a:pt x="57150" y="57150"/>
                    </a:moveTo>
                    <a:lnTo>
                      <a:pt x="95250" y="57150"/>
                    </a:lnTo>
                    <a:lnTo>
                      <a:pt x="95250" y="95250"/>
                    </a:lnTo>
                    <a:lnTo>
                      <a:pt x="57150" y="95250"/>
                    </a:lnTo>
                    <a:lnTo>
                      <a:pt x="57150" y="57150"/>
                    </a:lnTo>
                    <a:close/>
                    <a:moveTo>
                      <a:pt x="133350" y="133350"/>
                    </a:moveTo>
                    <a:lnTo>
                      <a:pt x="171450" y="133350"/>
                    </a:lnTo>
                    <a:lnTo>
                      <a:pt x="171450" y="171450"/>
                    </a:lnTo>
                    <a:lnTo>
                      <a:pt x="133350" y="171450"/>
                    </a:lnTo>
                    <a:lnTo>
                      <a:pt x="133350" y="133350"/>
                    </a:lnTo>
                    <a:close/>
                    <a:moveTo>
                      <a:pt x="133350" y="57150"/>
                    </a:moveTo>
                    <a:lnTo>
                      <a:pt x="171450" y="57150"/>
                    </a:lnTo>
                    <a:lnTo>
                      <a:pt x="171450" y="95250"/>
                    </a:lnTo>
                    <a:lnTo>
                      <a:pt x="133350" y="95250"/>
                    </a:lnTo>
                    <a:lnTo>
                      <a:pt x="133350" y="57150"/>
                    </a:lnTo>
                    <a:close/>
                    <a:moveTo>
                      <a:pt x="0" y="266700"/>
                    </a:moveTo>
                    <a:lnTo>
                      <a:pt x="95250" y="266700"/>
                    </a:lnTo>
                    <a:lnTo>
                      <a:pt x="95250" y="209550"/>
                    </a:lnTo>
                    <a:lnTo>
                      <a:pt x="133350" y="209550"/>
                    </a:lnTo>
                    <a:lnTo>
                      <a:pt x="133350" y="266700"/>
                    </a:lnTo>
                    <a:lnTo>
                      <a:pt x="228600" y="266700"/>
                    </a:lnTo>
                    <a:lnTo>
                      <a:pt x="228600" y="0"/>
                    </a:lnTo>
                    <a:lnTo>
                      <a:pt x="0" y="0"/>
                    </a:lnTo>
                    <a:lnTo>
                      <a:pt x="0" y="2667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rgbClr val="72F2F2"/>
                  </a:solidFill>
                </a:endParaRPr>
              </a:p>
            </p:txBody>
          </p:sp>
          <p:sp>
            <p:nvSpPr>
              <p:cNvPr id="153" name="任意多边形: 形状 51">
                <a:extLst>
                  <a:ext uri="{FF2B5EF4-FFF2-40B4-BE49-F238E27FC236}">
                    <a16:creationId xmlns:a16="http://schemas.microsoft.com/office/drawing/2014/main" id="{9D304178-C426-7C53-6EC7-A14AE5E0F2BC}"/>
                  </a:ext>
                </a:extLst>
              </p:cNvPr>
              <p:cNvSpPr/>
              <p:nvPr/>
            </p:nvSpPr>
            <p:spPr>
              <a:xfrm>
                <a:off x="6548400" y="3452775"/>
                <a:ext cx="228600" cy="571500"/>
              </a:xfrm>
              <a:custGeom>
                <a:avLst/>
                <a:gdLst>
                  <a:gd name="connsiteX0" fmla="*/ 171450 w 228600"/>
                  <a:gd name="connsiteY0" fmla="*/ 104775 h 571500"/>
                  <a:gd name="connsiteX1" fmla="*/ 133350 w 228600"/>
                  <a:gd name="connsiteY1" fmla="*/ 104775 h 571500"/>
                  <a:gd name="connsiteX2" fmla="*/ 133350 w 228600"/>
                  <a:gd name="connsiteY2" fmla="*/ 66675 h 571500"/>
                  <a:gd name="connsiteX3" fmla="*/ 171450 w 228600"/>
                  <a:gd name="connsiteY3" fmla="*/ 66675 h 571500"/>
                  <a:gd name="connsiteX4" fmla="*/ 171450 w 228600"/>
                  <a:gd name="connsiteY4" fmla="*/ 104775 h 571500"/>
                  <a:gd name="connsiteX5" fmla="*/ 171450 w 228600"/>
                  <a:gd name="connsiteY5" fmla="*/ 171450 h 571500"/>
                  <a:gd name="connsiteX6" fmla="*/ 133350 w 228600"/>
                  <a:gd name="connsiteY6" fmla="*/ 171450 h 571500"/>
                  <a:gd name="connsiteX7" fmla="*/ 133350 w 228600"/>
                  <a:gd name="connsiteY7" fmla="*/ 133350 h 571500"/>
                  <a:gd name="connsiteX8" fmla="*/ 171450 w 228600"/>
                  <a:gd name="connsiteY8" fmla="*/ 133350 h 571500"/>
                  <a:gd name="connsiteX9" fmla="*/ 171450 w 228600"/>
                  <a:gd name="connsiteY9" fmla="*/ 171450 h 571500"/>
                  <a:gd name="connsiteX10" fmla="*/ 171450 w 228600"/>
                  <a:gd name="connsiteY10" fmla="*/ 247650 h 571500"/>
                  <a:gd name="connsiteX11" fmla="*/ 133350 w 228600"/>
                  <a:gd name="connsiteY11" fmla="*/ 247650 h 571500"/>
                  <a:gd name="connsiteX12" fmla="*/ 133350 w 228600"/>
                  <a:gd name="connsiteY12" fmla="*/ 209550 h 571500"/>
                  <a:gd name="connsiteX13" fmla="*/ 171450 w 228600"/>
                  <a:gd name="connsiteY13" fmla="*/ 209550 h 571500"/>
                  <a:gd name="connsiteX14" fmla="*/ 171450 w 228600"/>
                  <a:gd name="connsiteY14" fmla="*/ 247650 h 571500"/>
                  <a:gd name="connsiteX15" fmla="*/ 171450 w 228600"/>
                  <a:gd name="connsiteY15" fmla="*/ 323850 h 571500"/>
                  <a:gd name="connsiteX16" fmla="*/ 133350 w 228600"/>
                  <a:gd name="connsiteY16" fmla="*/ 323850 h 571500"/>
                  <a:gd name="connsiteX17" fmla="*/ 133350 w 228600"/>
                  <a:gd name="connsiteY17" fmla="*/ 285750 h 571500"/>
                  <a:gd name="connsiteX18" fmla="*/ 171450 w 228600"/>
                  <a:gd name="connsiteY18" fmla="*/ 285750 h 571500"/>
                  <a:gd name="connsiteX19" fmla="*/ 171450 w 228600"/>
                  <a:gd name="connsiteY19" fmla="*/ 323850 h 571500"/>
                  <a:gd name="connsiteX20" fmla="*/ 171450 w 228600"/>
                  <a:gd name="connsiteY20" fmla="*/ 400050 h 571500"/>
                  <a:gd name="connsiteX21" fmla="*/ 133350 w 228600"/>
                  <a:gd name="connsiteY21" fmla="*/ 400050 h 571500"/>
                  <a:gd name="connsiteX22" fmla="*/ 133350 w 228600"/>
                  <a:gd name="connsiteY22" fmla="*/ 361950 h 571500"/>
                  <a:gd name="connsiteX23" fmla="*/ 171450 w 228600"/>
                  <a:gd name="connsiteY23" fmla="*/ 361950 h 571500"/>
                  <a:gd name="connsiteX24" fmla="*/ 171450 w 228600"/>
                  <a:gd name="connsiteY24" fmla="*/ 400050 h 571500"/>
                  <a:gd name="connsiteX25" fmla="*/ 171450 w 228600"/>
                  <a:gd name="connsiteY25" fmla="*/ 476250 h 571500"/>
                  <a:gd name="connsiteX26" fmla="*/ 133350 w 228600"/>
                  <a:gd name="connsiteY26" fmla="*/ 476250 h 571500"/>
                  <a:gd name="connsiteX27" fmla="*/ 133350 w 228600"/>
                  <a:gd name="connsiteY27" fmla="*/ 438150 h 571500"/>
                  <a:gd name="connsiteX28" fmla="*/ 171450 w 228600"/>
                  <a:gd name="connsiteY28" fmla="*/ 438150 h 571500"/>
                  <a:gd name="connsiteX29" fmla="*/ 171450 w 228600"/>
                  <a:gd name="connsiteY29" fmla="*/ 476250 h 571500"/>
                  <a:gd name="connsiteX30" fmla="*/ 95250 w 228600"/>
                  <a:gd name="connsiteY30" fmla="*/ 104775 h 571500"/>
                  <a:gd name="connsiteX31" fmla="*/ 57150 w 228600"/>
                  <a:gd name="connsiteY31" fmla="*/ 104775 h 571500"/>
                  <a:gd name="connsiteX32" fmla="*/ 57150 w 228600"/>
                  <a:gd name="connsiteY32" fmla="*/ 66675 h 571500"/>
                  <a:gd name="connsiteX33" fmla="*/ 95250 w 228600"/>
                  <a:gd name="connsiteY33" fmla="*/ 66675 h 571500"/>
                  <a:gd name="connsiteX34" fmla="*/ 95250 w 228600"/>
                  <a:gd name="connsiteY34" fmla="*/ 104775 h 571500"/>
                  <a:gd name="connsiteX35" fmla="*/ 95250 w 228600"/>
                  <a:gd name="connsiteY35" fmla="*/ 171450 h 571500"/>
                  <a:gd name="connsiteX36" fmla="*/ 57150 w 228600"/>
                  <a:gd name="connsiteY36" fmla="*/ 171450 h 571500"/>
                  <a:gd name="connsiteX37" fmla="*/ 57150 w 228600"/>
                  <a:gd name="connsiteY37" fmla="*/ 133350 h 571500"/>
                  <a:gd name="connsiteX38" fmla="*/ 95250 w 228600"/>
                  <a:gd name="connsiteY38" fmla="*/ 133350 h 571500"/>
                  <a:gd name="connsiteX39" fmla="*/ 95250 w 228600"/>
                  <a:gd name="connsiteY39" fmla="*/ 171450 h 571500"/>
                  <a:gd name="connsiteX40" fmla="*/ 95250 w 228600"/>
                  <a:gd name="connsiteY40" fmla="*/ 247650 h 571500"/>
                  <a:gd name="connsiteX41" fmla="*/ 57150 w 228600"/>
                  <a:gd name="connsiteY41" fmla="*/ 247650 h 571500"/>
                  <a:gd name="connsiteX42" fmla="*/ 57150 w 228600"/>
                  <a:gd name="connsiteY42" fmla="*/ 209550 h 571500"/>
                  <a:gd name="connsiteX43" fmla="*/ 95250 w 228600"/>
                  <a:gd name="connsiteY43" fmla="*/ 209550 h 571500"/>
                  <a:gd name="connsiteX44" fmla="*/ 95250 w 228600"/>
                  <a:gd name="connsiteY44" fmla="*/ 247650 h 571500"/>
                  <a:gd name="connsiteX45" fmla="*/ 95250 w 228600"/>
                  <a:gd name="connsiteY45" fmla="*/ 323850 h 571500"/>
                  <a:gd name="connsiteX46" fmla="*/ 57150 w 228600"/>
                  <a:gd name="connsiteY46" fmla="*/ 323850 h 571500"/>
                  <a:gd name="connsiteX47" fmla="*/ 57150 w 228600"/>
                  <a:gd name="connsiteY47" fmla="*/ 285750 h 571500"/>
                  <a:gd name="connsiteX48" fmla="*/ 95250 w 228600"/>
                  <a:gd name="connsiteY48" fmla="*/ 285750 h 571500"/>
                  <a:gd name="connsiteX49" fmla="*/ 95250 w 228600"/>
                  <a:gd name="connsiteY49" fmla="*/ 323850 h 571500"/>
                  <a:gd name="connsiteX50" fmla="*/ 95250 w 228600"/>
                  <a:gd name="connsiteY50" fmla="*/ 400050 h 571500"/>
                  <a:gd name="connsiteX51" fmla="*/ 57150 w 228600"/>
                  <a:gd name="connsiteY51" fmla="*/ 400050 h 571500"/>
                  <a:gd name="connsiteX52" fmla="*/ 57150 w 228600"/>
                  <a:gd name="connsiteY52" fmla="*/ 361950 h 571500"/>
                  <a:gd name="connsiteX53" fmla="*/ 95250 w 228600"/>
                  <a:gd name="connsiteY53" fmla="*/ 361950 h 571500"/>
                  <a:gd name="connsiteX54" fmla="*/ 95250 w 228600"/>
                  <a:gd name="connsiteY54" fmla="*/ 400050 h 571500"/>
                  <a:gd name="connsiteX55" fmla="*/ 95250 w 228600"/>
                  <a:gd name="connsiteY55" fmla="*/ 476250 h 571500"/>
                  <a:gd name="connsiteX56" fmla="*/ 57150 w 228600"/>
                  <a:gd name="connsiteY56" fmla="*/ 476250 h 571500"/>
                  <a:gd name="connsiteX57" fmla="*/ 57150 w 228600"/>
                  <a:gd name="connsiteY57" fmla="*/ 438150 h 571500"/>
                  <a:gd name="connsiteX58" fmla="*/ 95250 w 228600"/>
                  <a:gd name="connsiteY58" fmla="*/ 438150 h 571500"/>
                  <a:gd name="connsiteX59" fmla="*/ 95250 w 228600"/>
                  <a:gd name="connsiteY59" fmla="*/ 476250 h 571500"/>
                  <a:gd name="connsiteX60" fmla="*/ 0 w 228600"/>
                  <a:gd name="connsiteY60" fmla="*/ 0 h 571500"/>
                  <a:gd name="connsiteX61" fmla="*/ 0 w 228600"/>
                  <a:gd name="connsiteY61" fmla="*/ 571500 h 571500"/>
                  <a:gd name="connsiteX62" fmla="*/ 95250 w 228600"/>
                  <a:gd name="connsiteY62" fmla="*/ 571500 h 571500"/>
                  <a:gd name="connsiteX63" fmla="*/ 95250 w 228600"/>
                  <a:gd name="connsiteY63" fmla="*/ 514350 h 571500"/>
                  <a:gd name="connsiteX64" fmla="*/ 133350 w 228600"/>
                  <a:gd name="connsiteY64" fmla="*/ 514350 h 571500"/>
                  <a:gd name="connsiteX65" fmla="*/ 133350 w 228600"/>
                  <a:gd name="connsiteY65" fmla="*/ 571500 h 571500"/>
                  <a:gd name="connsiteX66" fmla="*/ 228600 w 228600"/>
                  <a:gd name="connsiteY66" fmla="*/ 571500 h 571500"/>
                  <a:gd name="connsiteX67" fmla="*/ 228600 w 228600"/>
                  <a:gd name="connsiteY67" fmla="*/ 28575 h 571500"/>
                  <a:gd name="connsiteX68" fmla="*/ 0 w 228600"/>
                  <a:gd name="connsiteY68" fmla="*/ 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228600" h="571500">
                    <a:moveTo>
                      <a:pt x="171450" y="104775"/>
                    </a:moveTo>
                    <a:lnTo>
                      <a:pt x="133350" y="104775"/>
                    </a:lnTo>
                    <a:lnTo>
                      <a:pt x="133350" y="66675"/>
                    </a:lnTo>
                    <a:lnTo>
                      <a:pt x="171450" y="66675"/>
                    </a:lnTo>
                    <a:lnTo>
                      <a:pt x="171450" y="104775"/>
                    </a:lnTo>
                    <a:close/>
                    <a:moveTo>
                      <a:pt x="171450" y="171450"/>
                    </a:moveTo>
                    <a:lnTo>
                      <a:pt x="133350" y="171450"/>
                    </a:lnTo>
                    <a:lnTo>
                      <a:pt x="133350" y="133350"/>
                    </a:lnTo>
                    <a:lnTo>
                      <a:pt x="171450" y="133350"/>
                    </a:lnTo>
                    <a:lnTo>
                      <a:pt x="171450" y="171450"/>
                    </a:lnTo>
                    <a:close/>
                    <a:moveTo>
                      <a:pt x="171450" y="247650"/>
                    </a:moveTo>
                    <a:lnTo>
                      <a:pt x="133350" y="247650"/>
                    </a:lnTo>
                    <a:lnTo>
                      <a:pt x="133350" y="209550"/>
                    </a:lnTo>
                    <a:lnTo>
                      <a:pt x="171450" y="209550"/>
                    </a:lnTo>
                    <a:lnTo>
                      <a:pt x="171450" y="247650"/>
                    </a:lnTo>
                    <a:close/>
                    <a:moveTo>
                      <a:pt x="171450" y="323850"/>
                    </a:moveTo>
                    <a:lnTo>
                      <a:pt x="133350" y="323850"/>
                    </a:lnTo>
                    <a:lnTo>
                      <a:pt x="133350" y="285750"/>
                    </a:lnTo>
                    <a:lnTo>
                      <a:pt x="171450" y="285750"/>
                    </a:lnTo>
                    <a:lnTo>
                      <a:pt x="171450" y="323850"/>
                    </a:lnTo>
                    <a:close/>
                    <a:moveTo>
                      <a:pt x="171450" y="400050"/>
                    </a:moveTo>
                    <a:lnTo>
                      <a:pt x="133350" y="400050"/>
                    </a:lnTo>
                    <a:lnTo>
                      <a:pt x="133350" y="361950"/>
                    </a:lnTo>
                    <a:lnTo>
                      <a:pt x="171450" y="361950"/>
                    </a:lnTo>
                    <a:lnTo>
                      <a:pt x="171450" y="400050"/>
                    </a:lnTo>
                    <a:close/>
                    <a:moveTo>
                      <a:pt x="171450" y="476250"/>
                    </a:moveTo>
                    <a:lnTo>
                      <a:pt x="133350" y="476250"/>
                    </a:lnTo>
                    <a:lnTo>
                      <a:pt x="133350" y="438150"/>
                    </a:lnTo>
                    <a:lnTo>
                      <a:pt x="171450" y="438150"/>
                    </a:lnTo>
                    <a:lnTo>
                      <a:pt x="171450" y="476250"/>
                    </a:lnTo>
                    <a:close/>
                    <a:moveTo>
                      <a:pt x="95250" y="104775"/>
                    </a:moveTo>
                    <a:lnTo>
                      <a:pt x="57150" y="104775"/>
                    </a:lnTo>
                    <a:lnTo>
                      <a:pt x="57150" y="66675"/>
                    </a:lnTo>
                    <a:lnTo>
                      <a:pt x="95250" y="66675"/>
                    </a:lnTo>
                    <a:lnTo>
                      <a:pt x="95250" y="104775"/>
                    </a:lnTo>
                    <a:close/>
                    <a:moveTo>
                      <a:pt x="95250" y="171450"/>
                    </a:moveTo>
                    <a:lnTo>
                      <a:pt x="57150" y="171450"/>
                    </a:lnTo>
                    <a:lnTo>
                      <a:pt x="57150" y="133350"/>
                    </a:lnTo>
                    <a:lnTo>
                      <a:pt x="95250" y="133350"/>
                    </a:lnTo>
                    <a:lnTo>
                      <a:pt x="95250" y="171450"/>
                    </a:lnTo>
                    <a:close/>
                    <a:moveTo>
                      <a:pt x="95250" y="247650"/>
                    </a:moveTo>
                    <a:lnTo>
                      <a:pt x="57150" y="247650"/>
                    </a:lnTo>
                    <a:lnTo>
                      <a:pt x="57150" y="209550"/>
                    </a:lnTo>
                    <a:lnTo>
                      <a:pt x="95250" y="209550"/>
                    </a:lnTo>
                    <a:lnTo>
                      <a:pt x="95250" y="247650"/>
                    </a:lnTo>
                    <a:close/>
                    <a:moveTo>
                      <a:pt x="95250" y="323850"/>
                    </a:moveTo>
                    <a:lnTo>
                      <a:pt x="57150" y="323850"/>
                    </a:lnTo>
                    <a:lnTo>
                      <a:pt x="57150" y="285750"/>
                    </a:lnTo>
                    <a:lnTo>
                      <a:pt x="95250" y="285750"/>
                    </a:lnTo>
                    <a:lnTo>
                      <a:pt x="95250" y="323850"/>
                    </a:lnTo>
                    <a:close/>
                    <a:moveTo>
                      <a:pt x="95250" y="400050"/>
                    </a:moveTo>
                    <a:lnTo>
                      <a:pt x="57150" y="400050"/>
                    </a:lnTo>
                    <a:lnTo>
                      <a:pt x="57150" y="361950"/>
                    </a:lnTo>
                    <a:lnTo>
                      <a:pt x="95250" y="361950"/>
                    </a:lnTo>
                    <a:lnTo>
                      <a:pt x="95250" y="400050"/>
                    </a:lnTo>
                    <a:close/>
                    <a:moveTo>
                      <a:pt x="95250" y="476250"/>
                    </a:moveTo>
                    <a:lnTo>
                      <a:pt x="57150" y="476250"/>
                    </a:lnTo>
                    <a:lnTo>
                      <a:pt x="57150" y="438150"/>
                    </a:lnTo>
                    <a:lnTo>
                      <a:pt x="95250" y="438150"/>
                    </a:lnTo>
                    <a:lnTo>
                      <a:pt x="95250" y="476250"/>
                    </a:lnTo>
                    <a:close/>
                    <a:moveTo>
                      <a:pt x="0" y="0"/>
                    </a:moveTo>
                    <a:lnTo>
                      <a:pt x="0" y="571500"/>
                    </a:lnTo>
                    <a:lnTo>
                      <a:pt x="95250" y="571500"/>
                    </a:lnTo>
                    <a:lnTo>
                      <a:pt x="95250" y="514350"/>
                    </a:lnTo>
                    <a:lnTo>
                      <a:pt x="133350" y="514350"/>
                    </a:lnTo>
                    <a:lnTo>
                      <a:pt x="133350" y="571500"/>
                    </a:lnTo>
                    <a:lnTo>
                      <a:pt x="228600" y="571500"/>
                    </a:lnTo>
                    <a:lnTo>
                      <a:pt x="228600" y="2857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solidFill>
                    <a:srgbClr val="72F2F2"/>
                  </a:solidFill>
                </a:endParaRPr>
              </a:p>
            </p:txBody>
          </p:sp>
          <p:sp>
            <p:nvSpPr>
              <p:cNvPr id="154" name="任意多边形: 形状 52">
                <a:extLst>
                  <a:ext uri="{FF2B5EF4-FFF2-40B4-BE49-F238E27FC236}">
                    <a16:creationId xmlns:a16="http://schemas.microsoft.com/office/drawing/2014/main" id="{85D74ECC-8440-44F8-C395-0DF5051AE41D}"/>
                  </a:ext>
                </a:extLst>
              </p:cNvPr>
              <p:cNvSpPr/>
              <p:nvPr/>
            </p:nvSpPr>
            <p:spPr>
              <a:xfrm>
                <a:off x="6148350" y="3433725"/>
                <a:ext cx="228600" cy="285750"/>
              </a:xfrm>
              <a:custGeom>
                <a:avLst/>
                <a:gdLst>
                  <a:gd name="connsiteX0" fmla="*/ 133350 w 228600"/>
                  <a:gd name="connsiteY0" fmla="*/ 133350 h 285750"/>
                  <a:gd name="connsiteX1" fmla="*/ 171450 w 228600"/>
                  <a:gd name="connsiteY1" fmla="*/ 133350 h 285750"/>
                  <a:gd name="connsiteX2" fmla="*/ 171450 w 228600"/>
                  <a:gd name="connsiteY2" fmla="*/ 171450 h 285750"/>
                  <a:gd name="connsiteX3" fmla="*/ 133350 w 228600"/>
                  <a:gd name="connsiteY3" fmla="*/ 171450 h 285750"/>
                  <a:gd name="connsiteX4" fmla="*/ 133350 w 228600"/>
                  <a:gd name="connsiteY4" fmla="*/ 133350 h 285750"/>
                  <a:gd name="connsiteX5" fmla="*/ 133350 w 228600"/>
                  <a:gd name="connsiteY5" fmla="*/ 57150 h 285750"/>
                  <a:gd name="connsiteX6" fmla="*/ 171450 w 228600"/>
                  <a:gd name="connsiteY6" fmla="*/ 57150 h 285750"/>
                  <a:gd name="connsiteX7" fmla="*/ 171450 w 228600"/>
                  <a:gd name="connsiteY7" fmla="*/ 95250 h 285750"/>
                  <a:gd name="connsiteX8" fmla="*/ 133350 w 228600"/>
                  <a:gd name="connsiteY8" fmla="*/ 95250 h 285750"/>
                  <a:gd name="connsiteX9" fmla="*/ 133350 w 228600"/>
                  <a:gd name="connsiteY9" fmla="*/ 57150 h 285750"/>
                  <a:gd name="connsiteX10" fmla="*/ 95250 w 228600"/>
                  <a:gd name="connsiteY10" fmla="*/ 95250 h 285750"/>
                  <a:gd name="connsiteX11" fmla="*/ 57150 w 228600"/>
                  <a:gd name="connsiteY11" fmla="*/ 95250 h 285750"/>
                  <a:gd name="connsiteX12" fmla="*/ 57150 w 228600"/>
                  <a:gd name="connsiteY12" fmla="*/ 57150 h 285750"/>
                  <a:gd name="connsiteX13" fmla="*/ 95250 w 228600"/>
                  <a:gd name="connsiteY13" fmla="*/ 57150 h 285750"/>
                  <a:gd name="connsiteX14" fmla="*/ 95250 w 228600"/>
                  <a:gd name="connsiteY14" fmla="*/ 95250 h 285750"/>
                  <a:gd name="connsiteX15" fmla="*/ 95250 w 228600"/>
                  <a:gd name="connsiteY15" fmla="*/ 171450 h 285750"/>
                  <a:gd name="connsiteX16" fmla="*/ 57150 w 228600"/>
                  <a:gd name="connsiteY16" fmla="*/ 171450 h 285750"/>
                  <a:gd name="connsiteX17" fmla="*/ 57150 w 228600"/>
                  <a:gd name="connsiteY17" fmla="*/ 133350 h 285750"/>
                  <a:gd name="connsiteX18" fmla="*/ 95250 w 228600"/>
                  <a:gd name="connsiteY18" fmla="*/ 133350 h 285750"/>
                  <a:gd name="connsiteX19" fmla="*/ 95250 w 228600"/>
                  <a:gd name="connsiteY19" fmla="*/ 171450 h 285750"/>
                  <a:gd name="connsiteX20" fmla="*/ 133350 w 228600"/>
                  <a:gd name="connsiteY20" fmla="*/ 285750 h 285750"/>
                  <a:gd name="connsiteX21" fmla="*/ 228600 w 228600"/>
                  <a:gd name="connsiteY21" fmla="*/ 285750 h 285750"/>
                  <a:gd name="connsiteX22" fmla="*/ 228600 w 228600"/>
                  <a:gd name="connsiteY22" fmla="*/ 0 h 285750"/>
                  <a:gd name="connsiteX23" fmla="*/ 0 w 228600"/>
                  <a:gd name="connsiteY23" fmla="*/ 0 h 285750"/>
                  <a:gd name="connsiteX24" fmla="*/ 0 w 228600"/>
                  <a:gd name="connsiteY24" fmla="*/ 209550 h 285750"/>
                  <a:gd name="connsiteX25" fmla="*/ 133350 w 228600"/>
                  <a:gd name="connsiteY25" fmla="*/ 209550 h 285750"/>
                  <a:gd name="connsiteX26" fmla="*/ 133350 w 228600"/>
                  <a:gd name="connsiteY26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28600" h="285750">
                    <a:moveTo>
                      <a:pt x="133350" y="133350"/>
                    </a:moveTo>
                    <a:lnTo>
                      <a:pt x="171450" y="133350"/>
                    </a:lnTo>
                    <a:lnTo>
                      <a:pt x="171450" y="171450"/>
                    </a:lnTo>
                    <a:lnTo>
                      <a:pt x="133350" y="171450"/>
                    </a:lnTo>
                    <a:lnTo>
                      <a:pt x="133350" y="133350"/>
                    </a:lnTo>
                    <a:close/>
                    <a:moveTo>
                      <a:pt x="133350" y="57150"/>
                    </a:moveTo>
                    <a:lnTo>
                      <a:pt x="171450" y="57150"/>
                    </a:lnTo>
                    <a:lnTo>
                      <a:pt x="171450" y="95250"/>
                    </a:lnTo>
                    <a:lnTo>
                      <a:pt x="133350" y="95250"/>
                    </a:lnTo>
                    <a:lnTo>
                      <a:pt x="133350" y="57150"/>
                    </a:lnTo>
                    <a:close/>
                    <a:moveTo>
                      <a:pt x="95250" y="95250"/>
                    </a:moveTo>
                    <a:lnTo>
                      <a:pt x="57150" y="95250"/>
                    </a:lnTo>
                    <a:lnTo>
                      <a:pt x="57150" y="57150"/>
                    </a:lnTo>
                    <a:lnTo>
                      <a:pt x="95250" y="57150"/>
                    </a:lnTo>
                    <a:lnTo>
                      <a:pt x="95250" y="95250"/>
                    </a:lnTo>
                    <a:close/>
                    <a:moveTo>
                      <a:pt x="95250" y="171450"/>
                    </a:moveTo>
                    <a:lnTo>
                      <a:pt x="57150" y="171450"/>
                    </a:lnTo>
                    <a:lnTo>
                      <a:pt x="57150" y="133350"/>
                    </a:lnTo>
                    <a:lnTo>
                      <a:pt x="95250" y="133350"/>
                    </a:lnTo>
                    <a:lnTo>
                      <a:pt x="95250" y="171450"/>
                    </a:lnTo>
                    <a:close/>
                    <a:moveTo>
                      <a:pt x="133350" y="285750"/>
                    </a:moveTo>
                    <a:lnTo>
                      <a:pt x="228600" y="285750"/>
                    </a:lnTo>
                    <a:lnTo>
                      <a:pt x="228600" y="0"/>
                    </a:lnTo>
                    <a:lnTo>
                      <a:pt x="0" y="0"/>
                    </a:lnTo>
                    <a:lnTo>
                      <a:pt x="0" y="209550"/>
                    </a:lnTo>
                    <a:lnTo>
                      <a:pt x="133350" y="209550"/>
                    </a:lnTo>
                    <a:lnTo>
                      <a:pt x="133350" y="2857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solidFill>
                    <a:srgbClr val="72F2F2"/>
                  </a:solidFill>
                </a:endParaRPr>
              </a:p>
            </p:txBody>
          </p:sp>
        </p:grpSp>
        <p:sp>
          <p:nvSpPr>
            <p:cNvPr id="155" name="图形 18" descr="发送">
              <a:extLst>
                <a:ext uri="{FF2B5EF4-FFF2-40B4-BE49-F238E27FC236}">
                  <a16:creationId xmlns:a16="http://schemas.microsoft.com/office/drawing/2014/main" id="{DC58C5F8-459F-D798-6FD2-559CACBB0653}"/>
                </a:ext>
              </a:extLst>
            </p:cNvPr>
            <p:cNvSpPr/>
            <p:nvPr/>
          </p:nvSpPr>
          <p:spPr>
            <a:xfrm>
              <a:off x="7387383" y="5038001"/>
              <a:ext cx="475390" cy="439736"/>
            </a:xfrm>
            <a:custGeom>
              <a:avLst/>
              <a:gdLst>
                <a:gd name="connsiteX0" fmla="*/ 632460 w 762000"/>
                <a:gd name="connsiteY0" fmla="*/ 593298 h 704850"/>
                <a:gd name="connsiteX1" fmla="*/ 461010 w 762000"/>
                <a:gd name="connsiteY1" fmla="*/ 534243 h 704850"/>
                <a:gd name="connsiteX2" fmla="*/ 460058 w 762000"/>
                <a:gd name="connsiteY2" fmla="*/ 534243 h 704850"/>
                <a:gd name="connsiteX3" fmla="*/ 391478 w 762000"/>
                <a:gd name="connsiteY3" fmla="*/ 510431 h 704850"/>
                <a:gd name="connsiteX4" fmla="*/ 712470 w 762000"/>
                <a:gd name="connsiteY4" fmla="*/ 86568 h 704850"/>
                <a:gd name="connsiteX5" fmla="*/ 632460 w 762000"/>
                <a:gd name="connsiteY5" fmla="*/ 593298 h 704850"/>
                <a:gd name="connsiteX6" fmla="*/ 418148 w 762000"/>
                <a:gd name="connsiteY6" fmla="*/ 560913 h 704850"/>
                <a:gd name="connsiteX7" fmla="*/ 355283 w 762000"/>
                <a:gd name="connsiteY7" fmla="*/ 623778 h 704850"/>
                <a:gd name="connsiteX8" fmla="*/ 372428 w 762000"/>
                <a:gd name="connsiteY8" fmla="*/ 545673 h 704850"/>
                <a:gd name="connsiteX9" fmla="*/ 418148 w 762000"/>
                <a:gd name="connsiteY9" fmla="*/ 560913 h 704850"/>
                <a:gd name="connsiteX10" fmla="*/ 418148 w 762000"/>
                <a:gd name="connsiteY10" fmla="*/ 560913 h 704850"/>
                <a:gd name="connsiteX11" fmla="*/ 341948 w 762000"/>
                <a:gd name="connsiteY11" fmla="*/ 512336 h 704850"/>
                <a:gd name="connsiteX12" fmla="*/ 338138 w 762000"/>
                <a:gd name="connsiteY12" fmla="*/ 519956 h 704850"/>
                <a:gd name="connsiteX13" fmla="*/ 335280 w 762000"/>
                <a:gd name="connsiteY13" fmla="*/ 532338 h 704850"/>
                <a:gd name="connsiteX14" fmla="*/ 316230 w 762000"/>
                <a:gd name="connsiteY14" fmla="*/ 619016 h 704850"/>
                <a:gd name="connsiteX15" fmla="*/ 270510 w 762000"/>
                <a:gd name="connsiteY15" fmla="*/ 485666 h 704850"/>
                <a:gd name="connsiteX16" fmla="*/ 626745 w 762000"/>
                <a:gd name="connsiteY16" fmla="*/ 142766 h 704850"/>
                <a:gd name="connsiteX17" fmla="*/ 353378 w 762000"/>
                <a:gd name="connsiteY17" fmla="*/ 498048 h 704850"/>
                <a:gd name="connsiteX18" fmla="*/ 341948 w 762000"/>
                <a:gd name="connsiteY18" fmla="*/ 512336 h 704850"/>
                <a:gd name="connsiteX19" fmla="*/ 66675 w 762000"/>
                <a:gd name="connsiteY19" fmla="*/ 399941 h 704850"/>
                <a:gd name="connsiteX20" fmla="*/ 624840 w 762000"/>
                <a:gd name="connsiteY20" fmla="*/ 102761 h 704850"/>
                <a:gd name="connsiteX21" fmla="*/ 242888 w 762000"/>
                <a:gd name="connsiteY21" fmla="*/ 459948 h 704850"/>
                <a:gd name="connsiteX22" fmla="*/ 66675 w 762000"/>
                <a:gd name="connsiteY22" fmla="*/ 399941 h 704850"/>
                <a:gd name="connsiteX23" fmla="*/ 754380 w 762000"/>
                <a:gd name="connsiteY23" fmla="*/ 3701 h 704850"/>
                <a:gd name="connsiteX24" fmla="*/ 733425 w 762000"/>
                <a:gd name="connsiteY24" fmla="*/ 2748 h 704850"/>
                <a:gd name="connsiteX25" fmla="*/ 10478 w 762000"/>
                <a:gd name="connsiteY25" fmla="*/ 386606 h 704850"/>
                <a:gd name="connsiteX26" fmla="*/ 0 w 762000"/>
                <a:gd name="connsiteY26" fmla="*/ 404703 h 704850"/>
                <a:gd name="connsiteX27" fmla="*/ 12383 w 762000"/>
                <a:gd name="connsiteY27" fmla="*/ 420896 h 704850"/>
                <a:gd name="connsiteX28" fmla="*/ 210503 w 762000"/>
                <a:gd name="connsiteY28" fmla="*/ 488523 h 704850"/>
                <a:gd name="connsiteX29" fmla="*/ 235268 w 762000"/>
                <a:gd name="connsiteY29" fmla="*/ 497096 h 704850"/>
                <a:gd name="connsiteX30" fmla="*/ 240983 w 762000"/>
                <a:gd name="connsiteY30" fmla="*/ 513288 h 704850"/>
                <a:gd name="connsiteX31" fmla="*/ 300038 w 762000"/>
                <a:gd name="connsiteY31" fmla="*/ 690453 h 704850"/>
                <a:gd name="connsiteX32" fmla="*/ 300038 w 762000"/>
                <a:gd name="connsiteY32" fmla="*/ 691406 h 704850"/>
                <a:gd name="connsiteX33" fmla="*/ 300038 w 762000"/>
                <a:gd name="connsiteY33" fmla="*/ 692358 h 704850"/>
                <a:gd name="connsiteX34" fmla="*/ 314325 w 762000"/>
                <a:gd name="connsiteY34" fmla="*/ 704741 h 704850"/>
                <a:gd name="connsiteX35" fmla="*/ 332423 w 762000"/>
                <a:gd name="connsiteY35" fmla="*/ 699978 h 704850"/>
                <a:gd name="connsiteX36" fmla="*/ 333375 w 762000"/>
                <a:gd name="connsiteY36" fmla="*/ 699026 h 704850"/>
                <a:gd name="connsiteX37" fmla="*/ 339090 w 762000"/>
                <a:gd name="connsiteY37" fmla="*/ 693311 h 704850"/>
                <a:gd name="connsiteX38" fmla="*/ 459105 w 762000"/>
                <a:gd name="connsiteY38" fmla="*/ 575201 h 704850"/>
                <a:gd name="connsiteX39" fmla="*/ 641985 w 762000"/>
                <a:gd name="connsiteY39" fmla="*/ 638066 h 704850"/>
                <a:gd name="connsiteX40" fmla="*/ 658178 w 762000"/>
                <a:gd name="connsiteY40" fmla="*/ 636161 h 704850"/>
                <a:gd name="connsiteX41" fmla="*/ 667703 w 762000"/>
                <a:gd name="connsiteY41" fmla="*/ 622826 h 704850"/>
                <a:gd name="connsiteX42" fmla="*/ 762953 w 762000"/>
                <a:gd name="connsiteY42" fmla="*/ 22751 h 704850"/>
                <a:gd name="connsiteX43" fmla="*/ 754380 w 762000"/>
                <a:gd name="connsiteY43" fmla="*/ 3701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0" h="704850">
                  <a:moveTo>
                    <a:pt x="632460" y="593298"/>
                  </a:moveTo>
                  <a:lnTo>
                    <a:pt x="461010" y="534243"/>
                  </a:lnTo>
                  <a:lnTo>
                    <a:pt x="460058" y="534243"/>
                  </a:lnTo>
                  <a:lnTo>
                    <a:pt x="391478" y="510431"/>
                  </a:lnTo>
                  <a:lnTo>
                    <a:pt x="712470" y="86568"/>
                  </a:lnTo>
                  <a:lnTo>
                    <a:pt x="632460" y="593298"/>
                  </a:lnTo>
                  <a:close/>
                  <a:moveTo>
                    <a:pt x="418148" y="560913"/>
                  </a:moveTo>
                  <a:lnTo>
                    <a:pt x="355283" y="623778"/>
                  </a:lnTo>
                  <a:lnTo>
                    <a:pt x="372428" y="545673"/>
                  </a:lnTo>
                  <a:lnTo>
                    <a:pt x="418148" y="560913"/>
                  </a:lnTo>
                  <a:lnTo>
                    <a:pt x="418148" y="560913"/>
                  </a:lnTo>
                  <a:close/>
                  <a:moveTo>
                    <a:pt x="341948" y="512336"/>
                  </a:moveTo>
                  <a:cubicBezTo>
                    <a:pt x="340043" y="514241"/>
                    <a:pt x="339090" y="517098"/>
                    <a:pt x="338138" y="519956"/>
                  </a:cubicBezTo>
                  <a:lnTo>
                    <a:pt x="335280" y="532338"/>
                  </a:lnTo>
                  <a:lnTo>
                    <a:pt x="316230" y="619016"/>
                  </a:lnTo>
                  <a:lnTo>
                    <a:pt x="270510" y="485666"/>
                  </a:lnTo>
                  <a:lnTo>
                    <a:pt x="626745" y="142766"/>
                  </a:lnTo>
                  <a:lnTo>
                    <a:pt x="353378" y="498048"/>
                  </a:lnTo>
                  <a:lnTo>
                    <a:pt x="341948" y="512336"/>
                  </a:lnTo>
                  <a:close/>
                  <a:moveTo>
                    <a:pt x="66675" y="399941"/>
                  </a:moveTo>
                  <a:lnTo>
                    <a:pt x="624840" y="102761"/>
                  </a:lnTo>
                  <a:lnTo>
                    <a:pt x="242888" y="459948"/>
                  </a:lnTo>
                  <a:lnTo>
                    <a:pt x="66675" y="399941"/>
                  </a:lnTo>
                  <a:close/>
                  <a:moveTo>
                    <a:pt x="754380" y="3701"/>
                  </a:moveTo>
                  <a:cubicBezTo>
                    <a:pt x="748665" y="-1062"/>
                    <a:pt x="740093" y="-1062"/>
                    <a:pt x="733425" y="2748"/>
                  </a:cubicBezTo>
                  <a:lnTo>
                    <a:pt x="10478" y="386606"/>
                  </a:lnTo>
                  <a:cubicBezTo>
                    <a:pt x="3810" y="390416"/>
                    <a:pt x="0" y="397083"/>
                    <a:pt x="0" y="404703"/>
                  </a:cubicBezTo>
                  <a:cubicBezTo>
                    <a:pt x="0" y="412323"/>
                    <a:pt x="5715" y="418991"/>
                    <a:pt x="12383" y="420896"/>
                  </a:cubicBezTo>
                  <a:lnTo>
                    <a:pt x="210503" y="488523"/>
                  </a:lnTo>
                  <a:lnTo>
                    <a:pt x="235268" y="497096"/>
                  </a:lnTo>
                  <a:lnTo>
                    <a:pt x="240983" y="513288"/>
                  </a:lnTo>
                  <a:lnTo>
                    <a:pt x="300038" y="690453"/>
                  </a:lnTo>
                  <a:lnTo>
                    <a:pt x="300038" y="691406"/>
                  </a:lnTo>
                  <a:lnTo>
                    <a:pt x="300038" y="692358"/>
                  </a:lnTo>
                  <a:cubicBezTo>
                    <a:pt x="301943" y="698073"/>
                    <a:pt x="307658" y="702836"/>
                    <a:pt x="314325" y="704741"/>
                  </a:cubicBezTo>
                  <a:cubicBezTo>
                    <a:pt x="320993" y="706646"/>
                    <a:pt x="327660" y="704741"/>
                    <a:pt x="332423" y="699978"/>
                  </a:cubicBezTo>
                  <a:lnTo>
                    <a:pt x="333375" y="699026"/>
                  </a:lnTo>
                  <a:lnTo>
                    <a:pt x="339090" y="693311"/>
                  </a:lnTo>
                  <a:lnTo>
                    <a:pt x="459105" y="575201"/>
                  </a:lnTo>
                  <a:lnTo>
                    <a:pt x="641985" y="638066"/>
                  </a:lnTo>
                  <a:cubicBezTo>
                    <a:pt x="647700" y="639971"/>
                    <a:pt x="653415" y="639018"/>
                    <a:pt x="658178" y="636161"/>
                  </a:cubicBezTo>
                  <a:cubicBezTo>
                    <a:pt x="662940" y="633303"/>
                    <a:pt x="666750" y="628541"/>
                    <a:pt x="667703" y="622826"/>
                  </a:cubicBezTo>
                  <a:lnTo>
                    <a:pt x="762953" y="22751"/>
                  </a:lnTo>
                  <a:cubicBezTo>
                    <a:pt x="763905" y="14178"/>
                    <a:pt x="760095" y="7511"/>
                    <a:pt x="754380" y="3701"/>
                  </a:cubicBezTo>
                  <a:close/>
                </a:path>
              </a:pathLst>
            </a:custGeom>
            <a:solidFill>
              <a:srgbClr val="7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747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8059690A-6326-FC07-5786-3857C259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B0B397A4-CB26-B8B2-2ABF-48C12D9DFB0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contrast="-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706" y="671173"/>
            <a:ext cx="6515100" cy="501967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4879A1C-8D6B-5A7E-C190-80CD07208E6E}"/>
              </a:ext>
            </a:extLst>
          </p:cNvPr>
          <p:cNvSpPr/>
          <p:nvPr/>
        </p:nvSpPr>
        <p:spPr>
          <a:xfrm>
            <a:off x="-1057" y="0"/>
            <a:ext cx="12193057" cy="6858000"/>
          </a:xfrm>
          <a:prstGeom prst="rect">
            <a:avLst/>
          </a:prstGeom>
          <a:gradFill flip="none" rotWithShape="1">
            <a:gsLst>
              <a:gs pos="0">
                <a:srgbClr val="192D51">
                  <a:alpha val="28000"/>
                </a:srgbClr>
              </a:gs>
              <a:gs pos="34000">
                <a:srgbClr val="192D51">
                  <a:alpha val="8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D870D2-FEC1-B735-7834-A74038342B36}"/>
              </a:ext>
            </a:extLst>
          </p:cNvPr>
          <p:cNvGrpSpPr/>
          <p:nvPr/>
        </p:nvGrpSpPr>
        <p:grpSpPr>
          <a:xfrm>
            <a:off x="3037563" y="2116684"/>
            <a:ext cx="8638500" cy="2624631"/>
            <a:chOff x="3037563" y="2116684"/>
            <a:chExt cx="8638500" cy="2624631"/>
          </a:xfrm>
        </p:grpSpPr>
        <p:sp>
          <p:nvSpPr>
            <p:cNvPr id="27" name="矩形: 剪去对角 26">
              <a:extLst>
                <a:ext uri="{FF2B5EF4-FFF2-40B4-BE49-F238E27FC236}">
                  <a16:creationId xmlns:a16="http://schemas.microsoft.com/office/drawing/2014/main" id="{F5C42162-1648-6087-58F3-125F8171502D}"/>
                </a:ext>
              </a:extLst>
            </p:cNvPr>
            <p:cNvSpPr/>
            <p:nvPr/>
          </p:nvSpPr>
          <p:spPr>
            <a:xfrm flipH="1">
              <a:off x="3037563" y="2116684"/>
              <a:ext cx="8633321" cy="2618293"/>
            </a:xfrm>
            <a:prstGeom prst="snip2DiagRect">
              <a:avLst/>
            </a:prstGeom>
            <a:noFill/>
            <a:ln w="12700" cap="flat" cmpd="sng" algn="ctr">
              <a:gradFill>
                <a:gsLst>
                  <a:gs pos="50300">
                    <a:srgbClr val="72F2F2">
                      <a:alpha val="52000"/>
                    </a:srgbClr>
                  </a:gs>
                  <a:gs pos="0">
                    <a:srgbClr val="72F2F2"/>
                  </a:gs>
                  <a:gs pos="100000">
                    <a:srgbClr val="72F2F2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095F90F9-EF79-23F9-65E9-0D7672A77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7563" y="4382246"/>
              <a:ext cx="313531" cy="352729"/>
            </a:xfrm>
            <a:custGeom>
              <a:avLst/>
              <a:gdLst>
                <a:gd name="T0" fmla="*/ 0 w 87"/>
                <a:gd name="T1" fmla="*/ 0 h 88"/>
                <a:gd name="T2" fmla="*/ 0 w 87"/>
                <a:gd name="T3" fmla="*/ 88 h 88"/>
                <a:gd name="T4" fmla="*/ 87 w 87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88">
                  <a:moveTo>
                    <a:pt x="0" y="0"/>
                  </a:moveTo>
                  <a:lnTo>
                    <a:pt x="0" y="88"/>
                  </a:lnTo>
                  <a:lnTo>
                    <a:pt x="87" y="88"/>
                  </a:lnTo>
                </a:path>
              </a:pathLst>
            </a:custGeom>
            <a:noFill/>
            <a:ln w="71819" cap="flat">
              <a:solidFill>
                <a:srgbClr val="72F2F2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9106" tIns="79553" rIns="159106" bIns="79553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3132">
                <a:solidFill>
                  <a:prstClr val="black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72C0ECF8-66AF-794B-6637-11F423392E96}"/>
                </a:ext>
              </a:extLst>
            </p:cNvPr>
            <p:cNvSpPr/>
            <p:nvPr/>
          </p:nvSpPr>
          <p:spPr>
            <a:xfrm>
              <a:off x="10580517" y="3919269"/>
              <a:ext cx="1095546" cy="822046"/>
            </a:xfrm>
            <a:custGeom>
              <a:avLst/>
              <a:gdLst>
                <a:gd name="connsiteX0" fmla="*/ 0 w 482600"/>
                <a:gd name="connsiteY0" fmla="*/ 472440 h 472440"/>
                <a:gd name="connsiteX1" fmla="*/ 248920 w 482600"/>
                <a:gd name="connsiteY1" fmla="*/ 472440 h 472440"/>
                <a:gd name="connsiteX2" fmla="*/ 482600 w 482600"/>
                <a:gd name="connsiteY2" fmla="*/ 238760 h 472440"/>
                <a:gd name="connsiteX3" fmla="*/ 482600 w 482600"/>
                <a:gd name="connsiteY3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00" h="472440">
                  <a:moveTo>
                    <a:pt x="0" y="472440"/>
                  </a:moveTo>
                  <a:lnTo>
                    <a:pt x="248920" y="472440"/>
                  </a:lnTo>
                  <a:lnTo>
                    <a:pt x="482600" y="238760"/>
                  </a:lnTo>
                  <a:lnTo>
                    <a:pt x="482600" y="0"/>
                  </a:lnTo>
                </a:path>
              </a:pathLst>
            </a:custGeom>
            <a:noFill/>
            <a:ln w="71819" cap="flat" cmpd="sng" algn="ctr">
              <a:solidFill>
                <a:srgbClr val="72F2F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9106" tIns="79553" rIns="159106" bIns="79553" rtlCol="0" anchor="ctr">
              <a:noAutofit/>
            </a:bodyPr>
            <a:lstStyle/>
            <a:p>
              <a:pPr algn="ctr"/>
              <a:endParaRPr lang="zh-CN" altLang="en-US" sz="3132">
                <a:solidFill>
                  <a:prstClr val="white"/>
                </a:solidFill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D2C0AC0A-8790-9BDF-C9E5-923B578AEA71}"/>
              </a:ext>
            </a:extLst>
          </p:cNvPr>
          <p:cNvSpPr txBox="1"/>
          <p:nvPr/>
        </p:nvSpPr>
        <p:spPr>
          <a:xfrm>
            <a:off x="5915229" y="2822446"/>
            <a:ext cx="5241273" cy="1015663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dist"/>
            <a:r>
              <a:rPr lang="zh-CN" altLang="en-US" sz="6600" b="1" dirty="0">
                <a:solidFill>
                  <a:srgbClr val="72F2F2"/>
                </a:solidFill>
                <a:latin typeface="微软雅黑"/>
                <a:ea typeface="微软雅黑"/>
              </a:rPr>
              <a:t>单击输入标题</a:t>
            </a:r>
            <a:endParaRPr lang="en-US" altLang="zh-CN" sz="6600" b="1" dirty="0">
              <a:solidFill>
                <a:srgbClr val="72F2F2"/>
              </a:solidFill>
              <a:latin typeface="微软雅黑"/>
              <a:ea typeface="微软雅黑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6342663-E49E-5B5E-9B73-6549F641ED81}"/>
              </a:ext>
            </a:extLst>
          </p:cNvPr>
          <p:cNvSpPr txBox="1"/>
          <p:nvPr/>
        </p:nvSpPr>
        <p:spPr>
          <a:xfrm>
            <a:off x="5968733" y="4005478"/>
            <a:ext cx="5187769" cy="34123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2000" dirty="0">
                <a:solidFill>
                  <a:prstClr val="white"/>
                </a:solidFill>
                <a:latin typeface="微软雅黑"/>
              </a:rPr>
              <a:t>单击输入副标题</a:t>
            </a:r>
            <a:endParaRPr lang="en-US" altLang="zh-CN" sz="2000" dirty="0">
              <a:solidFill>
                <a:prstClr val="white"/>
              </a:solidFill>
              <a:latin typeface="微软雅黑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916FACA-5869-4626-C4B0-D22FAF7E02B6}"/>
              </a:ext>
            </a:extLst>
          </p:cNvPr>
          <p:cNvSpPr txBox="1"/>
          <p:nvPr/>
        </p:nvSpPr>
        <p:spPr>
          <a:xfrm>
            <a:off x="3032527" y="2700313"/>
            <a:ext cx="2521338" cy="160043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0400" b="1" dirty="0">
                <a:solidFill>
                  <a:srgbClr val="72F2F2"/>
                </a:solidFill>
                <a:latin typeface="Impact" panose="020B0806030902050204" pitchFamily="34" charset="0"/>
              </a:rPr>
              <a:t>01</a:t>
            </a:r>
            <a:endParaRPr lang="zh-CN" altLang="en-US" sz="12528" b="1" dirty="0">
              <a:solidFill>
                <a:srgbClr val="72F2F2"/>
              </a:solidFill>
              <a:latin typeface="Impact" panose="020B0806030902050204" pitchFamily="34" charset="0"/>
            </a:endParaRPr>
          </a:p>
        </p:txBody>
      </p:sp>
      <p:pic>
        <p:nvPicPr>
          <p:cNvPr id="33" name="图片 32" descr="图片包含 室内, 餐桌, 就坐&#10;&#10;描述已自动生成">
            <a:extLst>
              <a:ext uri="{FF2B5EF4-FFF2-40B4-BE49-F238E27FC236}">
                <a16:creationId xmlns:a16="http://schemas.microsoft.com/office/drawing/2014/main" id="{31302355-E470-F1F2-49F5-999D5C502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813" y="3036744"/>
            <a:ext cx="1615149" cy="1004781"/>
          </a:xfrm>
          <a:prstGeom prst="rect">
            <a:avLst/>
          </a:prstGeom>
          <a:effectLst/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3ADE37C-10DF-BCBD-8870-F25265C03561}"/>
              </a:ext>
            </a:extLst>
          </p:cNvPr>
          <p:cNvSpPr txBox="1"/>
          <p:nvPr/>
        </p:nvSpPr>
        <p:spPr>
          <a:xfrm>
            <a:off x="6404336" y="1203072"/>
            <a:ext cx="5527106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altLang="zh-CN" sz="8000" b="1" dirty="0">
                <a:ln>
                  <a:gradFill>
                    <a:gsLst>
                      <a:gs pos="66000">
                        <a:srgbClr val="4472C4">
                          <a:alpha val="50000"/>
                        </a:srgbClr>
                      </a:gs>
                      <a:gs pos="75000">
                        <a:srgbClr val="4472C4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微软雅黑"/>
              </a:rPr>
              <a:t>PART ONE</a:t>
            </a:r>
            <a:endParaRPr lang="zh-CN" altLang="en-US" sz="8000" b="1" dirty="0">
              <a:ln>
                <a:gradFill>
                  <a:gsLst>
                    <a:gs pos="66000">
                      <a:srgbClr val="4472C4">
                        <a:alpha val="50000"/>
                      </a:srgbClr>
                    </a:gs>
                    <a:gs pos="75000">
                      <a:srgbClr val="4472C4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40973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CDCABC0D-F5A7-494A-A559-A3C82F13D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529" y="0"/>
            <a:ext cx="12193057" cy="685859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2A47B8AB-B402-4C6F-99FE-18FA6806B321}"/>
              </a:ext>
            </a:extLst>
          </p:cNvPr>
          <p:cNvGrpSpPr/>
          <p:nvPr/>
        </p:nvGrpSpPr>
        <p:grpSpPr>
          <a:xfrm>
            <a:off x="642625" y="-1941450"/>
            <a:ext cx="10906750" cy="10906750"/>
            <a:chOff x="593497" y="-1765726"/>
            <a:chExt cx="11005006" cy="11005006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5067873-BCF2-4B22-857D-7C8FD8458BC8}"/>
                </a:ext>
              </a:extLst>
            </p:cNvPr>
            <p:cNvSpPr/>
            <p:nvPr/>
          </p:nvSpPr>
          <p:spPr>
            <a:xfrm>
              <a:off x="779180" y="-1580042"/>
              <a:ext cx="10633642" cy="10633640"/>
            </a:xfrm>
            <a:prstGeom prst="ellipse">
              <a:avLst/>
            </a:prstGeom>
            <a:noFill/>
            <a:ln w="9525">
              <a:gradFill flip="none" rotWithShape="1">
                <a:gsLst>
                  <a:gs pos="25000">
                    <a:srgbClr val="72F2F2">
                      <a:alpha val="0"/>
                    </a:srgbClr>
                  </a:gs>
                  <a:gs pos="50000">
                    <a:srgbClr val="72F2F2"/>
                  </a:gs>
                  <a:gs pos="75000">
                    <a:srgbClr val="72F2F2">
                      <a:alpha val="0"/>
                    </a:srgb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895172D-B7FB-44D2-9206-C31824B05DB3}"/>
                </a:ext>
              </a:extLst>
            </p:cNvPr>
            <p:cNvSpPr/>
            <p:nvPr/>
          </p:nvSpPr>
          <p:spPr>
            <a:xfrm>
              <a:off x="593497" y="-1765726"/>
              <a:ext cx="11005006" cy="11005006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5000">
                    <a:srgbClr val="72F2F2">
                      <a:alpha val="0"/>
                    </a:srgbClr>
                  </a:gs>
                  <a:gs pos="50000">
                    <a:srgbClr val="72F2F2"/>
                  </a:gs>
                  <a:gs pos="75000">
                    <a:srgbClr val="72F2F2">
                      <a:alpha val="0"/>
                    </a:srgbClr>
                  </a:gs>
                </a:gsLst>
                <a:lin ang="54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F6D98E6B-410A-45A3-955D-87D161CDAA6F}"/>
              </a:ext>
            </a:extLst>
          </p:cNvPr>
          <p:cNvSpPr/>
          <p:nvPr/>
        </p:nvSpPr>
        <p:spPr>
          <a:xfrm>
            <a:off x="3162301" y="578228"/>
            <a:ext cx="5867398" cy="5867394"/>
          </a:xfrm>
          <a:prstGeom prst="ellipse">
            <a:avLst/>
          </a:prstGeom>
          <a:noFill/>
          <a:ln w="6350">
            <a:solidFill>
              <a:srgbClr val="72F2F2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9A37F692-19F2-48DD-A9A2-FA0022E0CD2D}"/>
              </a:ext>
            </a:extLst>
          </p:cNvPr>
          <p:cNvSpPr/>
          <p:nvPr/>
        </p:nvSpPr>
        <p:spPr>
          <a:xfrm>
            <a:off x="4195760" y="1611685"/>
            <a:ext cx="3800480" cy="3800480"/>
          </a:xfrm>
          <a:prstGeom prst="ellipse">
            <a:avLst/>
          </a:prstGeom>
          <a:noFill/>
          <a:ln w="22225">
            <a:solidFill>
              <a:srgbClr val="72F2F2">
                <a:alpha val="38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FC1810E3-1228-4D20-B6B7-6C8C24F778BA}"/>
              </a:ext>
            </a:extLst>
          </p:cNvPr>
          <p:cNvSpPr/>
          <p:nvPr/>
        </p:nvSpPr>
        <p:spPr>
          <a:xfrm>
            <a:off x="4462755" y="1878680"/>
            <a:ext cx="3266490" cy="3266490"/>
          </a:xfrm>
          <a:prstGeom prst="ellipse">
            <a:avLst/>
          </a:prstGeom>
          <a:noFill/>
          <a:ln w="9525">
            <a:solidFill>
              <a:srgbClr val="72F2F2">
                <a:alpha val="38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7C981668-990B-4447-8B33-EA3E0F222974}"/>
              </a:ext>
            </a:extLst>
          </p:cNvPr>
          <p:cNvSpPr/>
          <p:nvPr/>
        </p:nvSpPr>
        <p:spPr>
          <a:xfrm>
            <a:off x="4771325" y="2186080"/>
            <a:ext cx="2649350" cy="2649350"/>
          </a:xfrm>
          <a:prstGeom prst="ellipse">
            <a:avLst/>
          </a:prstGeom>
          <a:noFill/>
          <a:ln w="9525">
            <a:solidFill>
              <a:schemeClr val="accent1">
                <a:alpha val="3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F6DD34EB-1651-47A7-85A9-FC261A18BA80}"/>
              </a:ext>
            </a:extLst>
          </p:cNvPr>
          <p:cNvSpPr/>
          <p:nvPr/>
        </p:nvSpPr>
        <p:spPr>
          <a:xfrm>
            <a:off x="4667530" y="2083456"/>
            <a:ext cx="2856941" cy="2856939"/>
          </a:xfrm>
          <a:prstGeom prst="ellipse">
            <a:avLst/>
          </a:prstGeom>
          <a:ln w="63500" cap="rnd">
            <a:solidFill>
              <a:srgbClr val="72F2F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280DC6D-1F39-4845-9593-24EE9DB8A8E9}"/>
              </a:ext>
            </a:extLst>
          </p:cNvPr>
          <p:cNvGrpSpPr/>
          <p:nvPr/>
        </p:nvGrpSpPr>
        <p:grpSpPr>
          <a:xfrm>
            <a:off x="1263037" y="1989623"/>
            <a:ext cx="2684096" cy="1218877"/>
            <a:chOff x="1074621" y="1718784"/>
            <a:chExt cx="2684096" cy="12188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EDF2BEB-F31F-4965-995B-EF605C859E59}"/>
                </a:ext>
              </a:extLst>
            </p:cNvPr>
            <p:cNvSpPr/>
            <p:nvPr/>
          </p:nvSpPr>
          <p:spPr>
            <a:xfrm>
              <a:off x="1074621" y="1718784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2F2F2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单击添加标题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77FCBEE-EF78-4B7B-97E9-19161C935E27}"/>
                </a:ext>
              </a:extLst>
            </p:cNvPr>
            <p:cNvSpPr/>
            <p:nvPr/>
          </p:nvSpPr>
          <p:spPr>
            <a:xfrm>
              <a:off x="1074621" y="2090506"/>
              <a:ext cx="2684096" cy="847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</a:rPr>
                <a:t>单击添加文本内容，以一段话的形式，进行描述，尽量保证观点传达清晰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7A5EBD9D-095F-4D07-B51C-D7D55BD625D0}"/>
              </a:ext>
            </a:extLst>
          </p:cNvPr>
          <p:cNvSpPr/>
          <p:nvPr/>
        </p:nvSpPr>
        <p:spPr>
          <a:xfrm>
            <a:off x="493455" y="1989623"/>
            <a:ext cx="703070" cy="703070"/>
          </a:xfrm>
          <a:prstGeom prst="ellipse">
            <a:avLst/>
          </a:prstGeom>
          <a:solidFill>
            <a:srgbClr val="7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77ED80E-55A1-4C1E-879F-06EEBADA4912}"/>
              </a:ext>
            </a:extLst>
          </p:cNvPr>
          <p:cNvGrpSpPr/>
          <p:nvPr/>
        </p:nvGrpSpPr>
        <p:grpSpPr>
          <a:xfrm>
            <a:off x="1263037" y="4050034"/>
            <a:ext cx="2778759" cy="1215333"/>
            <a:chOff x="606255" y="3619648"/>
            <a:chExt cx="2778759" cy="1215333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D4A42A-12A4-459E-B43B-5ED42EF3B325}"/>
                </a:ext>
              </a:extLst>
            </p:cNvPr>
            <p:cNvSpPr/>
            <p:nvPr/>
          </p:nvSpPr>
          <p:spPr>
            <a:xfrm>
              <a:off x="606255" y="3619648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zh-CN" altLang="en-US" sz="2000" b="1" dirty="0">
                  <a:solidFill>
                    <a:srgbClr val="72F2F2"/>
                  </a:solidFill>
                  <a:latin typeface="微软雅黑"/>
                </a:rPr>
                <a:t>单击添加标题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FE34594-31A6-440D-B472-698A7141CC7A}"/>
                </a:ext>
              </a:extLst>
            </p:cNvPr>
            <p:cNvSpPr/>
            <p:nvPr/>
          </p:nvSpPr>
          <p:spPr>
            <a:xfrm>
              <a:off x="606255" y="3988980"/>
              <a:ext cx="2778759" cy="846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</a:rPr>
                <a:t>单击添加文本内容，以一段话的形式，进行描述，尽量保证观点传达清晰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</p:grpSp>
      <p:sp>
        <p:nvSpPr>
          <p:cNvPr id="13" name="椭圆 12">
            <a:extLst>
              <a:ext uri="{FF2B5EF4-FFF2-40B4-BE49-F238E27FC236}">
                <a16:creationId xmlns:a16="http://schemas.microsoft.com/office/drawing/2014/main" id="{A3695042-3D07-4BB0-A0E6-04FCEDA903EF}"/>
              </a:ext>
            </a:extLst>
          </p:cNvPr>
          <p:cNvSpPr/>
          <p:nvPr/>
        </p:nvSpPr>
        <p:spPr>
          <a:xfrm>
            <a:off x="493455" y="4050034"/>
            <a:ext cx="703070" cy="703070"/>
          </a:xfrm>
          <a:prstGeom prst="ellipse">
            <a:avLst/>
          </a:prstGeom>
          <a:solidFill>
            <a:srgbClr val="7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E2D140CE-4AB4-4156-9075-9F27DC1737E2}"/>
              </a:ext>
            </a:extLst>
          </p:cNvPr>
          <p:cNvGrpSpPr/>
          <p:nvPr/>
        </p:nvGrpSpPr>
        <p:grpSpPr>
          <a:xfrm flipH="1">
            <a:off x="8244867" y="1989623"/>
            <a:ext cx="2711411" cy="1218877"/>
            <a:chOff x="1047306" y="1718784"/>
            <a:chExt cx="2711411" cy="1218877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A15F7652-4913-4007-A5DB-7857CB2241AA}"/>
                </a:ext>
              </a:extLst>
            </p:cNvPr>
            <p:cNvSpPr/>
            <p:nvPr/>
          </p:nvSpPr>
          <p:spPr>
            <a:xfrm>
              <a:off x="1047306" y="1718784"/>
              <a:ext cx="17236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CN" altLang="en-US" sz="2000" b="1" dirty="0">
                  <a:solidFill>
                    <a:srgbClr val="72F2F2"/>
                  </a:solidFill>
                  <a:latin typeface="微软雅黑"/>
                </a:rPr>
                <a:t>单击添加标题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2F2F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6709C6E0-FA1E-45FA-A763-21520C6DA26A}"/>
                </a:ext>
              </a:extLst>
            </p:cNvPr>
            <p:cNvSpPr/>
            <p:nvPr/>
          </p:nvSpPr>
          <p:spPr>
            <a:xfrm>
              <a:off x="1074621" y="2090506"/>
              <a:ext cx="2684096" cy="847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</a:rPr>
                <a:t>单击添加文本内容，以一段话的形式，进行描述，尽量保证观点传达清晰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</p:grpSp>
      <p:sp>
        <p:nvSpPr>
          <p:cNvPr id="74" name="椭圆 73">
            <a:extLst>
              <a:ext uri="{FF2B5EF4-FFF2-40B4-BE49-F238E27FC236}">
                <a16:creationId xmlns:a16="http://schemas.microsoft.com/office/drawing/2014/main" id="{F706A047-2392-429D-91F1-288331262613}"/>
              </a:ext>
            </a:extLst>
          </p:cNvPr>
          <p:cNvSpPr/>
          <p:nvPr/>
        </p:nvSpPr>
        <p:spPr>
          <a:xfrm flipH="1">
            <a:off x="10995475" y="1989623"/>
            <a:ext cx="703070" cy="703070"/>
          </a:xfrm>
          <a:prstGeom prst="ellipse">
            <a:avLst/>
          </a:prstGeom>
          <a:solidFill>
            <a:srgbClr val="7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BD9C75AC-0676-47D0-A23D-BF9442EE19BF}"/>
              </a:ext>
            </a:extLst>
          </p:cNvPr>
          <p:cNvGrpSpPr/>
          <p:nvPr/>
        </p:nvGrpSpPr>
        <p:grpSpPr>
          <a:xfrm flipH="1">
            <a:off x="8150204" y="4013478"/>
            <a:ext cx="2806041" cy="1253364"/>
            <a:chOff x="578973" y="3583092"/>
            <a:chExt cx="2806041" cy="1253364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6485BC0-7E17-4ED8-91D6-3B91C2B871D9}"/>
                </a:ext>
              </a:extLst>
            </p:cNvPr>
            <p:cNvSpPr/>
            <p:nvPr/>
          </p:nvSpPr>
          <p:spPr>
            <a:xfrm>
              <a:off x="578973" y="3583092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zh-CN" altLang="en-US" sz="2000" b="1" dirty="0">
                  <a:solidFill>
                    <a:srgbClr val="72F2F2"/>
                  </a:solidFill>
                  <a:latin typeface="微软雅黑"/>
                </a:rPr>
                <a:t>单击添加标题</a:t>
              </a: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52C58E04-2014-46AF-84B0-BA8B3B6574E4}"/>
                </a:ext>
              </a:extLst>
            </p:cNvPr>
            <p:cNvSpPr/>
            <p:nvPr/>
          </p:nvSpPr>
          <p:spPr>
            <a:xfrm>
              <a:off x="606255" y="3988980"/>
              <a:ext cx="2778759" cy="847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</a:rPr>
                <a:t>单击添加文本内容，以一段话的形式，进行描述，尽量保证观点传达清晰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</p:grpSp>
      <p:sp>
        <p:nvSpPr>
          <p:cNvPr id="66" name="椭圆 65">
            <a:extLst>
              <a:ext uri="{FF2B5EF4-FFF2-40B4-BE49-F238E27FC236}">
                <a16:creationId xmlns:a16="http://schemas.microsoft.com/office/drawing/2014/main" id="{89B2B940-C079-4020-9F62-EEEE3B415ABC}"/>
              </a:ext>
            </a:extLst>
          </p:cNvPr>
          <p:cNvSpPr/>
          <p:nvPr/>
        </p:nvSpPr>
        <p:spPr>
          <a:xfrm flipH="1">
            <a:off x="10995475" y="4050034"/>
            <a:ext cx="703070" cy="703070"/>
          </a:xfrm>
          <a:prstGeom prst="ellipse">
            <a:avLst/>
          </a:prstGeom>
          <a:solidFill>
            <a:srgbClr val="7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5AD9E8FE-2B19-41FC-B969-19787BA473C8}"/>
              </a:ext>
            </a:extLst>
          </p:cNvPr>
          <p:cNvSpPr/>
          <p:nvPr/>
        </p:nvSpPr>
        <p:spPr>
          <a:xfrm>
            <a:off x="4853651" y="2268406"/>
            <a:ext cx="2484698" cy="2484698"/>
          </a:xfrm>
          <a:prstGeom prst="ellipse">
            <a:avLst/>
          </a:prstGeom>
          <a:solidFill>
            <a:srgbClr val="72F2F2"/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9E1315A-B8F8-45FC-8513-94ADF6C16001}"/>
              </a:ext>
            </a:extLst>
          </p:cNvPr>
          <p:cNvSpPr txBox="1"/>
          <p:nvPr/>
        </p:nvSpPr>
        <p:spPr>
          <a:xfrm>
            <a:off x="5439411" y="312603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92D51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rPr>
              <a:t>标题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410FB36-0479-5F4C-91CD-89E8D3FCC053}"/>
              </a:ext>
            </a:extLst>
          </p:cNvPr>
          <p:cNvSpPr txBox="1"/>
          <p:nvPr/>
        </p:nvSpPr>
        <p:spPr>
          <a:xfrm>
            <a:off x="782320" y="73152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72F2F2"/>
                </a:solidFill>
              </a:rPr>
              <a:t>框架图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AF5C087-1B45-C343-9663-D449CA6FCE51}"/>
              </a:ext>
            </a:extLst>
          </p:cNvPr>
          <p:cNvSpPr txBox="1"/>
          <p:nvPr/>
        </p:nvSpPr>
        <p:spPr>
          <a:xfrm>
            <a:off x="819871" y="131440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单击添加副标题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F3204ED-2948-1748-BB67-388CF5683B6F}"/>
              </a:ext>
            </a:extLst>
          </p:cNvPr>
          <p:cNvSpPr/>
          <p:nvPr/>
        </p:nvSpPr>
        <p:spPr>
          <a:xfrm>
            <a:off x="635000" y="83185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D918F1B-7202-4845-8DFF-CF696721F87F}"/>
              </a:ext>
            </a:extLst>
          </p:cNvPr>
          <p:cNvSpPr/>
          <p:nvPr/>
        </p:nvSpPr>
        <p:spPr>
          <a:xfrm>
            <a:off x="634999" y="976630"/>
            <a:ext cx="45719" cy="584774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EB581EC-548D-6D43-B223-DD7ACA5005F3}"/>
              </a:ext>
            </a:extLst>
          </p:cNvPr>
          <p:cNvSpPr/>
          <p:nvPr/>
        </p:nvSpPr>
        <p:spPr>
          <a:xfrm>
            <a:off x="635000" y="90424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7854F8E3-F8B2-4144-9ED5-2F8CC88D0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939" y="2106478"/>
            <a:ext cx="468048" cy="468048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9A2D2AD8-4849-254C-8113-1EE3D6131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437" y="4194846"/>
            <a:ext cx="439000" cy="439000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37B326C5-7155-7640-82B1-DE1A86109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79478" y="2186080"/>
            <a:ext cx="354331" cy="35433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38C01FE1-A17A-B648-AA7F-F02AE37FA9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14733" y="4169292"/>
            <a:ext cx="464554" cy="46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B7A3932A-964D-6C02-92AA-781737F7E7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B8A149B-5F41-4015-AB50-FCC2D85685D8}"/>
              </a:ext>
            </a:extLst>
          </p:cNvPr>
          <p:cNvSpPr txBox="1"/>
          <p:nvPr/>
        </p:nvSpPr>
        <p:spPr>
          <a:xfrm>
            <a:off x="782320" y="73152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72F2F2"/>
                </a:solidFill>
              </a:rPr>
              <a:t>框架图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B0107C-4167-415A-A476-5A150B214776}"/>
              </a:ext>
            </a:extLst>
          </p:cNvPr>
          <p:cNvSpPr txBox="1"/>
          <p:nvPr/>
        </p:nvSpPr>
        <p:spPr>
          <a:xfrm>
            <a:off x="828038" y="1316295"/>
            <a:ext cx="1622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单击添加副标题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2E20EC1-C68B-4698-942B-B5FAA680C780}"/>
              </a:ext>
            </a:extLst>
          </p:cNvPr>
          <p:cNvSpPr/>
          <p:nvPr/>
        </p:nvSpPr>
        <p:spPr>
          <a:xfrm>
            <a:off x="874713" y="2400300"/>
            <a:ext cx="10442574" cy="1783080"/>
          </a:xfrm>
          <a:prstGeom prst="rect">
            <a:avLst/>
          </a:prstGeom>
          <a:solidFill>
            <a:srgbClr val="72F2F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3CA114-72C1-4270-8557-124874AA3E15}"/>
              </a:ext>
            </a:extLst>
          </p:cNvPr>
          <p:cNvSpPr/>
          <p:nvPr/>
        </p:nvSpPr>
        <p:spPr>
          <a:xfrm>
            <a:off x="874712" y="2632686"/>
            <a:ext cx="7370930" cy="1318309"/>
          </a:xfrm>
          <a:prstGeom prst="rect">
            <a:avLst/>
          </a:prstGeom>
          <a:solidFill>
            <a:srgbClr val="192D51">
              <a:alpha val="74181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192498D-F708-4D8F-BDAF-BD6A86DC210D}"/>
              </a:ext>
            </a:extLst>
          </p:cNvPr>
          <p:cNvSpPr/>
          <p:nvPr/>
        </p:nvSpPr>
        <p:spPr>
          <a:xfrm>
            <a:off x="874712" y="2808337"/>
            <a:ext cx="3520826" cy="967006"/>
          </a:xfrm>
          <a:prstGeom prst="rect">
            <a:avLst/>
          </a:prstGeom>
          <a:solidFill>
            <a:srgbClr val="192D5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E4163BA-43F8-47C3-9322-65CB61CEABCC}"/>
              </a:ext>
            </a:extLst>
          </p:cNvPr>
          <p:cNvGrpSpPr/>
          <p:nvPr/>
        </p:nvGrpSpPr>
        <p:grpSpPr>
          <a:xfrm>
            <a:off x="1855393" y="3003554"/>
            <a:ext cx="1415772" cy="610125"/>
            <a:chOff x="955778" y="4273172"/>
            <a:chExt cx="1415772" cy="610125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130EECB-9C5B-4C47-A651-FE8783C5C438}"/>
                </a:ext>
              </a:extLst>
            </p:cNvPr>
            <p:cNvSpPr/>
            <p:nvPr/>
          </p:nvSpPr>
          <p:spPr>
            <a:xfrm>
              <a:off x="1007712" y="4621687"/>
              <a:ext cx="131190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</a:rPr>
                <a:t>单击添加文本内容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726FB61-0BE4-47D0-B2A3-A302706C2802}"/>
                </a:ext>
              </a:extLst>
            </p:cNvPr>
            <p:cNvSpPr txBox="1"/>
            <p:nvPr/>
          </p:nvSpPr>
          <p:spPr>
            <a:xfrm>
              <a:off x="955778" y="4273172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</a:rPr>
                <a:t>单击添加标题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954DD6C-7A53-4980-BE45-40C5C983D3F6}"/>
              </a:ext>
            </a:extLst>
          </p:cNvPr>
          <p:cNvGrpSpPr/>
          <p:nvPr/>
        </p:nvGrpSpPr>
        <p:grpSpPr>
          <a:xfrm>
            <a:off x="5552267" y="3003554"/>
            <a:ext cx="1415772" cy="609614"/>
            <a:chOff x="949553" y="4273172"/>
            <a:chExt cx="1415772" cy="60961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EDD6029-1685-4A26-8AF4-7DD774CB80FF}"/>
                </a:ext>
              </a:extLst>
            </p:cNvPr>
            <p:cNvSpPr/>
            <p:nvPr/>
          </p:nvSpPr>
          <p:spPr>
            <a:xfrm>
              <a:off x="1010729" y="4621176"/>
              <a:ext cx="131190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</a:rPr>
                <a:t>单击添加文本内容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6CA59B6-2CA2-4DD5-B115-0B623CBE9800}"/>
                </a:ext>
              </a:extLst>
            </p:cNvPr>
            <p:cNvSpPr txBox="1"/>
            <p:nvPr/>
          </p:nvSpPr>
          <p:spPr>
            <a:xfrm>
              <a:off x="949553" y="4273172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</a:rPr>
                <a:t>单击添加标题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A6CE82-DA6B-4840-AFDE-F264EBBBFA51}"/>
              </a:ext>
            </a:extLst>
          </p:cNvPr>
          <p:cNvGrpSpPr/>
          <p:nvPr/>
        </p:nvGrpSpPr>
        <p:grpSpPr>
          <a:xfrm>
            <a:off x="9082995" y="3003554"/>
            <a:ext cx="1415772" cy="609614"/>
            <a:chOff x="955778" y="4273172"/>
            <a:chExt cx="1415772" cy="60961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05307B0-A315-49F0-BD0D-9723C14C765F}"/>
                </a:ext>
              </a:extLst>
            </p:cNvPr>
            <p:cNvSpPr/>
            <p:nvPr/>
          </p:nvSpPr>
          <p:spPr>
            <a:xfrm>
              <a:off x="1007712" y="4621176"/>
              <a:ext cx="131190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/>
                <a:t>单击添加文本内容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6A3FAFD-6FD3-4231-8BE2-F1853EC0BE40}"/>
                </a:ext>
              </a:extLst>
            </p:cNvPr>
            <p:cNvSpPr txBox="1"/>
            <p:nvPr/>
          </p:nvSpPr>
          <p:spPr>
            <a:xfrm>
              <a:off x="955778" y="4273172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/>
                <a:t>单击添加标题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03F7C210-6719-475C-9460-CF84C0AAB037}"/>
              </a:ext>
            </a:extLst>
          </p:cNvPr>
          <p:cNvSpPr/>
          <p:nvPr/>
        </p:nvSpPr>
        <p:spPr>
          <a:xfrm>
            <a:off x="1160532" y="5273470"/>
            <a:ext cx="2805494" cy="613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单击添加文本内容，以一段话的形式，进行描述，尽量保证观点传达清晰。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C6A7281-4C9F-4FC0-A606-8FEC31CA448B}"/>
              </a:ext>
            </a:extLst>
          </p:cNvPr>
          <p:cNvSpPr/>
          <p:nvPr/>
        </p:nvSpPr>
        <p:spPr>
          <a:xfrm>
            <a:off x="4888597" y="5273470"/>
            <a:ext cx="2805494" cy="613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单击添加文本内容，以一段话的形式，进行描述，尽量保证观点传达清晰。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A8330EB-C5AB-46BF-9C09-6428ECC093C3}"/>
              </a:ext>
            </a:extLst>
          </p:cNvPr>
          <p:cNvSpPr/>
          <p:nvPr/>
        </p:nvSpPr>
        <p:spPr>
          <a:xfrm>
            <a:off x="8388134" y="5273470"/>
            <a:ext cx="2805494" cy="613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单击添加文本内容，以一段话的形式，进行描述，尽量保证观点传达清晰。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801AD97-6D4A-4589-8BA2-6AF09B9CA584}"/>
              </a:ext>
            </a:extLst>
          </p:cNvPr>
          <p:cNvCxnSpPr>
            <a:cxnSpLocks/>
          </p:cNvCxnSpPr>
          <p:nvPr/>
        </p:nvCxnSpPr>
        <p:spPr>
          <a:xfrm>
            <a:off x="2563279" y="3665220"/>
            <a:ext cx="0" cy="156988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9A353B1-4053-4E18-827F-1EAD27F203EA}"/>
              </a:ext>
            </a:extLst>
          </p:cNvPr>
          <p:cNvCxnSpPr>
            <a:cxnSpLocks/>
          </p:cNvCxnSpPr>
          <p:nvPr/>
        </p:nvCxnSpPr>
        <p:spPr>
          <a:xfrm>
            <a:off x="6269395" y="3665220"/>
            <a:ext cx="0" cy="156988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3DE829BE-4B6B-4D2E-9F64-73CECB8A762F}"/>
              </a:ext>
            </a:extLst>
          </p:cNvPr>
          <p:cNvCxnSpPr>
            <a:cxnSpLocks/>
          </p:cNvCxnSpPr>
          <p:nvPr/>
        </p:nvCxnSpPr>
        <p:spPr>
          <a:xfrm>
            <a:off x="9790881" y="3665220"/>
            <a:ext cx="0" cy="156988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C8A803A9-5B04-F044-AA6E-486386D0CCC8}"/>
              </a:ext>
            </a:extLst>
          </p:cNvPr>
          <p:cNvSpPr/>
          <p:nvPr/>
        </p:nvSpPr>
        <p:spPr>
          <a:xfrm>
            <a:off x="635000" y="83185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4742B78-8EFF-694B-9FF6-634913A615C5}"/>
              </a:ext>
            </a:extLst>
          </p:cNvPr>
          <p:cNvSpPr/>
          <p:nvPr/>
        </p:nvSpPr>
        <p:spPr>
          <a:xfrm>
            <a:off x="634999" y="976630"/>
            <a:ext cx="45719" cy="584774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C5BD438-7D4E-474A-92C5-DE50674624D1}"/>
              </a:ext>
            </a:extLst>
          </p:cNvPr>
          <p:cNvSpPr/>
          <p:nvPr/>
        </p:nvSpPr>
        <p:spPr>
          <a:xfrm>
            <a:off x="635000" y="90424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9A9A0BE-266D-5744-88B2-6DE9C1E71F63}"/>
              </a:ext>
            </a:extLst>
          </p:cNvPr>
          <p:cNvSpPr/>
          <p:nvPr/>
        </p:nvSpPr>
        <p:spPr>
          <a:xfrm>
            <a:off x="2534876" y="3613679"/>
            <a:ext cx="56806" cy="5680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297B9ADF-ED3D-4F48-B095-097936B34D36}"/>
              </a:ext>
            </a:extLst>
          </p:cNvPr>
          <p:cNvSpPr/>
          <p:nvPr/>
        </p:nvSpPr>
        <p:spPr>
          <a:xfrm>
            <a:off x="6240992" y="3613679"/>
            <a:ext cx="56806" cy="5680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E5B67F77-CD33-D047-A5E4-0D91C979B43D}"/>
              </a:ext>
            </a:extLst>
          </p:cNvPr>
          <p:cNvSpPr/>
          <p:nvPr/>
        </p:nvSpPr>
        <p:spPr>
          <a:xfrm>
            <a:off x="9762478" y="3613679"/>
            <a:ext cx="56806" cy="5680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244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8059690A-6326-FC07-5786-3857C259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1948DAA-8465-0F0D-F79D-75DB48D69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03099" cy="6858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183BF83-5284-9625-AB32-E1FC726D248E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192D51">
                  <a:alpha val="78000"/>
                </a:srgbClr>
              </a:gs>
              <a:gs pos="24000">
                <a:srgbClr val="192D51">
                  <a:alpha val="74000"/>
                </a:srgbClr>
              </a:gs>
              <a:gs pos="85000">
                <a:srgbClr val="192D5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FE76BFD-5327-4D92-B579-E084579C1741}"/>
              </a:ext>
            </a:extLst>
          </p:cNvPr>
          <p:cNvGrpSpPr/>
          <p:nvPr/>
        </p:nvGrpSpPr>
        <p:grpSpPr>
          <a:xfrm>
            <a:off x="874713" y="2382421"/>
            <a:ext cx="2894388" cy="1209713"/>
            <a:chOff x="874713" y="2382421"/>
            <a:chExt cx="2894388" cy="1209713"/>
          </a:xfrm>
          <a:solidFill>
            <a:srgbClr val="72F2F2"/>
          </a:solidFill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B772AEEC-8C90-40D1-9C48-DF945796E037}"/>
                </a:ext>
              </a:extLst>
            </p:cNvPr>
            <p:cNvGrpSpPr/>
            <p:nvPr/>
          </p:nvGrpSpPr>
          <p:grpSpPr>
            <a:xfrm>
              <a:off x="874713" y="2382421"/>
              <a:ext cx="2894388" cy="1106557"/>
              <a:chOff x="874713" y="2382421"/>
              <a:chExt cx="2894388" cy="1106557"/>
            </a:xfrm>
            <a:grpFill/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73E97623-0E4D-4330-9BEE-381B202E6432}"/>
                  </a:ext>
                </a:extLst>
              </p:cNvPr>
              <p:cNvGrpSpPr/>
              <p:nvPr/>
            </p:nvGrpSpPr>
            <p:grpSpPr>
              <a:xfrm>
                <a:off x="874713" y="2386371"/>
                <a:ext cx="478965" cy="1101126"/>
                <a:chOff x="874713" y="2386371"/>
                <a:chExt cx="478965" cy="1101126"/>
              </a:xfrm>
              <a:grpFill/>
            </p:grpSpPr>
            <p:sp>
              <p:nvSpPr>
                <p:cNvPr id="49" name="Freeform 11">
                  <a:extLst>
                    <a:ext uri="{FF2B5EF4-FFF2-40B4-BE49-F238E27FC236}">
                      <a16:creationId xmlns:a16="http://schemas.microsoft.com/office/drawing/2014/main" id="{C3CB216F-BD95-41A6-9921-BF091E960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635" y="2386371"/>
                  <a:ext cx="85423" cy="54316"/>
                </a:xfrm>
                <a:custGeom>
                  <a:avLst/>
                  <a:gdLst>
                    <a:gd name="T0" fmla="*/ 0 w 111"/>
                    <a:gd name="T1" fmla="*/ 69 h 71"/>
                    <a:gd name="T2" fmla="*/ 111 w 111"/>
                    <a:gd name="T3" fmla="*/ 2 h 71"/>
                    <a:gd name="T4" fmla="*/ 0 w 111"/>
                    <a:gd name="T5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1" h="71">
                      <a:moveTo>
                        <a:pt x="0" y="69"/>
                      </a:moveTo>
                      <a:cubicBezTo>
                        <a:pt x="23" y="23"/>
                        <a:pt x="58" y="0"/>
                        <a:pt x="111" y="2"/>
                      </a:cubicBezTo>
                      <a:cubicBezTo>
                        <a:pt x="87" y="47"/>
                        <a:pt x="52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5">
                  <a:extLst>
                    <a:ext uri="{FF2B5EF4-FFF2-40B4-BE49-F238E27FC236}">
                      <a16:creationId xmlns:a16="http://schemas.microsoft.com/office/drawing/2014/main" id="{675DF322-8F57-4302-B9AB-49CD522BC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357" y="3366027"/>
                  <a:ext cx="65179" cy="69623"/>
                </a:xfrm>
                <a:custGeom>
                  <a:avLst/>
                  <a:gdLst>
                    <a:gd name="T0" fmla="*/ 43 w 85"/>
                    <a:gd name="T1" fmla="*/ 74 h 91"/>
                    <a:gd name="T2" fmla="*/ 0 w 85"/>
                    <a:gd name="T3" fmla="*/ 0 h 91"/>
                    <a:gd name="T4" fmla="*/ 85 w 85"/>
                    <a:gd name="T5" fmla="*/ 79 h 91"/>
                    <a:gd name="T6" fmla="*/ 76 w 85"/>
                    <a:gd name="T7" fmla="*/ 91 h 91"/>
                    <a:gd name="T8" fmla="*/ 43 w 85"/>
                    <a:gd name="T9" fmla="*/ 7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1">
                      <a:moveTo>
                        <a:pt x="43" y="74"/>
                      </a:moveTo>
                      <a:cubicBezTo>
                        <a:pt x="29" y="51"/>
                        <a:pt x="16" y="28"/>
                        <a:pt x="0" y="0"/>
                      </a:cubicBezTo>
                      <a:cubicBezTo>
                        <a:pt x="53" y="7"/>
                        <a:pt x="73" y="40"/>
                        <a:pt x="85" y="79"/>
                      </a:cubicBezTo>
                      <a:cubicBezTo>
                        <a:pt x="85" y="82"/>
                        <a:pt x="79" y="87"/>
                        <a:pt x="76" y="91"/>
                      </a:cubicBezTo>
                      <a:cubicBezTo>
                        <a:pt x="65" y="85"/>
                        <a:pt x="54" y="80"/>
                        <a:pt x="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8">
                  <a:extLst>
                    <a:ext uri="{FF2B5EF4-FFF2-40B4-BE49-F238E27FC236}">
                      <a16:creationId xmlns:a16="http://schemas.microsoft.com/office/drawing/2014/main" id="{1F14A286-462E-4EBB-BBB3-725B616BFD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979" y="2443156"/>
                  <a:ext cx="49378" cy="80980"/>
                </a:xfrm>
                <a:custGeom>
                  <a:avLst/>
                  <a:gdLst>
                    <a:gd name="T0" fmla="*/ 16 w 64"/>
                    <a:gd name="T1" fmla="*/ 105 h 105"/>
                    <a:gd name="T2" fmla="*/ 21 w 64"/>
                    <a:gd name="T3" fmla="*/ 28 h 105"/>
                    <a:gd name="T4" fmla="*/ 64 w 64"/>
                    <a:gd name="T5" fmla="*/ 0 h 105"/>
                    <a:gd name="T6" fmla="*/ 41 w 64"/>
                    <a:gd name="T7" fmla="*/ 79 h 105"/>
                    <a:gd name="T8" fmla="*/ 16 w 64"/>
                    <a:gd name="T9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105">
                      <a:moveTo>
                        <a:pt x="16" y="105"/>
                      </a:moveTo>
                      <a:cubicBezTo>
                        <a:pt x="0" y="89"/>
                        <a:pt x="2" y="48"/>
                        <a:pt x="21" y="28"/>
                      </a:cubicBezTo>
                      <a:cubicBezTo>
                        <a:pt x="31" y="17"/>
                        <a:pt x="43" y="7"/>
                        <a:pt x="64" y="0"/>
                      </a:cubicBezTo>
                      <a:cubicBezTo>
                        <a:pt x="56" y="27"/>
                        <a:pt x="48" y="53"/>
                        <a:pt x="41" y="79"/>
                      </a:cubicBezTo>
                      <a:cubicBezTo>
                        <a:pt x="32" y="87"/>
                        <a:pt x="24" y="96"/>
                        <a:pt x="1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9">
                  <a:extLst>
                    <a:ext uri="{FF2B5EF4-FFF2-40B4-BE49-F238E27FC236}">
                      <a16:creationId xmlns:a16="http://schemas.microsoft.com/office/drawing/2014/main" id="{D9B85735-5221-4C1F-993D-E0E54EB8C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195" y="2454019"/>
                  <a:ext cx="87399" cy="39008"/>
                </a:xfrm>
                <a:custGeom>
                  <a:avLst/>
                  <a:gdLst>
                    <a:gd name="T0" fmla="*/ 31 w 114"/>
                    <a:gd name="T1" fmla="*/ 0 h 51"/>
                    <a:gd name="T2" fmla="*/ 114 w 114"/>
                    <a:gd name="T3" fmla="*/ 0 h 51"/>
                    <a:gd name="T4" fmla="*/ 0 w 114"/>
                    <a:gd name="T5" fmla="*/ 24 h 51"/>
                    <a:gd name="T6" fmla="*/ 31 w 114"/>
                    <a:gd name="T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51">
                      <a:moveTo>
                        <a:pt x="31" y="0"/>
                      </a:moveTo>
                      <a:cubicBezTo>
                        <a:pt x="58" y="0"/>
                        <a:pt x="85" y="0"/>
                        <a:pt x="114" y="0"/>
                      </a:cubicBezTo>
                      <a:cubicBezTo>
                        <a:pt x="72" y="44"/>
                        <a:pt x="36" y="51"/>
                        <a:pt x="0" y="24"/>
                      </a:cubicBezTo>
                      <a:cubicBezTo>
                        <a:pt x="11" y="16"/>
                        <a:pt x="21" y="8"/>
                        <a:pt x="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21">
                  <a:extLst>
                    <a:ext uri="{FF2B5EF4-FFF2-40B4-BE49-F238E27FC236}">
                      <a16:creationId xmlns:a16="http://schemas.microsoft.com/office/drawing/2014/main" id="{6FFA1CCE-ED9E-440A-962B-5BEFD4E452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2971" y="3276654"/>
                  <a:ext cx="82955" cy="56291"/>
                </a:xfrm>
                <a:custGeom>
                  <a:avLst/>
                  <a:gdLst>
                    <a:gd name="T0" fmla="*/ 108 w 108"/>
                    <a:gd name="T1" fmla="*/ 56 h 73"/>
                    <a:gd name="T2" fmla="*/ 0 w 108"/>
                    <a:gd name="T3" fmla="*/ 0 h 73"/>
                    <a:gd name="T4" fmla="*/ 77 w 108"/>
                    <a:gd name="T5" fmla="*/ 18 h 73"/>
                    <a:gd name="T6" fmla="*/ 108 w 108"/>
                    <a:gd name="T7" fmla="*/ 5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8" h="73">
                      <a:moveTo>
                        <a:pt x="108" y="56"/>
                      </a:moveTo>
                      <a:cubicBezTo>
                        <a:pt x="66" y="73"/>
                        <a:pt x="35" y="58"/>
                        <a:pt x="0" y="0"/>
                      </a:cubicBezTo>
                      <a:cubicBezTo>
                        <a:pt x="28" y="6"/>
                        <a:pt x="53" y="12"/>
                        <a:pt x="77" y="18"/>
                      </a:cubicBezTo>
                      <a:cubicBezTo>
                        <a:pt x="88" y="31"/>
                        <a:pt x="98" y="43"/>
                        <a:pt x="108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22">
                  <a:extLst>
                    <a:ext uri="{FF2B5EF4-FFF2-40B4-BE49-F238E27FC236}">
                      <a16:creationId xmlns:a16="http://schemas.microsoft.com/office/drawing/2014/main" id="{3F4C9634-5F19-4B3A-9AAD-4C90268911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7415" y="2539936"/>
                  <a:ext cx="80980" cy="48390"/>
                </a:xfrm>
                <a:custGeom>
                  <a:avLst/>
                  <a:gdLst>
                    <a:gd name="T0" fmla="*/ 31 w 105"/>
                    <a:gd name="T1" fmla="*/ 15 h 63"/>
                    <a:gd name="T2" fmla="*/ 105 w 105"/>
                    <a:gd name="T3" fmla="*/ 0 h 63"/>
                    <a:gd name="T4" fmla="*/ 16 w 105"/>
                    <a:gd name="T5" fmla="*/ 63 h 63"/>
                    <a:gd name="T6" fmla="*/ 0 w 105"/>
                    <a:gd name="T7" fmla="*/ 53 h 63"/>
                    <a:gd name="T8" fmla="*/ 31 w 105"/>
                    <a:gd name="T9" fmla="*/ 1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63">
                      <a:moveTo>
                        <a:pt x="31" y="15"/>
                      </a:moveTo>
                      <a:cubicBezTo>
                        <a:pt x="55" y="11"/>
                        <a:pt x="79" y="6"/>
                        <a:pt x="105" y="0"/>
                      </a:cubicBezTo>
                      <a:cubicBezTo>
                        <a:pt x="88" y="43"/>
                        <a:pt x="57" y="60"/>
                        <a:pt x="16" y="63"/>
                      </a:cubicBezTo>
                      <a:cubicBezTo>
                        <a:pt x="11" y="63"/>
                        <a:pt x="5" y="56"/>
                        <a:pt x="0" y="53"/>
                      </a:cubicBezTo>
                      <a:cubicBezTo>
                        <a:pt x="10" y="40"/>
                        <a:pt x="20" y="28"/>
                        <a:pt x="31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25">
                  <a:extLst>
                    <a:ext uri="{FF2B5EF4-FFF2-40B4-BE49-F238E27FC236}">
                      <a16:creationId xmlns:a16="http://schemas.microsoft.com/office/drawing/2014/main" id="{D883A410-D836-4341-9668-580AD783C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7636" y="3395160"/>
                  <a:ext cx="76042" cy="65179"/>
                </a:xfrm>
                <a:custGeom>
                  <a:avLst/>
                  <a:gdLst>
                    <a:gd name="T0" fmla="*/ 63 w 99"/>
                    <a:gd name="T1" fmla="*/ 72 h 85"/>
                    <a:gd name="T2" fmla="*/ 0 w 99"/>
                    <a:gd name="T3" fmla="*/ 0 h 85"/>
                    <a:gd name="T4" fmla="*/ 97 w 99"/>
                    <a:gd name="T5" fmla="*/ 85 h 85"/>
                    <a:gd name="T6" fmla="*/ 63 w 99"/>
                    <a:gd name="T7" fmla="*/ 7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9" h="85">
                      <a:moveTo>
                        <a:pt x="63" y="72"/>
                      </a:moveTo>
                      <a:cubicBezTo>
                        <a:pt x="44" y="50"/>
                        <a:pt x="26" y="29"/>
                        <a:pt x="0" y="0"/>
                      </a:cubicBezTo>
                      <a:cubicBezTo>
                        <a:pt x="72" y="15"/>
                        <a:pt x="99" y="42"/>
                        <a:pt x="97" y="85"/>
                      </a:cubicBezTo>
                      <a:cubicBezTo>
                        <a:pt x="86" y="81"/>
                        <a:pt x="75" y="76"/>
                        <a:pt x="63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Freeform 27">
                  <a:extLst>
                    <a:ext uri="{FF2B5EF4-FFF2-40B4-BE49-F238E27FC236}">
                      <a16:creationId xmlns:a16="http://schemas.microsoft.com/office/drawing/2014/main" id="{5B914770-A701-4B5B-B238-724DE9FD1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120" y="2770037"/>
                  <a:ext cx="46909" cy="92336"/>
                </a:xfrm>
                <a:custGeom>
                  <a:avLst/>
                  <a:gdLst>
                    <a:gd name="T0" fmla="*/ 45 w 61"/>
                    <a:gd name="T1" fmla="*/ 119 h 120"/>
                    <a:gd name="T2" fmla="*/ 20 w 61"/>
                    <a:gd name="T3" fmla="*/ 0 h 120"/>
                    <a:gd name="T4" fmla="*/ 45 w 61"/>
                    <a:gd name="T5" fmla="*/ 120 h 120"/>
                    <a:gd name="T6" fmla="*/ 45 w 61"/>
                    <a:gd name="T7" fmla="*/ 119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1" h="120">
                      <a:moveTo>
                        <a:pt x="45" y="119"/>
                      </a:moveTo>
                      <a:cubicBezTo>
                        <a:pt x="10" y="85"/>
                        <a:pt x="0" y="45"/>
                        <a:pt x="20" y="0"/>
                      </a:cubicBezTo>
                      <a:cubicBezTo>
                        <a:pt x="61" y="33"/>
                        <a:pt x="53" y="76"/>
                        <a:pt x="45" y="120"/>
                      </a:cubicBezTo>
                      <a:lnTo>
                        <a:pt x="45" y="1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Freeform 31">
                  <a:extLst>
                    <a:ext uri="{FF2B5EF4-FFF2-40B4-BE49-F238E27FC236}">
                      <a16:creationId xmlns:a16="http://schemas.microsoft.com/office/drawing/2014/main" id="{2DAD8B59-EA57-406F-B934-5EF8C36F0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3962" y="3211969"/>
                  <a:ext cx="73573" cy="62216"/>
                </a:xfrm>
                <a:custGeom>
                  <a:avLst/>
                  <a:gdLst>
                    <a:gd name="T0" fmla="*/ 96 w 96"/>
                    <a:gd name="T1" fmla="*/ 69 h 81"/>
                    <a:gd name="T2" fmla="*/ 0 w 96"/>
                    <a:gd name="T3" fmla="*/ 0 h 81"/>
                    <a:gd name="T4" fmla="*/ 85 w 96"/>
                    <a:gd name="T5" fmla="*/ 48 h 81"/>
                    <a:gd name="T6" fmla="*/ 96 w 96"/>
                    <a:gd name="T7" fmla="*/ 6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1">
                      <a:moveTo>
                        <a:pt x="96" y="69"/>
                      </a:moveTo>
                      <a:cubicBezTo>
                        <a:pt x="55" y="81"/>
                        <a:pt x="25" y="63"/>
                        <a:pt x="0" y="0"/>
                      </a:cubicBezTo>
                      <a:cubicBezTo>
                        <a:pt x="28" y="16"/>
                        <a:pt x="57" y="32"/>
                        <a:pt x="85" y="48"/>
                      </a:cubicBezTo>
                      <a:cubicBezTo>
                        <a:pt x="89" y="55"/>
                        <a:pt x="92" y="62"/>
                        <a:pt x="96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Freeform 32">
                  <a:extLst>
                    <a:ext uri="{FF2B5EF4-FFF2-40B4-BE49-F238E27FC236}">
                      <a16:creationId xmlns:a16="http://schemas.microsoft.com/office/drawing/2014/main" id="{A2829C5B-DC9E-4665-B3E4-1EABDE6EA3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718" y="3422812"/>
                  <a:ext cx="86905" cy="38515"/>
                </a:xfrm>
                <a:custGeom>
                  <a:avLst/>
                  <a:gdLst>
                    <a:gd name="T0" fmla="*/ 80 w 113"/>
                    <a:gd name="T1" fmla="*/ 0 h 50"/>
                    <a:gd name="T2" fmla="*/ 113 w 113"/>
                    <a:gd name="T3" fmla="*/ 17 h 50"/>
                    <a:gd name="T4" fmla="*/ 42 w 113"/>
                    <a:gd name="T5" fmla="*/ 37 h 50"/>
                    <a:gd name="T6" fmla="*/ 0 w 113"/>
                    <a:gd name="T7" fmla="*/ 5 h 50"/>
                    <a:gd name="T8" fmla="*/ 80 w 113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0">
                      <a:moveTo>
                        <a:pt x="80" y="0"/>
                      </a:moveTo>
                      <a:cubicBezTo>
                        <a:pt x="91" y="6"/>
                        <a:pt x="102" y="11"/>
                        <a:pt x="113" y="17"/>
                      </a:cubicBezTo>
                      <a:cubicBezTo>
                        <a:pt x="98" y="50"/>
                        <a:pt x="67" y="40"/>
                        <a:pt x="42" y="37"/>
                      </a:cubicBezTo>
                      <a:cubicBezTo>
                        <a:pt x="27" y="35"/>
                        <a:pt x="13" y="22"/>
                        <a:pt x="0" y="5"/>
                      </a:cubicBezTo>
                      <a:cubicBezTo>
                        <a:pt x="26" y="3"/>
                        <a:pt x="53" y="2"/>
                        <a:pt x="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33">
                  <a:extLst>
                    <a:ext uri="{FF2B5EF4-FFF2-40B4-BE49-F238E27FC236}">
                      <a16:creationId xmlns:a16="http://schemas.microsoft.com/office/drawing/2014/main" id="{DD8444F1-A5E6-482C-8433-023909D20C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020" y="2994706"/>
                  <a:ext cx="52340" cy="79005"/>
                </a:xfrm>
                <a:custGeom>
                  <a:avLst/>
                  <a:gdLst>
                    <a:gd name="T0" fmla="*/ 63 w 68"/>
                    <a:gd name="T1" fmla="*/ 103 h 103"/>
                    <a:gd name="T2" fmla="*/ 0 w 68"/>
                    <a:gd name="T3" fmla="*/ 0 h 103"/>
                    <a:gd name="T4" fmla="*/ 68 w 68"/>
                    <a:gd name="T5" fmla="*/ 70 h 103"/>
                    <a:gd name="T6" fmla="*/ 63 w 68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8" h="103">
                      <a:moveTo>
                        <a:pt x="63" y="103"/>
                      </a:moveTo>
                      <a:cubicBezTo>
                        <a:pt x="17" y="87"/>
                        <a:pt x="8" y="73"/>
                        <a:pt x="0" y="0"/>
                      </a:cubicBezTo>
                      <a:cubicBezTo>
                        <a:pt x="26" y="27"/>
                        <a:pt x="47" y="49"/>
                        <a:pt x="68" y="70"/>
                      </a:cubicBezTo>
                      <a:cubicBezTo>
                        <a:pt x="66" y="81"/>
                        <a:pt x="65" y="92"/>
                        <a:pt x="63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34">
                  <a:extLst>
                    <a:ext uri="{FF2B5EF4-FFF2-40B4-BE49-F238E27FC236}">
                      <a16:creationId xmlns:a16="http://schemas.microsoft.com/office/drawing/2014/main" id="{A68AF4E7-C6D9-46E8-92CF-E93A6280B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589" y="3388248"/>
                  <a:ext cx="95299" cy="37527"/>
                </a:xfrm>
                <a:custGeom>
                  <a:avLst/>
                  <a:gdLst>
                    <a:gd name="T0" fmla="*/ 124 w 124"/>
                    <a:gd name="T1" fmla="*/ 22 h 49"/>
                    <a:gd name="T2" fmla="*/ 0 w 124"/>
                    <a:gd name="T3" fmla="*/ 0 h 49"/>
                    <a:gd name="T4" fmla="*/ 87 w 124"/>
                    <a:gd name="T5" fmla="*/ 0 h 49"/>
                    <a:gd name="T6" fmla="*/ 124 w 124"/>
                    <a:gd name="T7" fmla="*/ 22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4" h="49">
                      <a:moveTo>
                        <a:pt x="124" y="22"/>
                      </a:moveTo>
                      <a:cubicBezTo>
                        <a:pt x="86" y="49"/>
                        <a:pt x="56" y="45"/>
                        <a:pt x="0" y="0"/>
                      </a:cubicBezTo>
                      <a:cubicBezTo>
                        <a:pt x="33" y="0"/>
                        <a:pt x="60" y="0"/>
                        <a:pt x="87" y="0"/>
                      </a:cubicBezTo>
                      <a:cubicBezTo>
                        <a:pt x="99" y="7"/>
                        <a:pt x="112" y="15"/>
                        <a:pt x="124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35">
                  <a:extLst>
                    <a:ext uri="{FF2B5EF4-FFF2-40B4-BE49-F238E27FC236}">
                      <a16:creationId xmlns:a16="http://schemas.microsoft.com/office/drawing/2014/main" id="{F0874A62-CD80-43F2-AD60-DFA0C10759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2586" y="3328007"/>
                  <a:ext cx="59747" cy="77029"/>
                </a:xfrm>
                <a:custGeom>
                  <a:avLst/>
                  <a:gdLst>
                    <a:gd name="T0" fmla="*/ 72 w 78"/>
                    <a:gd name="T1" fmla="*/ 100 h 100"/>
                    <a:gd name="T2" fmla="*/ 35 w 78"/>
                    <a:gd name="T3" fmla="*/ 78 h 100"/>
                    <a:gd name="T4" fmla="*/ 0 w 78"/>
                    <a:gd name="T5" fmla="*/ 0 h 100"/>
                    <a:gd name="T6" fmla="*/ 72 w 78"/>
                    <a:gd name="T7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00">
                      <a:moveTo>
                        <a:pt x="72" y="100"/>
                      </a:moveTo>
                      <a:cubicBezTo>
                        <a:pt x="60" y="93"/>
                        <a:pt x="47" y="85"/>
                        <a:pt x="35" y="78"/>
                      </a:cubicBezTo>
                      <a:cubicBezTo>
                        <a:pt x="24" y="53"/>
                        <a:pt x="13" y="29"/>
                        <a:pt x="0" y="0"/>
                      </a:cubicBezTo>
                      <a:cubicBezTo>
                        <a:pt x="60" y="23"/>
                        <a:pt x="78" y="51"/>
                        <a:pt x="7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Freeform 36">
                  <a:extLst>
                    <a:ext uri="{FF2B5EF4-FFF2-40B4-BE49-F238E27FC236}">
                      <a16:creationId xmlns:a16="http://schemas.microsoft.com/office/drawing/2014/main" id="{5EBC56C7-F569-4D44-8814-D419934E2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876" y="2396247"/>
                  <a:ext cx="64191" cy="76042"/>
                </a:xfrm>
                <a:custGeom>
                  <a:avLst/>
                  <a:gdLst>
                    <a:gd name="T0" fmla="*/ 50 w 84"/>
                    <a:gd name="T1" fmla="*/ 75 h 99"/>
                    <a:gd name="T2" fmla="*/ 19 w 84"/>
                    <a:gd name="T3" fmla="*/ 99 h 99"/>
                    <a:gd name="T4" fmla="*/ 38 w 84"/>
                    <a:gd name="T5" fmla="*/ 22 h 99"/>
                    <a:gd name="T6" fmla="*/ 84 w 84"/>
                    <a:gd name="T7" fmla="*/ 0 h 99"/>
                    <a:gd name="T8" fmla="*/ 50 w 84"/>
                    <a:gd name="T9" fmla="*/ 7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99">
                      <a:moveTo>
                        <a:pt x="50" y="75"/>
                      </a:moveTo>
                      <a:cubicBezTo>
                        <a:pt x="40" y="83"/>
                        <a:pt x="30" y="91"/>
                        <a:pt x="19" y="99"/>
                      </a:cubicBezTo>
                      <a:cubicBezTo>
                        <a:pt x="0" y="67"/>
                        <a:pt x="20" y="44"/>
                        <a:pt x="38" y="22"/>
                      </a:cubicBezTo>
                      <a:cubicBezTo>
                        <a:pt x="48" y="11"/>
                        <a:pt x="64" y="4"/>
                        <a:pt x="84" y="0"/>
                      </a:cubicBezTo>
                      <a:cubicBezTo>
                        <a:pt x="73" y="25"/>
                        <a:pt x="62" y="50"/>
                        <a:pt x="5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Freeform 37">
                  <a:extLst>
                    <a:ext uri="{FF2B5EF4-FFF2-40B4-BE49-F238E27FC236}">
                      <a16:creationId xmlns:a16="http://schemas.microsoft.com/office/drawing/2014/main" id="{863C8BEE-8C74-4D98-B097-44BA443AF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203" y="2920146"/>
                  <a:ext cx="54809" cy="84930"/>
                </a:xfrm>
                <a:custGeom>
                  <a:avLst/>
                  <a:gdLst>
                    <a:gd name="T0" fmla="*/ 23 w 71"/>
                    <a:gd name="T1" fmla="*/ 111 h 111"/>
                    <a:gd name="T2" fmla="*/ 52 w 71"/>
                    <a:gd name="T3" fmla="*/ 0 h 111"/>
                    <a:gd name="T4" fmla="*/ 23 w 71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111">
                      <a:moveTo>
                        <a:pt x="23" y="111"/>
                      </a:moveTo>
                      <a:cubicBezTo>
                        <a:pt x="0" y="63"/>
                        <a:pt x="24" y="31"/>
                        <a:pt x="52" y="0"/>
                      </a:cubicBezTo>
                      <a:cubicBezTo>
                        <a:pt x="71" y="46"/>
                        <a:pt x="68" y="57"/>
                        <a:pt x="23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Freeform 38">
                  <a:extLst>
                    <a:ext uri="{FF2B5EF4-FFF2-40B4-BE49-F238E27FC236}">
                      <a16:creationId xmlns:a16="http://schemas.microsoft.com/office/drawing/2014/main" id="{8088B3D5-6F3C-4B47-9DE5-475D44846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324" y="2491052"/>
                  <a:ext cx="85423" cy="44440"/>
                </a:xfrm>
                <a:custGeom>
                  <a:avLst/>
                  <a:gdLst>
                    <a:gd name="T0" fmla="*/ 0 w 111"/>
                    <a:gd name="T1" fmla="*/ 43 h 58"/>
                    <a:gd name="T2" fmla="*/ 25 w 111"/>
                    <a:gd name="T3" fmla="*/ 17 h 58"/>
                    <a:gd name="T4" fmla="*/ 111 w 111"/>
                    <a:gd name="T5" fmla="*/ 0 h 58"/>
                    <a:gd name="T6" fmla="*/ 5 w 111"/>
                    <a:gd name="T7" fmla="*/ 53 h 58"/>
                    <a:gd name="T8" fmla="*/ 0 w 111"/>
                    <a:gd name="T9" fmla="*/ 4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58">
                      <a:moveTo>
                        <a:pt x="0" y="43"/>
                      </a:moveTo>
                      <a:cubicBezTo>
                        <a:pt x="8" y="34"/>
                        <a:pt x="16" y="25"/>
                        <a:pt x="25" y="17"/>
                      </a:cubicBezTo>
                      <a:cubicBezTo>
                        <a:pt x="51" y="12"/>
                        <a:pt x="77" y="6"/>
                        <a:pt x="111" y="0"/>
                      </a:cubicBezTo>
                      <a:cubicBezTo>
                        <a:pt x="83" y="47"/>
                        <a:pt x="47" y="58"/>
                        <a:pt x="5" y="53"/>
                      </a:cubicBezTo>
                      <a:cubicBezTo>
                        <a:pt x="3" y="53"/>
                        <a:pt x="2" y="46"/>
                        <a:pt x="0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41">
                  <a:extLst>
                    <a:ext uri="{FF2B5EF4-FFF2-40B4-BE49-F238E27FC236}">
                      <a16:creationId xmlns:a16="http://schemas.microsoft.com/office/drawing/2014/main" id="{4E136197-666E-4BA9-BB45-C8281B779E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112" y="2558700"/>
                  <a:ext cx="34071" cy="86905"/>
                </a:xfrm>
                <a:custGeom>
                  <a:avLst/>
                  <a:gdLst>
                    <a:gd name="T0" fmla="*/ 32 w 44"/>
                    <a:gd name="T1" fmla="*/ 100 h 113"/>
                    <a:gd name="T2" fmla="*/ 14 w 44"/>
                    <a:gd name="T3" fmla="*/ 113 h 113"/>
                    <a:gd name="T4" fmla="*/ 44 w 44"/>
                    <a:gd name="T5" fmla="*/ 0 h 113"/>
                    <a:gd name="T6" fmla="*/ 39 w 44"/>
                    <a:gd name="T7" fmla="*/ 88 h 113"/>
                    <a:gd name="T8" fmla="*/ 32 w 44"/>
                    <a:gd name="T9" fmla="*/ 10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13">
                      <a:moveTo>
                        <a:pt x="32" y="100"/>
                      </a:moveTo>
                      <a:cubicBezTo>
                        <a:pt x="26" y="104"/>
                        <a:pt x="20" y="108"/>
                        <a:pt x="14" y="113"/>
                      </a:cubicBezTo>
                      <a:cubicBezTo>
                        <a:pt x="0" y="47"/>
                        <a:pt x="0" y="47"/>
                        <a:pt x="44" y="0"/>
                      </a:cubicBezTo>
                      <a:cubicBezTo>
                        <a:pt x="43" y="29"/>
                        <a:pt x="41" y="59"/>
                        <a:pt x="39" y="88"/>
                      </a:cubicBezTo>
                      <a:cubicBezTo>
                        <a:pt x="36" y="92"/>
                        <a:pt x="34" y="96"/>
                        <a:pt x="3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Freeform 42">
                  <a:extLst>
                    <a:ext uri="{FF2B5EF4-FFF2-40B4-BE49-F238E27FC236}">
                      <a16:creationId xmlns:a16="http://schemas.microsoft.com/office/drawing/2014/main" id="{E4C378B0-B700-4A15-9E85-53F2F70B5B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4922" y="3450464"/>
                  <a:ext cx="97274" cy="37033"/>
                </a:xfrm>
                <a:custGeom>
                  <a:avLst/>
                  <a:gdLst>
                    <a:gd name="T0" fmla="*/ 93 w 127"/>
                    <a:gd name="T1" fmla="*/ 0 h 48"/>
                    <a:gd name="T2" fmla="*/ 127 w 127"/>
                    <a:gd name="T3" fmla="*/ 13 h 48"/>
                    <a:gd name="T4" fmla="*/ 0 w 127"/>
                    <a:gd name="T5" fmla="*/ 14 h 48"/>
                    <a:gd name="T6" fmla="*/ 93 w 127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48">
                      <a:moveTo>
                        <a:pt x="93" y="0"/>
                      </a:moveTo>
                      <a:cubicBezTo>
                        <a:pt x="105" y="4"/>
                        <a:pt x="116" y="9"/>
                        <a:pt x="127" y="13"/>
                      </a:cubicBezTo>
                      <a:cubicBezTo>
                        <a:pt x="94" y="46"/>
                        <a:pt x="61" y="48"/>
                        <a:pt x="0" y="14"/>
                      </a:cubicBezTo>
                      <a:cubicBezTo>
                        <a:pt x="38" y="8"/>
                        <a:pt x="65" y="4"/>
                        <a:pt x="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7" name="Freeform 43">
                  <a:extLst>
                    <a:ext uri="{FF2B5EF4-FFF2-40B4-BE49-F238E27FC236}">
                      <a16:creationId xmlns:a16="http://schemas.microsoft.com/office/drawing/2014/main" id="{5E7D559C-EDED-492E-AB21-B905882E6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804" y="2655481"/>
                  <a:ext cx="73079" cy="64685"/>
                </a:xfrm>
                <a:custGeom>
                  <a:avLst/>
                  <a:gdLst>
                    <a:gd name="T0" fmla="*/ 0 w 95"/>
                    <a:gd name="T1" fmla="*/ 84 h 84"/>
                    <a:gd name="T2" fmla="*/ 95 w 95"/>
                    <a:gd name="T3" fmla="*/ 0 h 84"/>
                    <a:gd name="T4" fmla="*/ 1 w 95"/>
                    <a:gd name="T5" fmla="*/ 83 h 84"/>
                    <a:gd name="T6" fmla="*/ 0 w 95"/>
                    <a:gd name="T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5" h="84">
                      <a:moveTo>
                        <a:pt x="0" y="84"/>
                      </a:moveTo>
                      <a:cubicBezTo>
                        <a:pt x="50" y="13"/>
                        <a:pt x="50" y="13"/>
                        <a:pt x="95" y="0"/>
                      </a:cubicBezTo>
                      <a:cubicBezTo>
                        <a:pt x="83" y="52"/>
                        <a:pt x="50" y="76"/>
                        <a:pt x="1" y="83"/>
                      </a:cubicBezTo>
                      <a:lnTo>
                        <a:pt x="0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8" name="Freeform 45">
                  <a:extLst>
                    <a:ext uri="{FF2B5EF4-FFF2-40B4-BE49-F238E27FC236}">
                      <a16:creationId xmlns:a16="http://schemas.microsoft.com/office/drawing/2014/main" id="{D3EFFF7C-0D0D-4953-B210-427C68372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764" y="3283567"/>
                  <a:ext cx="52340" cy="87893"/>
                </a:xfrm>
                <a:custGeom>
                  <a:avLst/>
                  <a:gdLst>
                    <a:gd name="T0" fmla="*/ 68 w 68"/>
                    <a:gd name="T1" fmla="*/ 114 h 114"/>
                    <a:gd name="T2" fmla="*/ 11 w 68"/>
                    <a:gd name="T3" fmla="*/ 0 h 114"/>
                    <a:gd name="T4" fmla="*/ 68 w 68"/>
                    <a:gd name="T5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14">
                      <a:moveTo>
                        <a:pt x="68" y="114"/>
                      </a:moveTo>
                      <a:cubicBezTo>
                        <a:pt x="35" y="84"/>
                        <a:pt x="0" y="53"/>
                        <a:pt x="11" y="0"/>
                      </a:cubicBezTo>
                      <a:cubicBezTo>
                        <a:pt x="62" y="23"/>
                        <a:pt x="66" y="68"/>
                        <a:pt x="68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9" name="Freeform 46">
                  <a:extLst>
                    <a:ext uri="{FF2B5EF4-FFF2-40B4-BE49-F238E27FC236}">
                      <a16:creationId xmlns:a16="http://schemas.microsoft.com/office/drawing/2014/main" id="{9B78C1E9-6F31-4182-9D02-CFE99A6C5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327" y="2693995"/>
                  <a:ext cx="38515" cy="91349"/>
                </a:xfrm>
                <a:custGeom>
                  <a:avLst/>
                  <a:gdLst>
                    <a:gd name="T0" fmla="*/ 33 w 50"/>
                    <a:gd name="T1" fmla="*/ 118 h 119"/>
                    <a:gd name="T2" fmla="*/ 3 w 50"/>
                    <a:gd name="T3" fmla="*/ 43 h 119"/>
                    <a:gd name="T4" fmla="*/ 16 w 50"/>
                    <a:gd name="T5" fmla="*/ 0 h 119"/>
                    <a:gd name="T6" fmla="*/ 32 w 50"/>
                    <a:gd name="T7" fmla="*/ 119 h 119"/>
                    <a:gd name="T8" fmla="*/ 33 w 50"/>
                    <a:gd name="T9" fmla="*/ 11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9">
                      <a:moveTo>
                        <a:pt x="33" y="118"/>
                      </a:moveTo>
                      <a:cubicBezTo>
                        <a:pt x="23" y="93"/>
                        <a:pt x="10" y="69"/>
                        <a:pt x="3" y="43"/>
                      </a:cubicBezTo>
                      <a:cubicBezTo>
                        <a:pt x="0" y="31"/>
                        <a:pt x="11" y="16"/>
                        <a:pt x="16" y="0"/>
                      </a:cubicBezTo>
                      <a:cubicBezTo>
                        <a:pt x="50" y="38"/>
                        <a:pt x="43" y="79"/>
                        <a:pt x="32" y="119"/>
                      </a:cubicBezTo>
                      <a:lnTo>
                        <a:pt x="33" y="1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0" name="Freeform 51">
                  <a:extLst>
                    <a:ext uri="{FF2B5EF4-FFF2-40B4-BE49-F238E27FC236}">
                      <a16:creationId xmlns:a16="http://schemas.microsoft.com/office/drawing/2014/main" id="{08447EB7-DCC7-4AA1-AD7A-C86ADEC22C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410" y="2986312"/>
                  <a:ext cx="40490" cy="87399"/>
                </a:xfrm>
                <a:custGeom>
                  <a:avLst/>
                  <a:gdLst>
                    <a:gd name="T0" fmla="*/ 0 w 53"/>
                    <a:gd name="T1" fmla="*/ 114 h 114"/>
                    <a:gd name="T2" fmla="*/ 5 w 53"/>
                    <a:gd name="T3" fmla="*/ 81 h 114"/>
                    <a:gd name="T4" fmla="*/ 24 w 53"/>
                    <a:gd name="T5" fmla="*/ 0 h 114"/>
                    <a:gd name="T6" fmla="*/ 0 w 53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14">
                      <a:moveTo>
                        <a:pt x="0" y="114"/>
                      </a:moveTo>
                      <a:cubicBezTo>
                        <a:pt x="2" y="103"/>
                        <a:pt x="3" y="92"/>
                        <a:pt x="5" y="81"/>
                      </a:cubicBezTo>
                      <a:cubicBezTo>
                        <a:pt x="11" y="54"/>
                        <a:pt x="18" y="27"/>
                        <a:pt x="24" y="0"/>
                      </a:cubicBezTo>
                      <a:cubicBezTo>
                        <a:pt x="53" y="67"/>
                        <a:pt x="40" y="110"/>
                        <a:pt x="0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1" name="Freeform 52">
                  <a:extLst>
                    <a:ext uri="{FF2B5EF4-FFF2-40B4-BE49-F238E27FC236}">
                      <a16:creationId xmlns:a16="http://schemas.microsoft.com/office/drawing/2014/main" id="{3D8A810A-CFBD-4B60-B1D9-A9CA9190D1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86" y="3334919"/>
                  <a:ext cx="93818" cy="43452"/>
                </a:xfrm>
                <a:custGeom>
                  <a:avLst/>
                  <a:gdLst>
                    <a:gd name="T0" fmla="*/ 122 w 122"/>
                    <a:gd name="T1" fmla="*/ 47 h 56"/>
                    <a:gd name="T2" fmla="*/ 0 w 122"/>
                    <a:gd name="T3" fmla="*/ 5 h 56"/>
                    <a:gd name="T4" fmla="*/ 96 w 122"/>
                    <a:gd name="T5" fmla="*/ 32 h 56"/>
                    <a:gd name="T6" fmla="*/ 122 w 122"/>
                    <a:gd name="T7" fmla="*/ 47 h 56"/>
                    <a:gd name="T8" fmla="*/ 122 w 122"/>
                    <a:gd name="T9" fmla="*/ 47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56">
                      <a:moveTo>
                        <a:pt x="122" y="47"/>
                      </a:moveTo>
                      <a:cubicBezTo>
                        <a:pt x="75" y="56"/>
                        <a:pt x="31" y="54"/>
                        <a:pt x="0" y="5"/>
                      </a:cubicBezTo>
                      <a:cubicBezTo>
                        <a:pt x="38" y="1"/>
                        <a:pt x="71" y="0"/>
                        <a:pt x="96" y="32"/>
                      </a:cubicBezTo>
                      <a:cubicBezTo>
                        <a:pt x="102" y="39"/>
                        <a:pt x="113" y="42"/>
                        <a:pt x="122" y="47"/>
                      </a:cubicBezTo>
                      <a:cubicBezTo>
                        <a:pt x="122" y="47"/>
                        <a:pt x="122" y="47"/>
                        <a:pt x="12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2" name="Freeform 55">
                  <a:extLst>
                    <a:ext uri="{FF2B5EF4-FFF2-40B4-BE49-F238E27FC236}">
                      <a16:creationId xmlns:a16="http://schemas.microsoft.com/office/drawing/2014/main" id="{E690CCDC-9A7A-4B6D-A204-ECBC38240B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850" y="2587833"/>
                  <a:ext cx="70117" cy="64685"/>
                </a:xfrm>
                <a:custGeom>
                  <a:avLst/>
                  <a:gdLst>
                    <a:gd name="T0" fmla="*/ 5 w 91"/>
                    <a:gd name="T1" fmla="*/ 62 h 84"/>
                    <a:gd name="T2" fmla="*/ 12 w 91"/>
                    <a:gd name="T3" fmla="*/ 50 h 84"/>
                    <a:gd name="T4" fmla="*/ 91 w 91"/>
                    <a:gd name="T5" fmla="*/ 0 h 84"/>
                    <a:gd name="T6" fmla="*/ 0 w 91"/>
                    <a:gd name="T7" fmla="*/ 84 h 84"/>
                    <a:gd name="T8" fmla="*/ 5 w 91"/>
                    <a:gd name="T9" fmla="*/ 6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4">
                      <a:moveTo>
                        <a:pt x="5" y="62"/>
                      </a:moveTo>
                      <a:cubicBezTo>
                        <a:pt x="7" y="58"/>
                        <a:pt x="9" y="54"/>
                        <a:pt x="12" y="50"/>
                      </a:cubicBezTo>
                      <a:cubicBezTo>
                        <a:pt x="36" y="35"/>
                        <a:pt x="61" y="19"/>
                        <a:pt x="91" y="0"/>
                      </a:cubicBezTo>
                      <a:cubicBezTo>
                        <a:pt x="76" y="60"/>
                        <a:pt x="68" y="67"/>
                        <a:pt x="0" y="84"/>
                      </a:cubicBezTo>
                      <a:cubicBezTo>
                        <a:pt x="2" y="77"/>
                        <a:pt x="3" y="70"/>
                        <a:pt x="5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3" name="Freeform 58">
                  <a:extLst>
                    <a:ext uri="{FF2B5EF4-FFF2-40B4-BE49-F238E27FC236}">
                      <a16:creationId xmlns:a16="http://schemas.microsoft.com/office/drawing/2014/main" id="{67D10992-EE31-4645-8132-C26CEAFDC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314" y="3070748"/>
                  <a:ext cx="61229" cy="74560"/>
                </a:xfrm>
                <a:custGeom>
                  <a:avLst/>
                  <a:gdLst>
                    <a:gd name="T0" fmla="*/ 71 w 80"/>
                    <a:gd name="T1" fmla="*/ 59 h 97"/>
                    <a:gd name="T2" fmla="*/ 80 w 80"/>
                    <a:gd name="T3" fmla="*/ 97 h 97"/>
                    <a:gd name="T4" fmla="*/ 0 w 80"/>
                    <a:gd name="T5" fmla="*/ 0 h 97"/>
                    <a:gd name="T6" fmla="*/ 72 w 80"/>
                    <a:gd name="T7" fmla="*/ 61 h 97"/>
                    <a:gd name="T8" fmla="*/ 71 w 80"/>
                    <a:gd name="T9" fmla="*/ 5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97">
                      <a:moveTo>
                        <a:pt x="71" y="59"/>
                      </a:moveTo>
                      <a:cubicBezTo>
                        <a:pt x="74" y="72"/>
                        <a:pt x="77" y="84"/>
                        <a:pt x="80" y="97"/>
                      </a:cubicBezTo>
                      <a:cubicBezTo>
                        <a:pt x="26" y="83"/>
                        <a:pt x="16" y="71"/>
                        <a:pt x="0" y="0"/>
                      </a:cubicBezTo>
                      <a:cubicBezTo>
                        <a:pt x="29" y="24"/>
                        <a:pt x="51" y="43"/>
                        <a:pt x="72" y="61"/>
                      </a:cubicBezTo>
                      <a:lnTo>
                        <a:pt x="71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4" name="Freeform 60">
                  <a:extLst>
                    <a:ext uri="{FF2B5EF4-FFF2-40B4-BE49-F238E27FC236}">
                      <a16:creationId xmlns:a16="http://schemas.microsoft.com/office/drawing/2014/main" id="{ED03F843-F3DE-40A9-949E-AE729F503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5315" y="3181354"/>
                  <a:ext cx="36540" cy="83942"/>
                </a:xfrm>
                <a:custGeom>
                  <a:avLst/>
                  <a:gdLst>
                    <a:gd name="T0" fmla="*/ 29 w 48"/>
                    <a:gd name="T1" fmla="*/ 109 h 109"/>
                    <a:gd name="T2" fmla="*/ 18 w 48"/>
                    <a:gd name="T3" fmla="*/ 88 h 109"/>
                    <a:gd name="T4" fmla="*/ 0 w 48"/>
                    <a:gd name="T5" fmla="*/ 0 h 109"/>
                    <a:gd name="T6" fmla="*/ 43 w 48"/>
                    <a:gd name="T7" fmla="*/ 102 h 109"/>
                    <a:gd name="T8" fmla="*/ 29 w 48"/>
                    <a:gd name="T9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09">
                      <a:moveTo>
                        <a:pt x="29" y="109"/>
                      </a:moveTo>
                      <a:cubicBezTo>
                        <a:pt x="25" y="102"/>
                        <a:pt x="22" y="95"/>
                        <a:pt x="18" y="88"/>
                      </a:cubicBezTo>
                      <a:cubicBezTo>
                        <a:pt x="12" y="59"/>
                        <a:pt x="6" y="29"/>
                        <a:pt x="0" y="0"/>
                      </a:cubicBezTo>
                      <a:cubicBezTo>
                        <a:pt x="48" y="24"/>
                        <a:pt x="48" y="62"/>
                        <a:pt x="43" y="102"/>
                      </a:cubicBezTo>
                      <a:cubicBezTo>
                        <a:pt x="43" y="105"/>
                        <a:pt x="34" y="107"/>
                        <a:pt x="29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Freeform 62">
                  <a:extLst>
                    <a:ext uri="{FF2B5EF4-FFF2-40B4-BE49-F238E27FC236}">
                      <a16:creationId xmlns:a16="http://schemas.microsoft.com/office/drawing/2014/main" id="{DFC1A527-3696-4019-AC0A-3A07BA5B8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153" y="2851510"/>
                  <a:ext cx="49871" cy="83942"/>
                </a:xfrm>
                <a:custGeom>
                  <a:avLst/>
                  <a:gdLst>
                    <a:gd name="T0" fmla="*/ 65 w 65"/>
                    <a:gd name="T1" fmla="*/ 5 h 109"/>
                    <a:gd name="T2" fmla="*/ 20 w 65"/>
                    <a:gd name="T3" fmla="*/ 109 h 109"/>
                    <a:gd name="T4" fmla="*/ 54 w 65"/>
                    <a:gd name="T5" fmla="*/ 0 h 109"/>
                    <a:gd name="T6" fmla="*/ 65 w 65"/>
                    <a:gd name="T7" fmla="*/ 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09">
                      <a:moveTo>
                        <a:pt x="65" y="5"/>
                      </a:moveTo>
                      <a:cubicBezTo>
                        <a:pt x="50" y="40"/>
                        <a:pt x="35" y="74"/>
                        <a:pt x="20" y="109"/>
                      </a:cubicBezTo>
                      <a:cubicBezTo>
                        <a:pt x="0" y="51"/>
                        <a:pt x="8" y="31"/>
                        <a:pt x="54" y="0"/>
                      </a:cubicBezTo>
                      <a:cubicBezTo>
                        <a:pt x="58" y="2"/>
                        <a:pt x="61" y="3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F63763D2-0F1C-4FC9-A7E8-7A1ED2431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016" y="2716709"/>
                  <a:ext cx="59747" cy="69623"/>
                </a:xfrm>
                <a:custGeom>
                  <a:avLst/>
                  <a:gdLst>
                    <a:gd name="T0" fmla="*/ 0 w 78"/>
                    <a:gd name="T1" fmla="*/ 89 h 90"/>
                    <a:gd name="T2" fmla="*/ 78 w 78"/>
                    <a:gd name="T3" fmla="*/ 0 h 90"/>
                    <a:gd name="T4" fmla="*/ 1 w 78"/>
                    <a:gd name="T5" fmla="*/ 88 h 90"/>
                    <a:gd name="T6" fmla="*/ 0 w 78"/>
                    <a:gd name="T7" fmla="*/ 89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90">
                      <a:moveTo>
                        <a:pt x="0" y="89"/>
                      </a:moveTo>
                      <a:cubicBezTo>
                        <a:pt x="17" y="51"/>
                        <a:pt x="31" y="11"/>
                        <a:pt x="78" y="0"/>
                      </a:cubicBezTo>
                      <a:cubicBezTo>
                        <a:pt x="70" y="59"/>
                        <a:pt x="43" y="90"/>
                        <a:pt x="1" y="88"/>
                      </a:cubicBezTo>
                      <a:cubicBezTo>
                        <a:pt x="1" y="88"/>
                        <a:pt x="0" y="89"/>
                        <a:pt x="0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Freeform 69">
                  <a:extLst>
                    <a:ext uri="{FF2B5EF4-FFF2-40B4-BE49-F238E27FC236}">
                      <a16:creationId xmlns:a16="http://schemas.microsoft.com/office/drawing/2014/main" id="{51313108-E9EF-458D-B45F-FE45FDBC6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572" y="2623385"/>
                  <a:ext cx="47403" cy="96781"/>
                </a:xfrm>
                <a:custGeom>
                  <a:avLst/>
                  <a:gdLst>
                    <a:gd name="T0" fmla="*/ 29 w 62"/>
                    <a:gd name="T1" fmla="*/ 125 h 126"/>
                    <a:gd name="T2" fmla="*/ 35 w 62"/>
                    <a:gd name="T3" fmla="*/ 0 h 126"/>
                    <a:gd name="T4" fmla="*/ 28 w 62"/>
                    <a:gd name="T5" fmla="*/ 126 h 126"/>
                    <a:gd name="T6" fmla="*/ 29 w 62"/>
                    <a:gd name="T7" fmla="*/ 125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126">
                      <a:moveTo>
                        <a:pt x="29" y="125"/>
                      </a:moveTo>
                      <a:cubicBezTo>
                        <a:pt x="3" y="82"/>
                        <a:pt x="0" y="41"/>
                        <a:pt x="35" y="0"/>
                      </a:cubicBezTo>
                      <a:cubicBezTo>
                        <a:pt x="62" y="44"/>
                        <a:pt x="44" y="85"/>
                        <a:pt x="28" y="126"/>
                      </a:cubicBezTo>
                      <a:cubicBezTo>
                        <a:pt x="28" y="126"/>
                        <a:pt x="29" y="125"/>
                        <a:pt x="29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Freeform 70">
                  <a:extLst>
                    <a:ext uri="{FF2B5EF4-FFF2-40B4-BE49-F238E27FC236}">
                      <a16:creationId xmlns:a16="http://schemas.microsoft.com/office/drawing/2014/main" id="{EBA75376-4B72-47C5-882F-5CDDC9FD1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4577" y="2491546"/>
                  <a:ext cx="36540" cy="89374"/>
                </a:xfrm>
                <a:custGeom>
                  <a:avLst/>
                  <a:gdLst>
                    <a:gd name="T0" fmla="*/ 48 w 48"/>
                    <a:gd name="T1" fmla="*/ 78 h 116"/>
                    <a:gd name="T2" fmla="*/ 17 w 48"/>
                    <a:gd name="T3" fmla="*/ 116 h 116"/>
                    <a:gd name="T4" fmla="*/ 16 w 48"/>
                    <a:gd name="T5" fmla="*/ 38 h 116"/>
                    <a:gd name="T6" fmla="*/ 48 w 48"/>
                    <a:gd name="T7" fmla="*/ 0 h 116"/>
                    <a:gd name="T8" fmla="*/ 48 w 48"/>
                    <a:gd name="T9" fmla="*/ 78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16">
                      <a:moveTo>
                        <a:pt x="48" y="78"/>
                      </a:moveTo>
                      <a:cubicBezTo>
                        <a:pt x="37" y="91"/>
                        <a:pt x="27" y="103"/>
                        <a:pt x="17" y="116"/>
                      </a:cubicBezTo>
                      <a:cubicBezTo>
                        <a:pt x="1" y="98"/>
                        <a:pt x="0" y="60"/>
                        <a:pt x="16" y="38"/>
                      </a:cubicBezTo>
                      <a:cubicBezTo>
                        <a:pt x="23" y="27"/>
                        <a:pt x="32" y="18"/>
                        <a:pt x="48" y="0"/>
                      </a:cubicBezTo>
                      <a:cubicBezTo>
                        <a:pt x="48" y="32"/>
                        <a:pt x="48" y="55"/>
                        <a:pt x="48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Freeform 71">
                  <a:extLst>
                    <a:ext uri="{FF2B5EF4-FFF2-40B4-BE49-F238E27FC236}">
                      <a16:creationId xmlns:a16="http://schemas.microsoft.com/office/drawing/2014/main" id="{72021FC4-1F36-4668-87E2-9830C8D83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684" y="2782875"/>
                  <a:ext cx="56291" cy="79498"/>
                </a:xfrm>
                <a:custGeom>
                  <a:avLst/>
                  <a:gdLst>
                    <a:gd name="T0" fmla="*/ 0 w 73"/>
                    <a:gd name="T1" fmla="*/ 103 h 103"/>
                    <a:gd name="T2" fmla="*/ 73 w 73"/>
                    <a:gd name="T3" fmla="*/ 0 h 103"/>
                    <a:gd name="T4" fmla="*/ 0 w 73"/>
                    <a:gd name="T5" fmla="*/ 102 h 103"/>
                    <a:gd name="T6" fmla="*/ 0 w 73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103">
                      <a:moveTo>
                        <a:pt x="0" y="103"/>
                      </a:moveTo>
                      <a:cubicBezTo>
                        <a:pt x="15" y="62"/>
                        <a:pt x="23" y="17"/>
                        <a:pt x="73" y="0"/>
                      </a:cubicBezTo>
                      <a:cubicBezTo>
                        <a:pt x="71" y="51"/>
                        <a:pt x="52" y="88"/>
                        <a:pt x="0" y="102"/>
                      </a:cubicBezTo>
                      <a:cubicBezTo>
                        <a:pt x="0" y="102"/>
                        <a:pt x="0" y="103"/>
                        <a:pt x="0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72">
                  <a:extLst>
                    <a:ext uri="{FF2B5EF4-FFF2-40B4-BE49-F238E27FC236}">
                      <a16:creationId xmlns:a16="http://schemas.microsoft.com/office/drawing/2014/main" id="{9F064D08-5F33-46D1-95B1-7B957FC93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460" y="3149259"/>
                  <a:ext cx="64685" cy="61229"/>
                </a:xfrm>
                <a:custGeom>
                  <a:avLst/>
                  <a:gdLst>
                    <a:gd name="T0" fmla="*/ 0 w 84"/>
                    <a:gd name="T1" fmla="*/ 0 h 80"/>
                    <a:gd name="T2" fmla="*/ 84 w 84"/>
                    <a:gd name="T3" fmla="*/ 80 h 80"/>
                    <a:gd name="T4" fmla="*/ 0 w 84"/>
                    <a:gd name="T5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80">
                      <a:moveTo>
                        <a:pt x="0" y="0"/>
                      </a:moveTo>
                      <a:cubicBezTo>
                        <a:pt x="43" y="13"/>
                        <a:pt x="78" y="30"/>
                        <a:pt x="84" y="80"/>
                      </a:cubicBezTo>
                      <a:cubicBezTo>
                        <a:pt x="36" y="74"/>
                        <a:pt x="12" y="4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75">
                  <a:extLst>
                    <a:ext uri="{FF2B5EF4-FFF2-40B4-BE49-F238E27FC236}">
                      <a16:creationId xmlns:a16="http://schemas.microsoft.com/office/drawing/2014/main" id="{464D8238-5B3D-4626-B3E3-A8663E162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8768" y="3231226"/>
                  <a:ext cx="43946" cy="88386"/>
                </a:xfrm>
                <a:custGeom>
                  <a:avLst/>
                  <a:gdLst>
                    <a:gd name="T0" fmla="*/ 35 w 57"/>
                    <a:gd name="T1" fmla="*/ 115 h 115"/>
                    <a:gd name="T2" fmla="*/ 4 w 57"/>
                    <a:gd name="T3" fmla="*/ 77 h 115"/>
                    <a:gd name="T4" fmla="*/ 0 w 57"/>
                    <a:gd name="T5" fmla="*/ 0 h 115"/>
                    <a:gd name="T6" fmla="*/ 35 w 57"/>
                    <a:gd name="T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15">
                      <a:moveTo>
                        <a:pt x="35" y="115"/>
                      </a:moveTo>
                      <a:cubicBezTo>
                        <a:pt x="25" y="102"/>
                        <a:pt x="15" y="90"/>
                        <a:pt x="4" y="77"/>
                      </a:cubicBezTo>
                      <a:cubicBezTo>
                        <a:pt x="3" y="53"/>
                        <a:pt x="2" y="28"/>
                        <a:pt x="0" y="0"/>
                      </a:cubicBezTo>
                      <a:cubicBezTo>
                        <a:pt x="49" y="42"/>
                        <a:pt x="57" y="73"/>
                        <a:pt x="35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76">
                  <a:extLst>
                    <a:ext uri="{FF2B5EF4-FFF2-40B4-BE49-F238E27FC236}">
                      <a16:creationId xmlns:a16="http://schemas.microsoft.com/office/drawing/2014/main" id="{AA03A794-AB5E-4987-A9BB-3C8842F92C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675" y="2846079"/>
                  <a:ext cx="49871" cy="85423"/>
                </a:xfrm>
                <a:custGeom>
                  <a:avLst/>
                  <a:gdLst>
                    <a:gd name="T0" fmla="*/ 45 w 65"/>
                    <a:gd name="T1" fmla="*/ 111 h 111"/>
                    <a:gd name="T2" fmla="*/ 10 w 65"/>
                    <a:gd name="T3" fmla="*/ 0 h 111"/>
                    <a:gd name="T4" fmla="*/ 45 w 65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11">
                      <a:moveTo>
                        <a:pt x="45" y="111"/>
                      </a:moveTo>
                      <a:cubicBezTo>
                        <a:pt x="9" y="82"/>
                        <a:pt x="0" y="46"/>
                        <a:pt x="10" y="0"/>
                      </a:cubicBezTo>
                      <a:cubicBezTo>
                        <a:pt x="44" y="31"/>
                        <a:pt x="65" y="64"/>
                        <a:pt x="45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7B30396F-B28A-485E-AD68-40552547C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630" y="3047541"/>
                  <a:ext cx="39996" cy="96781"/>
                </a:xfrm>
                <a:custGeom>
                  <a:avLst/>
                  <a:gdLst>
                    <a:gd name="T0" fmla="*/ 1 w 52"/>
                    <a:gd name="T1" fmla="*/ 91 h 126"/>
                    <a:gd name="T2" fmla="*/ 16 w 52"/>
                    <a:gd name="T3" fmla="*/ 0 h 126"/>
                    <a:gd name="T4" fmla="*/ 23 w 52"/>
                    <a:gd name="T5" fmla="*/ 126 h 126"/>
                    <a:gd name="T6" fmla="*/ 0 w 52"/>
                    <a:gd name="T7" fmla="*/ 90 h 126"/>
                    <a:gd name="T8" fmla="*/ 1 w 52"/>
                    <a:gd name="T9" fmla="*/ 9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1" y="91"/>
                      </a:moveTo>
                      <a:cubicBezTo>
                        <a:pt x="5" y="63"/>
                        <a:pt x="10" y="35"/>
                        <a:pt x="16" y="0"/>
                      </a:cubicBezTo>
                      <a:cubicBezTo>
                        <a:pt x="52" y="47"/>
                        <a:pt x="45" y="86"/>
                        <a:pt x="23" y="126"/>
                      </a:cubicBezTo>
                      <a:cubicBezTo>
                        <a:pt x="15" y="113"/>
                        <a:pt x="7" y="101"/>
                        <a:pt x="0" y="90"/>
                      </a:cubicBezTo>
                      <a:cubicBezTo>
                        <a:pt x="0" y="89"/>
                        <a:pt x="1" y="91"/>
                        <a:pt x="1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EB046C15-53AD-4CCB-A0BA-9048BC3A18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331" y="3116669"/>
                  <a:ext cx="43946" cy="90855"/>
                </a:xfrm>
                <a:custGeom>
                  <a:avLst/>
                  <a:gdLst>
                    <a:gd name="T0" fmla="*/ 22 w 57"/>
                    <a:gd name="T1" fmla="*/ 0 h 118"/>
                    <a:gd name="T2" fmla="*/ 36 w 57"/>
                    <a:gd name="T3" fmla="*/ 118 h 118"/>
                    <a:gd name="T4" fmla="*/ 22 w 57"/>
                    <a:gd name="T5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" h="118">
                      <a:moveTo>
                        <a:pt x="22" y="0"/>
                      </a:moveTo>
                      <a:cubicBezTo>
                        <a:pt x="57" y="37"/>
                        <a:pt x="54" y="76"/>
                        <a:pt x="36" y="118"/>
                      </a:cubicBezTo>
                      <a:cubicBezTo>
                        <a:pt x="0" y="82"/>
                        <a:pt x="6" y="43"/>
                        <a:pt x="2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5" name="Freeform 81">
                  <a:extLst>
                    <a:ext uri="{FF2B5EF4-FFF2-40B4-BE49-F238E27FC236}">
                      <a16:creationId xmlns:a16="http://schemas.microsoft.com/office/drawing/2014/main" id="{28AC5CCD-9263-452D-9FB2-4C08C3BBB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4713" y="2924590"/>
                  <a:ext cx="52340" cy="82461"/>
                </a:xfrm>
                <a:custGeom>
                  <a:avLst/>
                  <a:gdLst>
                    <a:gd name="T0" fmla="*/ 14 w 68"/>
                    <a:gd name="T1" fmla="*/ 0 h 107"/>
                    <a:gd name="T2" fmla="*/ 58 w 68"/>
                    <a:gd name="T3" fmla="*/ 107 h 107"/>
                    <a:gd name="T4" fmla="*/ 14 w 68"/>
                    <a:gd name="T5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07">
                      <a:moveTo>
                        <a:pt x="14" y="0"/>
                      </a:moveTo>
                      <a:cubicBezTo>
                        <a:pt x="53" y="26"/>
                        <a:pt x="68" y="60"/>
                        <a:pt x="58" y="107"/>
                      </a:cubicBezTo>
                      <a:cubicBezTo>
                        <a:pt x="25" y="79"/>
                        <a:pt x="0" y="5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36AA5F8-9540-41CA-AC25-EA36AFEE802B}"/>
                  </a:ext>
                </a:extLst>
              </p:cNvPr>
              <p:cNvGrpSpPr/>
              <p:nvPr/>
            </p:nvGrpSpPr>
            <p:grpSpPr>
              <a:xfrm>
                <a:off x="3295568" y="2382421"/>
                <a:ext cx="473533" cy="1106557"/>
                <a:chOff x="2030648" y="2382421"/>
                <a:chExt cx="473533" cy="1106557"/>
              </a:xfrm>
              <a:grpFill/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9597FAB7-B143-4890-8074-9E7BEEEB4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741" y="2846079"/>
                  <a:ext cx="44440" cy="82461"/>
                </a:xfrm>
                <a:custGeom>
                  <a:avLst/>
                  <a:gdLst>
                    <a:gd name="T0" fmla="*/ 58 w 58"/>
                    <a:gd name="T1" fmla="*/ 61 h 107"/>
                    <a:gd name="T2" fmla="*/ 16 w 58"/>
                    <a:gd name="T3" fmla="*/ 107 h 107"/>
                    <a:gd name="T4" fmla="*/ 41 w 58"/>
                    <a:gd name="T5" fmla="*/ 3 h 107"/>
                    <a:gd name="T6" fmla="*/ 58 w 58"/>
                    <a:gd name="T7" fmla="*/ 5 h 107"/>
                    <a:gd name="T8" fmla="*/ 58 w 58"/>
                    <a:gd name="T9" fmla="*/ 6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07">
                      <a:moveTo>
                        <a:pt x="58" y="61"/>
                      </a:moveTo>
                      <a:cubicBezTo>
                        <a:pt x="45" y="76"/>
                        <a:pt x="31" y="90"/>
                        <a:pt x="16" y="107"/>
                      </a:cubicBezTo>
                      <a:cubicBezTo>
                        <a:pt x="0" y="65"/>
                        <a:pt x="13" y="32"/>
                        <a:pt x="41" y="3"/>
                      </a:cubicBezTo>
                      <a:cubicBezTo>
                        <a:pt x="43" y="0"/>
                        <a:pt x="52" y="4"/>
                        <a:pt x="58" y="5"/>
                      </a:cubicBezTo>
                      <a:cubicBezTo>
                        <a:pt x="58" y="24"/>
                        <a:pt x="58" y="42"/>
                        <a:pt x="5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7C7CB83-BEE2-4314-B916-B8CF99CE1E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310" y="2911258"/>
                  <a:ext cx="49871" cy="95793"/>
                </a:xfrm>
                <a:custGeom>
                  <a:avLst/>
                  <a:gdLst>
                    <a:gd name="T0" fmla="*/ 65 w 65"/>
                    <a:gd name="T1" fmla="*/ 55 h 124"/>
                    <a:gd name="T2" fmla="*/ 15 w 65"/>
                    <a:gd name="T3" fmla="*/ 124 h 124"/>
                    <a:gd name="T4" fmla="*/ 65 w 65"/>
                    <a:gd name="T5" fmla="*/ 0 h 124"/>
                    <a:gd name="T6" fmla="*/ 65 w 65"/>
                    <a:gd name="T7" fmla="*/ 5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24">
                      <a:moveTo>
                        <a:pt x="65" y="55"/>
                      </a:moveTo>
                      <a:cubicBezTo>
                        <a:pt x="50" y="76"/>
                        <a:pt x="34" y="98"/>
                        <a:pt x="15" y="124"/>
                      </a:cubicBezTo>
                      <a:cubicBezTo>
                        <a:pt x="0" y="63"/>
                        <a:pt x="32" y="31"/>
                        <a:pt x="65" y="0"/>
                      </a:cubicBezTo>
                      <a:cubicBezTo>
                        <a:pt x="65" y="18"/>
                        <a:pt x="65" y="37"/>
                        <a:pt x="65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" name="Freeform 12">
                  <a:extLst>
                    <a:ext uri="{FF2B5EF4-FFF2-40B4-BE49-F238E27FC236}">
                      <a16:creationId xmlns:a16="http://schemas.microsoft.com/office/drawing/2014/main" id="{D0012A94-EE94-4EF3-B834-5E2F8794CE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8785" y="2382421"/>
                  <a:ext cx="82955" cy="54809"/>
                </a:xfrm>
                <a:custGeom>
                  <a:avLst/>
                  <a:gdLst>
                    <a:gd name="T0" fmla="*/ 0 w 108"/>
                    <a:gd name="T1" fmla="*/ 6 h 71"/>
                    <a:gd name="T2" fmla="*/ 108 w 108"/>
                    <a:gd name="T3" fmla="*/ 67 h 71"/>
                    <a:gd name="T4" fmla="*/ 0 w 108"/>
                    <a:gd name="T5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8" h="71">
                      <a:moveTo>
                        <a:pt x="0" y="6"/>
                      </a:moveTo>
                      <a:cubicBezTo>
                        <a:pt x="53" y="0"/>
                        <a:pt x="83" y="28"/>
                        <a:pt x="108" y="67"/>
                      </a:cubicBezTo>
                      <a:cubicBezTo>
                        <a:pt x="50" y="71"/>
                        <a:pt x="39" y="64"/>
                        <a:pt x="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" name="Freeform 13">
                  <a:extLst>
                    <a:ext uri="{FF2B5EF4-FFF2-40B4-BE49-F238E27FC236}">
                      <a16:creationId xmlns:a16="http://schemas.microsoft.com/office/drawing/2014/main" id="{28E84521-91F0-41BF-8F18-A982371BA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998" y="2644123"/>
                  <a:ext cx="71598" cy="68141"/>
                </a:xfrm>
                <a:custGeom>
                  <a:avLst/>
                  <a:gdLst>
                    <a:gd name="T0" fmla="*/ 93 w 93"/>
                    <a:gd name="T1" fmla="*/ 77 h 89"/>
                    <a:gd name="T2" fmla="*/ 78 w 93"/>
                    <a:gd name="T3" fmla="*/ 87 h 89"/>
                    <a:gd name="T4" fmla="*/ 0 w 93"/>
                    <a:gd name="T5" fmla="*/ 0 h 89"/>
                    <a:gd name="T6" fmla="*/ 82 w 93"/>
                    <a:gd name="T7" fmla="*/ 49 h 89"/>
                    <a:gd name="T8" fmla="*/ 93 w 93"/>
                    <a:gd name="T9" fmla="*/ 7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89">
                      <a:moveTo>
                        <a:pt x="93" y="77"/>
                      </a:moveTo>
                      <a:cubicBezTo>
                        <a:pt x="88" y="81"/>
                        <a:pt x="81" y="89"/>
                        <a:pt x="78" y="87"/>
                      </a:cubicBezTo>
                      <a:cubicBezTo>
                        <a:pt x="35" y="74"/>
                        <a:pt x="27" y="65"/>
                        <a:pt x="0" y="0"/>
                      </a:cubicBezTo>
                      <a:cubicBezTo>
                        <a:pt x="33" y="20"/>
                        <a:pt x="57" y="35"/>
                        <a:pt x="82" y="49"/>
                      </a:cubicBezTo>
                      <a:cubicBezTo>
                        <a:pt x="85" y="59"/>
                        <a:pt x="89" y="68"/>
                        <a:pt x="93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DEF57463-01CE-41B6-A6B4-D6BF4F86A7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0511" y="3326525"/>
                  <a:ext cx="58759" cy="79498"/>
                </a:xfrm>
                <a:custGeom>
                  <a:avLst/>
                  <a:gdLst>
                    <a:gd name="T0" fmla="*/ 11 w 77"/>
                    <a:gd name="T1" fmla="*/ 103 h 103"/>
                    <a:gd name="T2" fmla="*/ 77 w 77"/>
                    <a:gd name="T3" fmla="*/ 0 h 103"/>
                    <a:gd name="T4" fmla="*/ 56 w 77"/>
                    <a:gd name="T5" fmla="*/ 76 h 103"/>
                    <a:gd name="T6" fmla="*/ 11 w 77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7" h="103">
                      <a:moveTo>
                        <a:pt x="11" y="103"/>
                      </a:moveTo>
                      <a:cubicBezTo>
                        <a:pt x="0" y="63"/>
                        <a:pt x="19" y="32"/>
                        <a:pt x="77" y="0"/>
                      </a:cubicBezTo>
                      <a:cubicBezTo>
                        <a:pt x="69" y="28"/>
                        <a:pt x="62" y="52"/>
                        <a:pt x="56" y="76"/>
                      </a:cubicBezTo>
                      <a:cubicBezTo>
                        <a:pt x="41" y="85"/>
                        <a:pt x="26" y="94"/>
                        <a:pt x="11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16">
                  <a:extLst>
                    <a:ext uri="{FF2B5EF4-FFF2-40B4-BE49-F238E27FC236}">
                      <a16:creationId xmlns:a16="http://schemas.microsoft.com/office/drawing/2014/main" id="{7633357D-B908-403C-8591-27247984A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4438" y="2977424"/>
                  <a:ext cx="44440" cy="93324"/>
                </a:xfrm>
                <a:custGeom>
                  <a:avLst/>
                  <a:gdLst>
                    <a:gd name="T0" fmla="*/ 55 w 58"/>
                    <a:gd name="T1" fmla="*/ 103 h 121"/>
                    <a:gd name="T2" fmla="*/ 40 w 58"/>
                    <a:gd name="T3" fmla="*/ 121 h 121"/>
                    <a:gd name="T4" fmla="*/ 26 w 58"/>
                    <a:gd name="T5" fmla="*/ 0 h 121"/>
                    <a:gd name="T6" fmla="*/ 58 w 58"/>
                    <a:gd name="T7" fmla="*/ 79 h 121"/>
                    <a:gd name="T8" fmla="*/ 55 w 58"/>
                    <a:gd name="T9" fmla="*/ 103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21">
                      <a:moveTo>
                        <a:pt x="55" y="103"/>
                      </a:moveTo>
                      <a:cubicBezTo>
                        <a:pt x="50" y="109"/>
                        <a:pt x="45" y="115"/>
                        <a:pt x="40" y="121"/>
                      </a:cubicBezTo>
                      <a:cubicBezTo>
                        <a:pt x="11" y="85"/>
                        <a:pt x="0" y="49"/>
                        <a:pt x="26" y="0"/>
                      </a:cubicBezTo>
                      <a:cubicBezTo>
                        <a:pt x="38" y="29"/>
                        <a:pt x="48" y="54"/>
                        <a:pt x="58" y="79"/>
                      </a:cubicBezTo>
                      <a:cubicBezTo>
                        <a:pt x="57" y="87"/>
                        <a:pt x="56" y="95"/>
                        <a:pt x="55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17">
                  <a:extLst>
                    <a:ext uri="{FF2B5EF4-FFF2-40B4-BE49-F238E27FC236}">
                      <a16:creationId xmlns:a16="http://schemas.microsoft.com/office/drawing/2014/main" id="{0419CCEA-CB1D-4357-864C-D69FFFA1B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6308" y="2389334"/>
                  <a:ext cx="56784" cy="75548"/>
                </a:xfrm>
                <a:custGeom>
                  <a:avLst/>
                  <a:gdLst>
                    <a:gd name="T0" fmla="*/ 28 w 74"/>
                    <a:gd name="T1" fmla="*/ 76 h 98"/>
                    <a:gd name="T2" fmla="*/ 0 w 74"/>
                    <a:gd name="T3" fmla="*/ 0 h 98"/>
                    <a:gd name="T4" fmla="*/ 74 w 74"/>
                    <a:gd name="T5" fmla="*/ 98 h 98"/>
                    <a:gd name="T6" fmla="*/ 48 w 74"/>
                    <a:gd name="T7" fmla="*/ 89 h 98"/>
                    <a:gd name="T8" fmla="*/ 28 w 74"/>
                    <a:gd name="T9" fmla="*/ 7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8">
                      <a:moveTo>
                        <a:pt x="28" y="76"/>
                      </a:moveTo>
                      <a:cubicBezTo>
                        <a:pt x="19" y="52"/>
                        <a:pt x="10" y="28"/>
                        <a:pt x="0" y="0"/>
                      </a:cubicBezTo>
                      <a:cubicBezTo>
                        <a:pt x="60" y="30"/>
                        <a:pt x="64" y="36"/>
                        <a:pt x="74" y="98"/>
                      </a:cubicBezTo>
                      <a:cubicBezTo>
                        <a:pt x="65" y="95"/>
                        <a:pt x="57" y="92"/>
                        <a:pt x="48" y="89"/>
                      </a:cubicBezTo>
                      <a:cubicBezTo>
                        <a:pt x="42" y="85"/>
                        <a:pt x="35" y="81"/>
                        <a:pt x="28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Freeform 20">
                  <a:extLst>
                    <a:ext uri="{FF2B5EF4-FFF2-40B4-BE49-F238E27FC236}">
                      <a16:creationId xmlns:a16="http://schemas.microsoft.com/office/drawing/2014/main" id="{7A95FD62-3F42-4A06-88FE-0390F3839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4831" y="2447600"/>
                  <a:ext cx="92830" cy="36540"/>
                </a:xfrm>
                <a:custGeom>
                  <a:avLst/>
                  <a:gdLst>
                    <a:gd name="T0" fmla="*/ 82 w 121"/>
                    <a:gd name="T1" fmla="*/ 0 h 47"/>
                    <a:gd name="T2" fmla="*/ 102 w 121"/>
                    <a:gd name="T3" fmla="*/ 13 h 47"/>
                    <a:gd name="T4" fmla="*/ 121 w 121"/>
                    <a:gd name="T5" fmla="*/ 36 h 47"/>
                    <a:gd name="T6" fmla="*/ 0 w 121"/>
                    <a:gd name="T7" fmla="*/ 0 h 47"/>
                    <a:gd name="T8" fmla="*/ 82 w 121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7">
                      <a:moveTo>
                        <a:pt x="82" y="0"/>
                      </a:moveTo>
                      <a:cubicBezTo>
                        <a:pt x="89" y="5"/>
                        <a:pt x="96" y="9"/>
                        <a:pt x="102" y="13"/>
                      </a:cubicBezTo>
                      <a:cubicBezTo>
                        <a:pt x="108" y="20"/>
                        <a:pt x="114" y="27"/>
                        <a:pt x="121" y="36"/>
                      </a:cubicBezTo>
                      <a:cubicBezTo>
                        <a:pt x="78" y="45"/>
                        <a:pt x="39" y="47"/>
                        <a:pt x="0" y="0"/>
                      </a:cubicBezTo>
                      <a:cubicBezTo>
                        <a:pt x="33" y="0"/>
                        <a:pt x="57" y="0"/>
                        <a:pt x="8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23">
                  <a:extLst>
                    <a:ext uri="{FF2B5EF4-FFF2-40B4-BE49-F238E27FC236}">
                      <a16:creationId xmlns:a16="http://schemas.microsoft.com/office/drawing/2014/main" id="{6338240C-BA0D-4AD9-967E-8C42B10CCC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452932"/>
                  <a:ext cx="95793" cy="36046"/>
                </a:xfrm>
                <a:custGeom>
                  <a:avLst/>
                  <a:gdLst>
                    <a:gd name="T0" fmla="*/ 41 w 125"/>
                    <a:gd name="T1" fmla="*/ 0 h 47"/>
                    <a:gd name="T2" fmla="*/ 125 w 125"/>
                    <a:gd name="T3" fmla="*/ 8 h 47"/>
                    <a:gd name="T4" fmla="*/ 0 w 125"/>
                    <a:gd name="T5" fmla="*/ 10 h 47"/>
                    <a:gd name="T6" fmla="*/ 41 w 125"/>
                    <a:gd name="T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5" h="47">
                      <a:moveTo>
                        <a:pt x="41" y="0"/>
                      </a:moveTo>
                      <a:cubicBezTo>
                        <a:pt x="67" y="3"/>
                        <a:pt x="94" y="5"/>
                        <a:pt x="125" y="8"/>
                      </a:cubicBezTo>
                      <a:cubicBezTo>
                        <a:pt x="88" y="46"/>
                        <a:pt x="41" y="47"/>
                        <a:pt x="0" y="10"/>
                      </a:cubicBezTo>
                      <a:cubicBezTo>
                        <a:pt x="14" y="6"/>
                        <a:pt x="27" y="3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20" name="Freeform 24">
                  <a:extLst>
                    <a:ext uri="{FF2B5EF4-FFF2-40B4-BE49-F238E27FC236}">
                      <a16:creationId xmlns:a16="http://schemas.microsoft.com/office/drawing/2014/main" id="{08FC30C9-AE69-4F98-8389-B7F8F62C8C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394173"/>
                  <a:ext cx="73573" cy="66166"/>
                </a:xfrm>
                <a:custGeom>
                  <a:avLst/>
                  <a:gdLst>
                    <a:gd name="T0" fmla="*/ 41 w 96"/>
                    <a:gd name="T1" fmla="*/ 76 h 86"/>
                    <a:gd name="T2" fmla="*/ 0 w 96"/>
                    <a:gd name="T3" fmla="*/ 86 h 86"/>
                    <a:gd name="T4" fmla="*/ 96 w 96"/>
                    <a:gd name="T5" fmla="*/ 0 h 86"/>
                    <a:gd name="T6" fmla="*/ 41 w 96"/>
                    <a:gd name="T7" fmla="*/ 7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6">
                      <a:moveTo>
                        <a:pt x="41" y="76"/>
                      </a:moveTo>
                      <a:cubicBezTo>
                        <a:pt x="27" y="79"/>
                        <a:pt x="14" y="82"/>
                        <a:pt x="0" y="86"/>
                      </a:cubicBezTo>
                      <a:cubicBezTo>
                        <a:pt x="7" y="37"/>
                        <a:pt x="27" y="18"/>
                        <a:pt x="96" y="0"/>
                      </a:cubicBezTo>
                      <a:cubicBezTo>
                        <a:pt x="75" y="29"/>
                        <a:pt x="58" y="53"/>
                        <a:pt x="41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26">
                  <a:extLst>
                    <a:ext uri="{FF2B5EF4-FFF2-40B4-BE49-F238E27FC236}">
                      <a16:creationId xmlns:a16="http://schemas.microsoft.com/office/drawing/2014/main" id="{4D89AAAD-82E6-46B7-BED1-AC6CA761A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903" y="2989768"/>
                  <a:ext cx="51353" cy="84930"/>
                </a:xfrm>
                <a:custGeom>
                  <a:avLst/>
                  <a:gdLst>
                    <a:gd name="T0" fmla="*/ 0 w 67"/>
                    <a:gd name="T1" fmla="*/ 87 h 110"/>
                    <a:gd name="T2" fmla="*/ 3 w 67"/>
                    <a:gd name="T3" fmla="*/ 63 h 110"/>
                    <a:gd name="T4" fmla="*/ 63 w 67"/>
                    <a:gd name="T5" fmla="*/ 0 h 110"/>
                    <a:gd name="T6" fmla="*/ 0 w 67"/>
                    <a:gd name="T7" fmla="*/ 110 h 110"/>
                    <a:gd name="T8" fmla="*/ 0 w 67"/>
                    <a:gd name="T9" fmla="*/ 8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10">
                      <a:moveTo>
                        <a:pt x="0" y="87"/>
                      </a:moveTo>
                      <a:cubicBezTo>
                        <a:pt x="1" y="79"/>
                        <a:pt x="2" y="71"/>
                        <a:pt x="3" y="63"/>
                      </a:cubicBezTo>
                      <a:cubicBezTo>
                        <a:pt x="21" y="44"/>
                        <a:pt x="40" y="24"/>
                        <a:pt x="63" y="0"/>
                      </a:cubicBezTo>
                      <a:cubicBezTo>
                        <a:pt x="67" y="56"/>
                        <a:pt x="43" y="87"/>
                        <a:pt x="0" y="110"/>
                      </a:cubicBezTo>
                      <a:cubicBezTo>
                        <a:pt x="0" y="101"/>
                        <a:pt x="0" y="94"/>
                        <a:pt x="0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28">
                  <a:extLst>
                    <a:ext uri="{FF2B5EF4-FFF2-40B4-BE49-F238E27FC236}">
                      <a16:creationId xmlns:a16="http://schemas.microsoft.com/office/drawing/2014/main" id="{23F33487-12A2-4FFB-B4B8-5BE8B7A0FA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7296" y="3282085"/>
                  <a:ext cx="56784" cy="84436"/>
                </a:xfrm>
                <a:custGeom>
                  <a:avLst/>
                  <a:gdLst>
                    <a:gd name="T0" fmla="*/ 21 w 74"/>
                    <a:gd name="T1" fmla="*/ 110 h 110"/>
                    <a:gd name="T2" fmla="*/ 30 w 74"/>
                    <a:gd name="T3" fmla="*/ 32 h 110"/>
                    <a:gd name="T4" fmla="*/ 64 w 74"/>
                    <a:gd name="T5" fmla="*/ 0 h 110"/>
                    <a:gd name="T6" fmla="*/ 74 w 74"/>
                    <a:gd name="T7" fmla="*/ 6 h 110"/>
                    <a:gd name="T8" fmla="*/ 40 w 74"/>
                    <a:gd name="T9" fmla="*/ 91 h 110"/>
                    <a:gd name="T10" fmla="*/ 21 w 74"/>
                    <a:gd name="T11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10">
                      <a:moveTo>
                        <a:pt x="21" y="110"/>
                      </a:moveTo>
                      <a:cubicBezTo>
                        <a:pt x="0" y="82"/>
                        <a:pt x="14" y="55"/>
                        <a:pt x="30" y="32"/>
                      </a:cubicBezTo>
                      <a:cubicBezTo>
                        <a:pt x="38" y="19"/>
                        <a:pt x="52" y="11"/>
                        <a:pt x="64" y="0"/>
                      </a:cubicBezTo>
                      <a:cubicBezTo>
                        <a:pt x="68" y="2"/>
                        <a:pt x="71" y="4"/>
                        <a:pt x="74" y="6"/>
                      </a:cubicBezTo>
                      <a:cubicBezTo>
                        <a:pt x="63" y="34"/>
                        <a:pt x="51" y="63"/>
                        <a:pt x="40" y="91"/>
                      </a:cubicBezTo>
                      <a:cubicBezTo>
                        <a:pt x="33" y="98"/>
                        <a:pt x="27" y="104"/>
                        <a:pt x="21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29">
                  <a:extLst>
                    <a:ext uri="{FF2B5EF4-FFF2-40B4-BE49-F238E27FC236}">
                      <a16:creationId xmlns:a16="http://schemas.microsoft.com/office/drawing/2014/main" id="{BB7A04F8-DC25-4EA7-86AC-06A8403ED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3828" y="2496978"/>
                  <a:ext cx="42465" cy="77029"/>
                </a:xfrm>
                <a:custGeom>
                  <a:avLst/>
                  <a:gdLst>
                    <a:gd name="T0" fmla="*/ 28 w 55"/>
                    <a:gd name="T1" fmla="*/ 88 h 100"/>
                    <a:gd name="T2" fmla="*/ 0 w 55"/>
                    <a:gd name="T3" fmla="*/ 0 h 100"/>
                    <a:gd name="T4" fmla="*/ 53 w 55"/>
                    <a:gd name="T5" fmla="*/ 96 h 100"/>
                    <a:gd name="T6" fmla="*/ 39 w 55"/>
                    <a:gd name="T7" fmla="*/ 100 h 100"/>
                    <a:gd name="T8" fmla="*/ 28 w 55"/>
                    <a:gd name="T9" fmla="*/ 88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0">
                      <a:moveTo>
                        <a:pt x="28" y="88"/>
                      </a:moveTo>
                      <a:cubicBezTo>
                        <a:pt x="19" y="59"/>
                        <a:pt x="9" y="29"/>
                        <a:pt x="0" y="0"/>
                      </a:cubicBezTo>
                      <a:cubicBezTo>
                        <a:pt x="50" y="18"/>
                        <a:pt x="55" y="56"/>
                        <a:pt x="53" y="96"/>
                      </a:cubicBezTo>
                      <a:cubicBezTo>
                        <a:pt x="52" y="98"/>
                        <a:pt x="44" y="99"/>
                        <a:pt x="39" y="100"/>
                      </a:cubicBezTo>
                      <a:cubicBezTo>
                        <a:pt x="35" y="96"/>
                        <a:pt x="32" y="92"/>
                        <a:pt x="28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30">
                  <a:extLst>
                    <a:ext uri="{FF2B5EF4-FFF2-40B4-BE49-F238E27FC236}">
                      <a16:creationId xmlns:a16="http://schemas.microsoft.com/office/drawing/2014/main" id="{A73736FF-39FE-4A5E-8208-524ABBD95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574" y="3232214"/>
                  <a:ext cx="38515" cy="86905"/>
                </a:xfrm>
                <a:custGeom>
                  <a:avLst/>
                  <a:gdLst>
                    <a:gd name="T0" fmla="*/ 39 w 50"/>
                    <a:gd name="T1" fmla="*/ 87 h 113"/>
                    <a:gd name="T2" fmla="*/ 11 w 50"/>
                    <a:gd name="T3" fmla="*/ 113 h 113"/>
                    <a:gd name="T4" fmla="*/ 50 w 50"/>
                    <a:gd name="T5" fmla="*/ 0 h 113"/>
                    <a:gd name="T6" fmla="*/ 50 w 50"/>
                    <a:gd name="T7" fmla="*/ 76 h 113"/>
                    <a:gd name="T8" fmla="*/ 39 w 50"/>
                    <a:gd name="T9" fmla="*/ 87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3">
                      <a:moveTo>
                        <a:pt x="39" y="87"/>
                      </a:moveTo>
                      <a:cubicBezTo>
                        <a:pt x="30" y="95"/>
                        <a:pt x="22" y="103"/>
                        <a:pt x="11" y="113"/>
                      </a:cubicBezTo>
                      <a:cubicBezTo>
                        <a:pt x="0" y="66"/>
                        <a:pt x="10" y="30"/>
                        <a:pt x="50" y="0"/>
                      </a:cubicBezTo>
                      <a:cubicBezTo>
                        <a:pt x="50" y="27"/>
                        <a:pt x="50" y="52"/>
                        <a:pt x="50" y="76"/>
                      </a:cubicBezTo>
                      <a:cubicBezTo>
                        <a:pt x="46" y="80"/>
                        <a:pt x="43" y="83"/>
                        <a:pt x="3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39">
                  <a:extLst>
                    <a:ext uri="{FF2B5EF4-FFF2-40B4-BE49-F238E27FC236}">
                      <a16:creationId xmlns:a16="http://schemas.microsoft.com/office/drawing/2014/main" id="{DBDCE9B7-91D9-425F-BED9-1FCAB769ED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3338" y="3276654"/>
                  <a:ext cx="78017" cy="49378"/>
                </a:xfrm>
                <a:custGeom>
                  <a:avLst/>
                  <a:gdLst>
                    <a:gd name="T0" fmla="*/ 15 w 102"/>
                    <a:gd name="T1" fmla="*/ 29 h 64"/>
                    <a:gd name="T2" fmla="*/ 26 w 102"/>
                    <a:gd name="T3" fmla="*/ 18 h 64"/>
                    <a:gd name="T4" fmla="*/ 102 w 102"/>
                    <a:gd name="T5" fmla="*/ 0 h 64"/>
                    <a:gd name="T6" fmla="*/ 0 w 102"/>
                    <a:gd name="T7" fmla="*/ 63 h 64"/>
                    <a:gd name="T8" fmla="*/ 15 w 102"/>
                    <a:gd name="T9" fmla="*/ 2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64">
                      <a:moveTo>
                        <a:pt x="15" y="29"/>
                      </a:moveTo>
                      <a:cubicBezTo>
                        <a:pt x="19" y="25"/>
                        <a:pt x="22" y="22"/>
                        <a:pt x="26" y="18"/>
                      </a:cubicBezTo>
                      <a:cubicBezTo>
                        <a:pt x="50" y="12"/>
                        <a:pt x="74" y="6"/>
                        <a:pt x="102" y="0"/>
                      </a:cubicBezTo>
                      <a:cubicBezTo>
                        <a:pt x="81" y="47"/>
                        <a:pt x="47" y="64"/>
                        <a:pt x="0" y="63"/>
                      </a:cubicBezTo>
                      <a:cubicBezTo>
                        <a:pt x="5" y="51"/>
                        <a:pt x="10" y="40"/>
                        <a:pt x="15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40">
                  <a:extLst>
                    <a:ext uri="{FF2B5EF4-FFF2-40B4-BE49-F238E27FC236}">
                      <a16:creationId xmlns:a16="http://schemas.microsoft.com/office/drawing/2014/main" id="{36C731CC-F2DE-4A04-B484-139637D00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8906" y="3385285"/>
                  <a:ext cx="91349" cy="41971"/>
                </a:xfrm>
                <a:custGeom>
                  <a:avLst/>
                  <a:gdLst>
                    <a:gd name="T0" fmla="*/ 0 w 119"/>
                    <a:gd name="T1" fmla="*/ 27 h 55"/>
                    <a:gd name="T2" fmla="*/ 45 w 119"/>
                    <a:gd name="T3" fmla="*/ 0 h 55"/>
                    <a:gd name="T4" fmla="*/ 119 w 119"/>
                    <a:gd name="T5" fmla="*/ 0 h 55"/>
                    <a:gd name="T6" fmla="*/ 0 w 119"/>
                    <a:gd name="T7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55">
                      <a:moveTo>
                        <a:pt x="0" y="27"/>
                      </a:moveTo>
                      <a:cubicBezTo>
                        <a:pt x="15" y="18"/>
                        <a:pt x="30" y="9"/>
                        <a:pt x="45" y="0"/>
                      </a:cubicBezTo>
                      <a:cubicBezTo>
                        <a:pt x="68" y="0"/>
                        <a:pt x="91" y="0"/>
                        <a:pt x="119" y="0"/>
                      </a:cubicBezTo>
                      <a:cubicBezTo>
                        <a:pt x="74" y="48"/>
                        <a:pt x="39" y="55"/>
                        <a:pt x="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44">
                  <a:extLst>
                    <a:ext uri="{FF2B5EF4-FFF2-40B4-BE49-F238E27FC236}">
                      <a16:creationId xmlns:a16="http://schemas.microsoft.com/office/drawing/2014/main" id="{35E789B1-58E6-4B0C-91BA-DE7BF153FA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729" y="2762137"/>
                  <a:ext cx="41971" cy="89374"/>
                </a:xfrm>
                <a:custGeom>
                  <a:avLst/>
                  <a:gdLst>
                    <a:gd name="T0" fmla="*/ 0 w 55"/>
                    <a:gd name="T1" fmla="*/ 113 h 116"/>
                    <a:gd name="T2" fmla="*/ 20 w 55"/>
                    <a:gd name="T3" fmla="*/ 0 h 116"/>
                    <a:gd name="T4" fmla="*/ 16 w 55"/>
                    <a:gd name="T5" fmla="*/ 116 h 116"/>
                    <a:gd name="T6" fmla="*/ 0 w 55"/>
                    <a:gd name="T7" fmla="*/ 113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116">
                      <a:moveTo>
                        <a:pt x="0" y="113"/>
                      </a:moveTo>
                      <a:cubicBezTo>
                        <a:pt x="6" y="76"/>
                        <a:pt x="13" y="38"/>
                        <a:pt x="20" y="0"/>
                      </a:cubicBezTo>
                      <a:cubicBezTo>
                        <a:pt x="55" y="44"/>
                        <a:pt x="45" y="82"/>
                        <a:pt x="16" y="116"/>
                      </a:cubicBezTo>
                      <a:cubicBezTo>
                        <a:pt x="10" y="115"/>
                        <a:pt x="5" y="114"/>
                        <a:pt x="0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47">
                  <a:extLst>
                    <a:ext uri="{FF2B5EF4-FFF2-40B4-BE49-F238E27FC236}">
                      <a16:creationId xmlns:a16="http://schemas.microsoft.com/office/drawing/2014/main" id="{CF4EBDAB-2DFF-4E7B-9DB7-E61FB2482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5923" y="3112719"/>
                  <a:ext cx="28639" cy="90361"/>
                </a:xfrm>
                <a:custGeom>
                  <a:avLst/>
                  <a:gdLst>
                    <a:gd name="T0" fmla="*/ 22 w 37"/>
                    <a:gd name="T1" fmla="*/ 117 h 117"/>
                    <a:gd name="T2" fmla="*/ 1 w 37"/>
                    <a:gd name="T3" fmla="*/ 43 h 117"/>
                    <a:gd name="T4" fmla="*/ 22 w 37"/>
                    <a:gd name="T5" fmla="*/ 0 h 117"/>
                    <a:gd name="T6" fmla="*/ 37 w 37"/>
                    <a:gd name="T7" fmla="*/ 3 h 117"/>
                    <a:gd name="T8" fmla="*/ 26 w 37"/>
                    <a:gd name="T9" fmla="*/ 111 h 117"/>
                    <a:gd name="T10" fmla="*/ 22 w 37"/>
                    <a:gd name="T11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117">
                      <a:moveTo>
                        <a:pt x="22" y="117"/>
                      </a:moveTo>
                      <a:cubicBezTo>
                        <a:pt x="14" y="93"/>
                        <a:pt x="3" y="68"/>
                        <a:pt x="1" y="43"/>
                      </a:cubicBezTo>
                      <a:cubicBezTo>
                        <a:pt x="0" y="29"/>
                        <a:pt x="15" y="14"/>
                        <a:pt x="22" y="0"/>
                      </a:cubicBezTo>
                      <a:cubicBezTo>
                        <a:pt x="27" y="1"/>
                        <a:pt x="32" y="2"/>
                        <a:pt x="37" y="3"/>
                      </a:cubicBezTo>
                      <a:cubicBezTo>
                        <a:pt x="33" y="39"/>
                        <a:pt x="30" y="75"/>
                        <a:pt x="26" y="111"/>
                      </a:cubicBezTo>
                      <a:cubicBezTo>
                        <a:pt x="24" y="113"/>
                        <a:pt x="23" y="115"/>
                        <a:pt x="22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48">
                  <a:extLst>
                    <a:ext uri="{FF2B5EF4-FFF2-40B4-BE49-F238E27FC236}">
                      <a16:creationId xmlns:a16="http://schemas.microsoft.com/office/drawing/2014/main" id="{555BAC8D-AA9A-4502-BF69-5467EE4D40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5437" y="2533024"/>
                  <a:ext cx="78511" cy="52340"/>
                </a:xfrm>
                <a:custGeom>
                  <a:avLst/>
                  <a:gdLst>
                    <a:gd name="T0" fmla="*/ 91 w 102"/>
                    <a:gd name="T1" fmla="*/ 41 h 68"/>
                    <a:gd name="T2" fmla="*/ 102 w 102"/>
                    <a:gd name="T3" fmla="*/ 53 h 68"/>
                    <a:gd name="T4" fmla="*/ 30 w 102"/>
                    <a:gd name="T5" fmla="*/ 50 h 68"/>
                    <a:gd name="T6" fmla="*/ 15 w 102"/>
                    <a:gd name="T7" fmla="*/ 32 h 68"/>
                    <a:gd name="T8" fmla="*/ 0 w 102"/>
                    <a:gd name="T9" fmla="*/ 11 h 68"/>
                    <a:gd name="T10" fmla="*/ 6 w 102"/>
                    <a:gd name="T11" fmla="*/ 0 h 68"/>
                    <a:gd name="T12" fmla="*/ 91 w 102"/>
                    <a:gd name="T13" fmla="*/ 41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8">
                      <a:moveTo>
                        <a:pt x="91" y="41"/>
                      </a:moveTo>
                      <a:cubicBezTo>
                        <a:pt x="95" y="45"/>
                        <a:pt x="98" y="49"/>
                        <a:pt x="102" y="53"/>
                      </a:cubicBezTo>
                      <a:cubicBezTo>
                        <a:pt x="92" y="68"/>
                        <a:pt x="50" y="67"/>
                        <a:pt x="30" y="50"/>
                      </a:cubicBezTo>
                      <a:cubicBezTo>
                        <a:pt x="24" y="45"/>
                        <a:pt x="19" y="39"/>
                        <a:pt x="15" y="32"/>
                      </a:cubicBezTo>
                      <a:cubicBezTo>
                        <a:pt x="9" y="25"/>
                        <a:pt x="5" y="18"/>
                        <a:pt x="0" y="11"/>
                      </a:cubicBezTo>
                      <a:cubicBezTo>
                        <a:pt x="2" y="7"/>
                        <a:pt x="4" y="4"/>
                        <a:pt x="6" y="0"/>
                      </a:cubicBezTo>
                      <a:cubicBezTo>
                        <a:pt x="34" y="14"/>
                        <a:pt x="63" y="28"/>
                        <a:pt x="91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49">
                  <a:extLst>
                    <a:ext uri="{FF2B5EF4-FFF2-40B4-BE49-F238E27FC236}">
                      <a16:creationId xmlns:a16="http://schemas.microsoft.com/office/drawing/2014/main" id="{9FDF90A9-9EAA-439B-AF1B-C4ED40A6AC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2546849"/>
                  <a:ext cx="37527" cy="100237"/>
                </a:xfrm>
                <a:custGeom>
                  <a:avLst/>
                  <a:gdLst>
                    <a:gd name="T0" fmla="*/ 12 w 49"/>
                    <a:gd name="T1" fmla="*/ 95 h 130"/>
                    <a:gd name="T2" fmla="*/ 0 w 49"/>
                    <a:gd name="T3" fmla="*/ 0 h 130"/>
                    <a:gd name="T4" fmla="*/ 33 w 49"/>
                    <a:gd name="T5" fmla="*/ 130 h 130"/>
                    <a:gd name="T6" fmla="*/ 11 w 49"/>
                    <a:gd name="T7" fmla="*/ 99 h 130"/>
                    <a:gd name="T8" fmla="*/ 12 w 49"/>
                    <a:gd name="T9" fmla="*/ 95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30">
                      <a:moveTo>
                        <a:pt x="12" y="95"/>
                      </a:moveTo>
                      <a:cubicBezTo>
                        <a:pt x="8" y="67"/>
                        <a:pt x="5" y="39"/>
                        <a:pt x="0" y="0"/>
                      </a:cubicBezTo>
                      <a:cubicBezTo>
                        <a:pt x="48" y="39"/>
                        <a:pt x="49" y="78"/>
                        <a:pt x="33" y="130"/>
                      </a:cubicBezTo>
                      <a:cubicBezTo>
                        <a:pt x="23" y="117"/>
                        <a:pt x="17" y="108"/>
                        <a:pt x="11" y="99"/>
                      </a:cubicBezTo>
                      <a:cubicBezTo>
                        <a:pt x="12" y="99"/>
                        <a:pt x="12" y="97"/>
                        <a:pt x="12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50">
                  <a:extLst>
                    <a:ext uri="{FF2B5EF4-FFF2-40B4-BE49-F238E27FC236}">
                      <a16:creationId xmlns:a16="http://schemas.microsoft.com/office/drawing/2014/main" id="{33F70D2F-01D0-4669-A4C8-5AEB0EC3C5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0741" y="3215919"/>
                  <a:ext cx="74560" cy="54809"/>
                </a:xfrm>
                <a:custGeom>
                  <a:avLst/>
                  <a:gdLst>
                    <a:gd name="T0" fmla="*/ 22 w 97"/>
                    <a:gd name="T1" fmla="*/ 26 h 71"/>
                    <a:gd name="T2" fmla="*/ 57 w 97"/>
                    <a:gd name="T3" fmla="*/ 11 h 71"/>
                    <a:gd name="T4" fmla="*/ 97 w 97"/>
                    <a:gd name="T5" fmla="*/ 0 h 71"/>
                    <a:gd name="T6" fmla="*/ 0 w 97"/>
                    <a:gd name="T7" fmla="*/ 71 h 71"/>
                    <a:gd name="T8" fmla="*/ 8 w 97"/>
                    <a:gd name="T9" fmla="*/ 45 h 71"/>
                    <a:gd name="T10" fmla="*/ 22 w 97"/>
                    <a:gd name="T11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71">
                      <a:moveTo>
                        <a:pt x="22" y="26"/>
                      </a:moveTo>
                      <a:cubicBezTo>
                        <a:pt x="34" y="21"/>
                        <a:pt x="45" y="15"/>
                        <a:pt x="57" y="11"/>
                      </a:cubicBezTo>
                      <a:cubicBezTo>
                        <a:pt x="69" y="6"/>
                        <a:pt x="82" y="4"/>
                        <a:pt x="97" y="0"/>
                      </a:cubicBezTo>
                      <a:cubicBezTo>
                        <a:pt x="81" y="48"/>
                        <a:pt x="48" y="67"/>
                        <a:pt x="0" y="71"/>
                      </a:cubicBezTo>
                      <a:cubicBezTo>
                        <a:pt x="3" y="62"/>
                        <a:pt x="6" y="53"/>
                        <a:pt x="8" y="45"/>
                      </a:cubicBezTo>
                      <a:cubicBezTo>
                        <a:pt x="12" y="39"/>
                        <a:pt x="17" y="33"/>
                        <a:pt x="2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53">
                  <a:extLst>
                    <a:ext uri="{FF2B5EF4-FFF2-40B4-BE49-F238E27FC236}">
                      <a16:creationId xmlns:a16="http://schemas.microsoft.com/office/drawing/2014/main" id="{98298E10-159A-41C3-8343-0E2932DC6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8031" y="2438712"/>
                  <a:ext cx="55303" cy="82955"/>
                </a:xfrm>
                <a:custGeom>
                  <a:avLst/>
                  <a:gdLst>
                    <a:gd name="T0" fmla="*/ 59 w 72"/>
                    <a:gd name="T1" fmla="*/ 108 h 108"/>
                    <a:gd name="T2" fmla="*/ 8 w 72"/>
                    <a:gd name="T3" fmla="*/ 0 h 108"/>
                    <a:gd name="T4" fmla="*/ 58 w 72"/>
                    <a:gd name="T5" fmla="*/ 107 h 108"/>
                    <a:gd name="T6" fmla="*/ 59 w 72"/>
                    <a:gd name="T7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8">
                      <a:moveTo>
                        <a:pt x="59" y="108"/>
                      </a:moveTo>
                      <a:cubicBezTo>
                        <a:pt x="28" y="78"/>
                        <a:pt x="0" y="47"/>
                        <a:pt x="8" y="0"/>
                      </a:cubicBezTo>
                      <a:cubicBezTo>
                        <a:pt x="60" y="34"/>
                        <a:pt x="72" y="59"/>
                        <a:pt x="58" y="107"/>
                      </a:cubicBezTo>
                      <a:lnTo>
                        <a:pt x="59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54">
                  <a:extLst>
                    <a:ext uri="{FF2B5EF4-FFF2-40B4-BE49-F238E27FC236}">
                      <a16:creationId xmlns:a16="http://schemas.microsoft.com/office/drawing/2014/main" id="{FC1FEEBE-B832-4757-B954-2E3EAE08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566" y="2488583"/>
                  <a:ext cx="87399" cy="47896"/>
                </a:xfrm>
                <a:custGeom>
                  <a:avLst/>
                  <a:gdLst>
                    <a:gd name="T0" fmla="*/ 113 w 114"/>
                    <a:gd name="T1" fmla="*/ 42 h 62"/>
                    <a:gd name="T2" fmla="*/ 0 w 114"/>
                    <a:gd name="T3" fmla="*/ 9 h 62"/>
                    <a:gd name="T4" fmla="*/ 114 w 114"/>
                    <a:gd name="T5" fmla="*/ 43 h 62"/>
                    <a:gd name="T6" fmla="*/ 113 w 114"/>
                    <a:gd name="T7" fmla="*/ 4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62">
                      <a:moveTo>
                        <a:pt x="113" y="42"/>
                      </a:moveTo>
                      <a:cubicBezTo>
                        <a:pt x="72" y="62"/>
                        <a:pt x="41" y="53"/>
                        <a:pt x="0" y="9"/>
                      </a:cubicBezTo>
                      <a:cubicBezTo>
                        <a:pt x="38" y="0"/>
                        <a:pt x="38" y="0"/>
                        <a:pt x="114" y="43"/>
                      </a:cubicBezTo>
                      <a:cubicBezTo>
                        <a:pt x="114" y="43"/>
                        <a:pt x="113" y="42"/>
                        <a:pt x="11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56">
                  <a:extLst>
                    <a:ext uri="{FF2B5EF4-FFF2-40B4-BE49-F238E27FC236}">
                      <a16:creationId xmlns:a16="http://schemas.microsoft.com/office/drawing/2014/main" id="{7CC0F6A0-CAAB-4622-BC9F-BEC28F0150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183" y="3415899"/>
                  <a:ext cx="86905" cy="42465"/>
                </a:xfrm>
                <a:custGeom>
                  <a:avLst/>
                  <a:gdLst>
                    <a:gd name="T0" fmla="*/ 0 w 113"/>
                    <a:gd name="T1" fmla="*/ 27 h 55"/>
                    <a:gd name="T2" fmla="*/ 113 w 113"/>
                    <a:gd name="T3" fmla="*/ 20 h 55"/>
                    <a:gd name="T4" fmla="*/ 8 w 113"/>
                    <a:gd name="T5" fmla="*/ 41 h 55"/>
                    <a:gd name="T6" fmla="*/ 1 w 113"/>
                    <a:gd name="T7" fmla="*/ 26 h 55"/>
                    <a:gd name="T8" fmla="*/ 0 w 113"/>
                    <a:gd name="T9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5">
                      <a:moveTo>
                        <a:pt x="0" y="27"/>
                      </a:moveTo>
                      <a:cubicBezTo>
                        <a:pt x="36" y="7"/>
                        <a:pt x="73" y="0"/>
                        <a:pt x="113" y="20"/>
                      </a:cubicBezTo>
                      <a:cubicBezTo>
                        <a:pt x="82" y="51"/>
                        <a:pt x="47" y="55"/>
                        <a:pt x="8" y="41"/>
                      </a:cubicBezTo>
                      <a:cubicBezTo>
                        <a:pt x="5" y="40"/>
                        <a:pt x="4" y="31"/>
                        <a:pt x="1" y="26"/>
                      </a:cubicBez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57">
                  <a:extLst>
                    <a:ext uri="{FF2B5EF4-FFF2-40B4-BE49-F238E27FC236}">
                      <a16:creationId xmlns:a16="http://schemas.microsoft.com/office/drawing/2014/main" id="{5353EE25-A799-4CA7-B470-B167A38E99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251" y="3065810"/>
                  <a:ext cx="59747" cy="78017"/>
                </a:xfrm>
                <a:custGeom>
                  <a:avLst/>
                  <a:gdLst>
                    <a:gd name="T0" fmla="*/ 9 w 78"/>
                    <a:gd name="T1" fmla="*/ 59 h 101"/>
                    <a:gd name="T2" fmla="*/ 78 w 78"/>
                    <a:gd name="T3" fmla="*/ 0 h 101"/>
                    <a:gd name="T4" fmla="*/ 0 w 78"/>
                    <a:gd name="T5" fmla="*/ 101 h 101"/>
                    <a:gd name="T6" fmla="*/ 10 w 78"/>
                    <a:gd name="T7" fmla="*/ 58 h 101"/>
                    <a:gd name="T8" fmla="*/ 9 w 78"/>
                    <a:gd name="T9" fmla="*/ 59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01">
                      <a:moveTo>
                        <a:pt x="9" y="59"/>
                      </a:moveTo>
                      <a:cubicBezTo>
                        <a:pt x="30" y="41"/>
                        <a:pt x="51" y="23"/>
                        <a:pt x="78" y="0"/>
                      </a:cubicBezTo>
                      <a:cubicBezTo>
                        <a:pt x="75" y="58"/>
                        <a:pt x="46" y="84"/>
                        <a:pt x="0" y="101"/>
                      </a:cubicBezTo>
                      <a:cubicBezTo>
                        <a:pt x="4" y="85"/>
                        <a:pt x="7" y="72"/>
                        <a:pt x="10" y="58"/>
                      </a:cubicBezTo>
                      <a:lnTo>
                        <a:pt x="9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59">
                  <a:extLst>
                    <a:ext uri="{FF2B5EF4-FFF2-40B4-BE49-F238E27FC236}">
                      <a16:creationId xmlns:a16="http://schemas.microsoft.com/office/drawing/2014/main" id="{466E8C34-EEB7-4152-A66A-4D8913CF4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3145309"/>
                  <a:ext cx="66660" cy="64685"/>
                </a:xfrm>
                <a:custGeom>
                  <a:avLst/>
                  <a:gdLst>
                    <a:gd name="T0" fmla="*/ 0 w 87"/>
                    <a:gd name="T1" fmla="*/ 75 h 84"/>
                    <a:gd name="T2" fmla="*/ 4 w 87"/>
                    <a:gd name="T3" fmla="*/ 69 h 84"/>
                    <a:gd name="T4" fmla="*/ 87 w 87"/>
                    <a:gd name="T5" fmla="*/ 0 h 84"/>
                    <a:gd name="T6" fmla="*/ 0 w 87"/>
                    <a:gd name="T7" fmla="*/ 75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84">
                      <a:moveTo>
                        <a:pt x="0" y="75"/>
                      </a:moveTo>
                      <a:cubicBezTo>
                        <a:pt x="1" y="73"/>
                        <a:pt x="2" y="71"/>
                        <a:pt x="4" y="69"/>
                      </a:cubicBezTo>
                      <a:cubicBezTo>
                        <a:pt x="20" y="32"/>
                        <a:pt x="48" y="9"/>
                        <a:pt x="87" y="0"/>
                      </a:cubicBezTo>
                      <a:cubicBezTo>
                        <a:pt x="72" y="57"/>
                        <a:pt x="40" y="84"/>
                        <a:pt x="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61">
                  <a:extLst>
                    <a:ext uri="{FF2B5EF4-FFF2-40B4-BE49-F238E27FC236}">
                      <a16:creationId xmlns:a16="http://schemas.microsoft.com/office/drawing/2014/main" id="{40786DF6-A2DE-4B3D-AC23-C3F2B99ABF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2965" y="3171973"/>
                  <a:ext cx="34564" cy="90361"/>
                </a:xfrm>
                <a:custGeom>
                  <a:avLst/>
                  <a:gdLst>
                    <a:gd name="T0" fmla="*/ 45 w 45"/>
                    <a:gd name="T1" fmla="*/ 83 h 117"/>
                    <a:gd name="T2" fmla="*/ 31 w 45"/>
                    <a:gd name="T3" fmla="*/ 102 h 117"/>
                    <a:gd name="T4" fmla="*/ 12 w 45"/>
                    <a:gd name="T5" fmla="*/ 117 h 117"/>
                    <a:gd name="T6" fmla="*/ 45 w 45"/>
                    <a:gd name="T7" fmla="*/ 0 h 117"/>
                    <a:gd name="T8" fmla="*/ 45 w 45"/>
                    <a:gd name="T9" fmla="*/ 8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117">
                      <a:moveTo>
                        <a:pt x="45" y="83"/>
                      </a:moveTo>
                      <a:cubicBezTo>
                        <a:pt x="40" y="90"/>
                        <a:pt x="35" y="96"/>
                        <a:pt x="31" y="102"/>
                      </a:cubicBezTo>
                      <a:cubicBezTo>
                        <a:pt x="25" y="107"/>
                        <a:pt x="19" y="111"/>
                        <a:pt x="12" y="117"/>
                      </a:cubicBezTo>
                      <a:cubicBezTo>
                        <a:pt x="0" y="73"/>
                        <a:pt x="3" y="35"/>
                        <a:pt x="45" y="0"/>
                      </a:cubicBezTo>
                      <a:cubicBezTo>
                        <a:pt x="45" y="31"/>
                        <a:pt x="45" y="57"/>
                        <a:pt x="45" y="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63">
                  <a:extLst>
                    <a:ext uri="{FF2B5EF4-FFF2-40B4-BE49-F238E27FC236}">
                      <a16:creationId xmlns:a16="http://schemas.microsoft.com/office/drawing/2014/main" id="{6CE10AD2-D9BB-49F9-A44B-4ECBCC206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6421" y="2584870"/>
                  <a:ext cx="73573" cy="62710"/>
                </a:xfrm>
                <a:custGeom>
                  <a:avLst/>
                  <a:gdLst>
                    <a:gd name="T0" fmla="*/ 86 w 96"/>
                    <a:gd name="T1" fmla="*/ 46 h 82"/>
                    <a:gd name="T2" fmla="*/ 85 w 96"/>
                    <a:gd name="T3" fmla="*/ 50 h 82"/>
                    <a:gd name="T4" fmla="*/ 96 w 96"/>
                    <a:gd name="T5" fmla="*/ 82 h 82"/>
                    <a:gd name="T6" fmla="*/ 0 w 96"/>
                    <a:gd name="T7" fmla="*/ 0 h 82"/>
                    <a:gd name="T8" fmla="*/ 86 w 96"/>
                    <a:gd name="T9" fmla="*/ 4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82">
                      <a:moveTo>
                        <a:pt x="86" y="46"/>
                      </a:moveTo>
                      <a:cubicBezTo>
                        <a:pt x="86" y="48"/>
                        <a:pt x="86" y="50"/>
                        <a:pt x="85" y="50"/>
                      </a:cubicBezTo>
                      <a:cubicBezTo>
                        <a:pt x="88" y="60"/>
                        <a:pt x="92" y="70"/>
                        <a:pt x="96" y="82"/>
                      </a:cubicBezTo>
                      <a:cubicBezTo>
                        <a:pt x="50" y="75"/>
                        <a:pt x="16" y="56"/>
                        <a:pt x="0" y="0"/>
                      </a:cubicBezTo>
                      <a:cubicBezTo>
                        <a:pt x="33" y="18"/>
                        <a:pt x="59" y="32"/>
                        <a:pt x="86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65">
                  <a:extLst>
                    <a:ext uri="{FF2B5EF4-FFF2-40B4-BE49-F238E27FC236}">
                      <a16:creationId xmlns:a16="http://schemas.microsoft.com/office/drawing/2014/main" id="{93BF9FF8-CBF4-4E76-A3C3-439686F718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097" y="3329982"/>
                  <a:ext cx="87893" cy="54316"/>
                </a:xfrm>
                <a:custGeom>
                  <a:avLst/>
                  <a:gdLst>
                    <a:gd name="T0" fmla="*/ 0 w 114"/>
                    <a:gd name="T1" fmla="*/ 48 h 71"/>
                    <a:gd name="T2" fmla="*/ 19 w 114"/>
                    <a:gd name="T3" fmla="*/ 29 h 71"/>
                    <a:gd name="T4" fmla="*/ 114 w 114"/>
                    <a:gd name="T5" fmla="*/ 0 h 71"/>
                    <a:gd name="T6" fmla="*/ 0 w 114"/>
                    <a:gd name="T7" fmla="*/ 4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71">
                      <a:moveTo>
                        <a:pt x="0" y="48"/>
                      </a:moveTo>
                      <a:cubicBezTo>
                        <a:pt x="6" y="42"/>
                        <a:pt x="12" y="36"/>
                        <a:pt x="19" y="29"/>
                      </a:cubicBezTo>
                      <a:cubicBezTo>
                        <a:pt x="47" y="21"/>
                        <a:pt x="76" y="12"/>
                        <a:pt x="114" y="0"/>
                      </a:cubicBezTo>
                      <a:cubicBezTo>
                        <a:pt x="77" y="57"/>
                        <a:pt x="38" y="71"/>
                        <a:pt x="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66">
                  <a:extLst>
                    <a:ext uri="{FF2B5EF4-FFF2-40B4-BE49-F238E27FC236}">
                      <a16:creationId xmlns:a16="http://schemas.microsoft.com/office/drawing/2014/main" id="{C9A5497B-ED4F-41BF-9C59-1747C89A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789" y="3366027"/>
                  <a:ext cx="59747" cy="70610"/>
                </a:xfrm>
                <a:custGeom>
                  <a:avLst/>
                  <a:gdLst>
                    <a:gd name="T0" fmla="*/ 12 w 78"/>
                    <a:gd name="T1" fmla="*/ 91 h 92"/>
                    <a:gd name="T2" fmla="*/ 1 w 78"/>
                    <a:gd name="T3" fmla="*/ 79 h 92"/>
                    <a:gd name="T4" fmla="*/ 78 w 78"/>
                    <a:gd name="T5" fmla="*/ 0 h 92"/>
                    <a:gd name="T6" fmla="*/ 11 w 78"/>
                    <a:gd name="T7" fmla="*/ 92 h 92"/>
                    <a:gd name="T8" fmla="*/ 12 w 78"/>
                    <a:gd name="T9" fmla="*/ 9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92">
                      <a:moveTo>
                        <a:pt x="12" y="91"/>
                      </a:moveTo>
                      <a:cubicBezTo>
                        <a:pt x="8" y="87"/>
                        <a:pt x="0" y="82"/>
                        <a:pt x="1" y="79"/>
                      </a:cubicBezTo>
                      <a:cubicBezTo>
                        <a:pt x="12" y="40"/>
                        <a:pt x="33" y="8"/>
                        <a:pt x="78" y="0"/>
                      </a:cubicBezTo>
                      <a:cubicBezTo>
                        <a:pt x="75" y="45"/>
                        <a:pt x="45" y="70"/>
                        <a:pt x="11" y="92"/>
                      </a:cubicBezTo>
                      <a:cubicBezTo>
                        <a:pt x="11" y="92"/>
                        <a:pt x="12" y="91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67">
                  <a:extLst>
                    <a:ext uri="{FF2B5EF4-FFF2-40B4-BE49-F238E27FC236}">
                      <a16:creationId xmlns:a16="http://schemas.microsoft.com/office/drawing/2014/main" id="{24A7E293-F52C-4DD7-A9F6-701BB644B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509" y="2689057"/>
                  <a:ext cx="44934" cy="91843"/>
                </a:xfrm>
                <a:custGeom>
                  <a:avLst/>
                  <a:gdLst>
                    <a:gd name="T0" fmla="*/ 27 w 59"/>
                    <a:gd name="T1" fmla="*/ 119 h 119"/>
                    <a:gd name="T2" fmla="*/ 32 w 59"/>
                    <a:gd name="T3" fmla="*/ 0 h 119"/>
                    <a:gd name="T4" fmla="*/ 27 w 59"/>
                    <a:gd name="T5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19">
                      <a:moveTo>
                        <a:pt x="27" y="119"/>
                      </a:moveTo>
                      <a:cubicBezTo>
                        <a:pt x="0" y="78"/>
                        <a:pt x="7" y="39"/>
                        <a:pt x="32" y="0"/>
                      </a:cubicBezTo>
                      <a:cubicBezTo>
                        <a:pt x="59" y="42"/>
                        <a:pt x="54" y="81"/>
                        <a:pt x="27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68">
                  <a:extLst>
                    <a:ext uri="{FF2B5EF4-FFF2-40B4-BE49-F238E27FC236}">
                      <a16:creationId xmlns:a16="http://schemas.microsoft.com/office/drawing/2014/main" id="{3EA6A31B-0D2F-4A4A-955C-25D58001D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3201" y="2615484"/>
                  <a:ext cx="36046" cy="91349"/>
                </a:xfrm>
                <a:custGeom>
                  <a:avLst/>
                  <a:gdLst>
                    <a:gd name="T0" fmla="*/ 11 w 47"/>
                    <a:gd name="T1" fmla="*/ 114 h 119"/>
                    <a:gd name="T2" fmla="*/ 0 w 47"/>
                    <a:gd name="T3" fmla="*/ 86 h 119"/>
                    <a:gd name="T4" fmla="*/ 0 w 47"/>
                    <a:gd name="T5" fmla="*/ 0 h 119"/>
                    <a:gd name="T6" fmla="*/ 24 w 47"/>
                    <a:gd name="T7" fmla="*/ 117 h 119"/>
                    <a:gd name="T8" fmla="*/ 11 w 47"/>
                    <a:gd name="T9" fmla="*/ 114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19">
                      <a:moveTo>
                        <a:pt x="11" y="114"/>
                      </a:moveTo>
                      <a:cubicBezTo>
                        <a:pt x="7" y="105"/>
                        <a:pt x="3" y="96"/>
                        <a:pt x="0" y="86"/>
                      </a:cubicBezTo>
                      <a:cubicBezTo>
                        <a:pt x="0" y="60"/>
                        <a:pt x="0" y="33"/>
                        <a:pt x="0" y="0"/>
                      </a:cubicBezTo>
                      <a:cubicBezTo>
                        <a:pt x="39" y="38"/>
                        <a:pt x="47" y="84"/>
                        <a:pt x="24" y="117"/>
                      </a:cubicBezTo>
                      <a:cubicBezTo>
                        <a:pt x="23" y="119"/>
                        <a:pt x="15" y="116"/>
                        <a:pt x="11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73">
                  <a:extLst>
                    <a:ext uri="{FF2B5EF4-FFF2-40B4-BE49-F238E27FC236}">
                      <a16:creationId xmlns:a16="http://schemas.microsoft.com/office/drawing/2014/main" id="{DF53D958-B05B-438C-B908-0247CAB88F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662" y="3042109"/>
                  <a:ext cx="39996" cy="96781"/>
                </a:xfrm>
                <a:custGeom>
                  <a:avLst/>
                  <a:gdLst>
                    <a:gd name="T0" fmla="*/ 52 w 52"/>
                    <a:gd name="T1" fmla="*/ 89 h 126"/>
                    <a:gd name="T2" fmla="*/ 30 w 52"/>
                    <a:gd name="T3" fmla="*/ 126 h 126"/>
                    <a:gd name="T4" fmla="*/ 34 w 52"/>
                    <a:gd name="T5" fmla="*/ 0 h 126"/>
                    <a:gd name="T6" fmla="*/ 51 w 52"/>
                    <a:gd name="T7" fmla="*/ 90 h 126"/>
                    <a:gd name="T8" fmla="*/ 52 w 52"/>
                    <a:gd name="T9" fmla="*/ 8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52" y="89"/>
                      </a:moveTo>
                      <a:cubicBezTo>
                        <a:pt x="45" y="101"/>
                        <a:pt x="38" y="113"/>
                        <a:pt x="30" y="126"/>
                      </a:cubicBezTo>
                      <a:cubicBezTo>
                        <a:pt x="4" y="87"/>
                        <a:pt x="0" y="48"/>
                        <a:pt x="34" y="0"/>
                      </a:cubicBezTo>
                      <a:cubicBezTo>
                        <a:pt x="40" y="36"/>
                        <a:pt x="46" y="63"/>
                        <a:pt x="51" y="90"/>
                      </a:cubicBezTo>
                      <a:cubicBezTo>
                        <a:pt x="51" y="90"/>
                        <a:pt x="52" y="89"/>
                        <a:pt x="5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74">
                  <a:extLst>
                    <a:ext uri="{FF2B5EF4-FFF2-40B4-BE49-F238E27FC236}">
                      <a16:creationId xmlns:a16="http://schemas.microsoft.com/office/drawing/2014/main" id="{6783DC39-270E-4993-A23A-C8DDEA4EDF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70" y="2777938"/>
                  <a:ext cx="50859" cy="77523"/>
                </a:xfrm>
                <a:custGeom>
                  <a:avLst/>
                  <a:gdLst>
                    <a:gd name="T0" fmla="*/ 4 w 66"/>
                    <a:gd name="T1" fmla="*/ 0 h 101"/>
                    <a:gd name="T2" fmla="*/ 66 w 66"/>
                    <a:gd name="T3" fmla="*/ 101 h 101"/>
                    <a:gd name="T4" fmla="*/ 4 w 66"/>
                    <a:gd name="T5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6" h="101">
                      <a:moveTo>
                        <a:pt x="4" y="0"/>
                      </a:moveTo>
                      <a:cubicBezTo>
                        <a:pt x="60" y="40"/>
                        <a:pt x="60" y="40"/>
                        <a:pt x="66" y="101"/>
                      </a:cubicBezTo>
                      <a:cubicBezTo>
                        <a:pt x="25" y="80"/>
                        <a:pt x="0" y="5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77">
                  <a:extLst>
                    <a:ext uri="{FF2B5EF4-FFF2-40B4-BE49-F238E27FC236}">
                      <a16:creationId xmlns:a16="http://schemas.microsoft.com/office/drawing/2014/main" id="{1C47ACA0-3B7F-409B-8D84-B3CB94F963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0733" y="2845585"/>
                  <a:ext cx="49871" cy="81473"/>
                </a:xfrm>
                <a:custGeom>
                  <a:avLst/>
                  <a:gdLst>
                    <a:gd name="T0" fmla="*/ 51 w 65"/>
                    <a:gd name="T1" fmla="*/ 106 h 106"/>
                    <a:gd name="T2" fmla="*/ 7 w 65"/>
                    <a:gd name="T3" fmla="*/ 0 h 106"/>
                    <a:gd name="T4" fmla="*/ 51 w 65"/>
                    <a:gd name="T5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06">
                      <a:moveTo>
                        <a:pt x="51" y="106"/>
                      </a:moveTo>
                      <a:cubicBezTo>
                        <a:pt x="4" y="68"/>
                        <a:pt x="0" y="60"/>
                        <a:pt x="7" y="0"/>
                      </a:cubicBezTo>
                      <a:cubicBezTo>
                        <a:pt x="41" y="28"/>
                        <a:pt x="65" y="58"/>
                        <a:pt x="51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80">
                  <a:extLst>
                    <a:ext uri="{FF2B5EF4-FFF2-40B4-BE49-F238E27FC236}">
                      <a16:creationId xmlns:a16="http://schemas.microsoft.com/office/drawing/2014/main" id="{B38F8296-E513-4285-8CE6-D152A92B1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081" y="2707821"/>
                  <a:ext cx="62216" cy="68141"/>
                </a:xfrm>
                <a:custGeom>
                  <a:avLst/>
                  <a:gdLst>
                    <a:gd name="T0" fmla="*/ 11 w 81"/>
                    <a:gd name="T1" fmla="*/ 0 h 89"/>
                    <a:gd name="T2" fmla="*/ 81 w 81"/>
                    <a:gd name="T3" fmla="*/ 89 h 89"/>
                    <a:gd name="T4" fmla="*/ 0 w 81"/>
                    <a:gd name="T5" fmla="*/ 7 h 89"/>
                    <a:gd name="T6" fmla="*/ 11 w 81"/>
                    <a:gd name="T7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" h="89">
                      <a:moveTo>
                        <a:pt x="11" y="0"/>
                      </a:moveTo>
                      <a:cubicBezTo>
                        <a:pt x="35" y="29"/>
                        <a:pt x="58" y="59"/>
                        <a:pt x="81" y="89"/>
                      </a:cubicBezTo>
                      <a:cubicBezTo>
                        <a:pt x="20" y="78"/>
                        <a:pt x="11" y="68"/>
                        <a:pt x="0" y="7"/>
                      </a:cubicBezTo>
                      <a:cubicBezTo>
                        <a:pt x="4" y="5"/>
                        <a:pt x="8" y="2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Freeform 82">
                  <a:extLst>
                    <a:ext uri="{FF2B5EF4-FFF2-40B4-BE49-F238E27FC236}">
                      <a16:creationId xmlns:a16="http://schemas.microsoft.com/office/drawing/2014/main" id="{E844A55F-2237-4E28-A24C-AEBB8A730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770" y="2920146"/>
                  <a:ext cx="43452" cy="81473"/>
                </a:xfrm>
                <a:custGeom>
                  <a:avLst/>
                  <a:gdLst>
                    <a:gd name="T0" fmla="*/ 34 w 57"/>
                    <a:gd name="T1" fmla="*/ 106 h 106"/>
                    <a:gd name="T2" fmla="*/ 0 w 57"/>
                    <a:gd name="T3" fmla="*/ 0 h 106"/>
                    <a:gd name="T4" fmla="*/ 47 w 57"/>
                    <a:gd name="T5" fmla="*/ 101 h 106"/>
                    <a:gd name="T6" fmla="*/ 34 w 57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06">
                      <a:moveTo>
                        <a:pt x="34" y="106"/>
                      </a:moveTo>
                      <a:cubicBezTo>
                        <a:pt x="23" y="70"/>
                        <a:pt x="11" y="35"/>
                        <a:pt x="0" y="0"/>
                      </a:cubicBezTo>
                      <a:cubicBezTo>
                        <a:pt x="52" y="26"/>
                        <a:pt x="57" y="42"/>
                        <a:pt x="47" y="101"/>
                      </a:cubicBezTo>
                      <a:cubicBezTo>
                        <a:pt x="43" y="103"/>
                        <a:pt x="38" y="104"/>
                        <a:pt x="34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7" name="星形: 五角 5">
              <a:extLst>
                <a:ext uri="{FF2B5EF4-FFF2-40B4-BE49-F238E27FC236}">
                  <a16:creationId xmlns:a16="http://schemas.microsoft.com/office/drawing/2014/main" id="{418293C0-9EFF-42B8-9E9B-9FDDDA32853A}"/>
                </a:ext>
              </a:extLst>
            </p:cNvPr>
            <p:cNvSpPr/>
            <p:nvPr/>
          </p:nvSpPr>
          <p:spPr>
            <a:xfrm>
              <a:off x="2252710" y="3453740"/>
              <a:ext cx="138394" cy="138394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8F10500E-667C-4D8F-BB9A-7B167867C084}"/>
              </a:ext>
            </a:extLst>
          </p:cNvPr>
          <p:cNvGrpSpPr/>
          <p:nvPr/>
        </p:nvGrpSpPr>
        <p:grpSpPr>
          <a:xfrm>
            <a:off x="1460133" y="2602556"/>
            <a:ext cx="1723549" cy="769442"/>
            <a:chOff x="2783126" y="5100836"/>
            <a:chExt cx="1723549" cy="769442"/>
          </a:xfrm>
        </p:grpSpPr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9753D5EF-8212-406C-8F96-FFD8CF983CC6}"/>
                </a:ext>
              </a:extLst>
            </p:cNvPr>
            <p:cNvSpPr txBox="1"/>
            <p:nvPr/>
          </p:nvSpPr>
          <p:spPr>
            <a:xfrm>
              <a:off x="2924192" y="5562501"/>
              <a:ext cx="1441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单击添加副标题</a:t>
              </a: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4449C18D-79C8-46ED-B91B-3D288132557C}"/>
                </a:ext>
              </a:extLst>
            </p:cNvPr>
            <p:cNvSpPr txBox="1"/>
            <p:nvPr/>
          </p:nvSpPr>
          <p:spPr>
            <a:xfrm>
              <a:off x="2783126" y="510083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</a:rPr>
                <a:t>单击添加荣誉</a:t>
              </a: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88894223-7B30-44EE-BED4-E6FDEE8EB10A}"/>
              </a:ext>
            </a:extLst>
          </p:cNvPr>
          <p:cNvGrpSpPr/>
          <p:nvPr/>
        </p:nvGrpSpPr>
        <p:grpSpPr>
          <a:xfrm>
            <a:off x="4648806" y="2382421"/>
            <a:ext cx="2894388" cy="1209713"/>
            <a:chOff x="874713" y="2382421"/>
            <a:chExt cx="2894388" cy="1209713"/>
          </a:xfrm>
          <a:solidFill>
            <a:srgbClr val="72F2F2"/>
          </a:solidFill>
        </p:grpSpPr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D9AFC1D6-7AD4-4D05-907B-92AB376FA7D9}"/>
                </a:ext>
              </a:extLst>
            </p:cNvPr>
            <p:cNvGrpSpPr/>
            <p:nvPr/>
          </p:nvGrpSpPr>
          <p:grpSpPr>
            <a:xfrm>
              <a:off x="874713" y="2382421"/>
              <a:ext cx="2894388" cy="1106557"/>
              <a:chOff x="874713" y="2382421"/>
              <a:chExt cx="2894388" cy="1106557"/>
            </a:xfrm>
            <a:grpFill/>
          </p:grpSpPr>
          <p:grpSp>
            <p:nvGrpSpPr>
              <p:cNvPr id="92" name="组合 91">
                <a:extLst>
                  <a:ext uri="{FF2B5EF4-FFF2-40B4-BE49-F238E27FC236}">
                    <a16:creationId xmlns:a16="http://schemas.microsoft.com/office/drawing/2014/main" id="{11066FB1-3915-4A10-B88D-DCDE5D73070D}"/>
                  </a:ext>
                </a:extLst>
              </p:cNvPr>
              <p:cNvGrpSpPr/>
              <p:nvPr/>
            </p:nvGrpSpPr>
            <p:grpSpPr>
              <a:xfrm>
                <a:off x="874713" y="2386371"/>
                <a:ext cx="478965" cy="1101126"/>
                <a:chOff x="874713" y="2386371"/>
                <a:chExt cx="478965" cy="1101126"/>
              </a:xfrm>
              <a:grpFill/>
            </p:grpSpPr>
            <p:sp>
              <p:nvSpPr>
                <p:cNvPr id="131" name="Freeform 11">
                  <a:extLst>
                    <a:ext uri="{FF2B5EF4-FFF2-40B4-BE49-F238E27FC236}">
                      <a16:creationId xmlns:a16="http://schemas.microsoft.com/office/drawing/2014/main" id="{097A0052-F104-4978-95FD-9308FFEFF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635" y="2386371"/>
                  <a:ext cx="85423" cy="54316"/>
                </a:xfrm>
                <a:custGeom>
                  <a:avLst/>
                  <a:gdLst>
                    <a:gd name="T0" fmla="*/ 0 w 111"/>
                    <a:gd name="T1" fmla="*/ 69 h 71"/>
                    <a:gd name="T2" fmla="*/ 111 w 111"/>
                    <a:gd name="T3" fmla="*/ 2 h 71"/>
                    <a:gd name="T4" fmla="*/ 0 w 111"/>
                    <a:gd name="T5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1" h="71">
                      <a:moveTo>
                        <a:pt x="0" y="69"/>
                      </a:moveTo>
                      <a:cubicBezTo>
                        <a:pt x="23" y="23"/>
                        <a:pt x="58" y="0"/>
                        <a:pt x="111" y="2"/>
                      </a:cubicBezTo>
                      <a:cubicBezTo>
                        <a:pt x="87" y="47"/>
                        <a:pt x="52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1FABD791-71A2-49E4-ACDA-9CC8E7239D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357" y="3366027"/>
                  <a:ext cx="65179" cy="69623"/>
                </a:xfrm>
                <a:custGeom>
                  <a:avLst/>
                  <a:gdLst>
                    <a:gd name="T0" fmla="*/ 43 w 85"/>
                    <a:gd name="T1" fmla="*/ 74 h 91"/>
                    <a:gd name="T2" fmla="*/ 0 w 85"/>
                    <a:gd name="T3" fmla="*/ 0 h 91"/>
                    <a:gd name="T4" fmla="*/ 85 w 85"/>
                    <a:gd name="T5" fmla="*/ 79 h 91"/>
                    <a:gd name="T6" fmla="*/ 76 w 85"/>
                    <a:gd name="T7" fmla="*/ 91 h 91"/>
                    <a:gd name="T8" fmla="*/ 43 w 85"/>
                    <a:gd name="T9" fmla="*/ 7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1">
                      <a:moveTo>
                        <a:pt x="43" y="74"/>
                      </a:moveTo>
                      <a:cubicBezTo>
                        <a:pt x="29" y="51"/>
                        <a:pt x="16" y="28"/>
                        <a:pt x="0" y="0"/>
                      </a:cubicBezTo>
                      <a:cubicBezTo>
                        <a:pt x="53" y="7"/>
                        <a:pt x="73" y="40"/>
                        <a:pt x="85" y="79"/>
                      </a:cubicBezTo>
                      <a:cubicBezTo>
                        <a:pt x="85" y="82"/>
                        <a:pt x="79" y="87"/>
                        <a:pt x="76" y="91"/>
                      </a:cubicBezTo>
                      <a:cubicBezTo>
                        <a:pt x="65" y="85"/>
                        <a:pt x="54" y="80"/>
                        <a:pt x="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3" name="Freeform 18">
                  <a:extLst>
                    <a:ext uri="{FF2B5EF4-FFF2-40B4-BE49-F238E27FC236}">
                      <a16:creationId xmlns:a16="http://schemas.microsoft.com/office/drawing/2014/main" id="{C64F7B65-F1BF-4200-9E97-F96F18B37D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979" y="2443156"/>
                  <a:ext cx="49378" cy="80980"/>
                </a:xfrm>
                <a:custGeom>
                  <a:avLst/>
                  <a:gdLst>
                    <a:gd name="T0" fmla="*/ 16 w 64"/>
                    <a:gd name="T1" fmla="*/ 105 h 105"/>
                    <a:gd name="T2" fmla="*/ 21 w 64"/>
                    <a:gd name="T3" fmla="*/ 28 h 105"/>
                    <a:gd name="T4" fmla="*/ 64 w 64"/>
                    <a:gd name="T5" fmla="*/ 0 h 105"/>
                    <a:gd name="T6" fmla="*/ 41 w 64"/>
                    <a:gd name="T7" fmla="*/ 79 h 105"/>
                    <a:gd name="T8" fmla="*/ 16 w 64"/>
                    <a:gd name="T9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105">
                      <a:moveTo>
                        <a:pt x="16" y="105"/>
                      </a:moveTo>
                      <a:cubicBezTo>
                        <a:pt x="0" y="89"/>
                        <a:pt x="2" y="48"/>
                        <a:pt x="21" y="28"/>
                      </a:cubicBezTo>
                      <a:cubicBezTo>
                        <a:pt x="31" y="17"/>
                        <a:pt x="43" y="7"/>
                        <a:pt x="64" y="0"/>
                      </a:cubicBezTo>
                      <a:cubicBezTo>
                        <a:pt x="56" y="27"/>
                        <a:pt x="48" y="53"/>
                        <a:pt x="41" y="79"/>
                      </a:cubicBezTo>
                      <a:cubicBezTo>
                        <a:pt x="32" y="87"/>
                        <a:pt x="24" y="96"/>
                        <a:pt x="1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4" name="Freeform 19">
                  <a:extLst>
                    <a:ext uri="{FF2B5EF4-FFF2-40B4-BE49-F238E27FC236}">
                      <a16:creationId xmlns:a16="http://schemas.microsoft.com/office/drawing/2014/main" id="{12978DF0-5AED-4D00-9881-6799442DF6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195" y="2454019"/>
                  <a:ext cx="87399" cy="39008"/>
                </a:xfrm>
                <a:custGeom>
                  <a:avLst/>
                  <a:gdLst>
                    <a:gd name="T0" fmla="*/ 31 w 114"/>
                    <a:gd name="T1" fmla="*/ 0 h 51"/>
                    <a:gd name="T2" fmla="*/ 114 w 114"/>
                    <a:gd name="T3" fmla="*/ 0 h 51"/>
                    <a:gd name="T4" fmla="*/ 0 w 114"/>
                    <a:gd name="T5" fmla="*/ 24 h 51"/>
                    <a:gd name="T6" fmla="*/ 31 w 114"/>
                    <a:gd name="T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51">
                      <a:moveTo>
                        <a:pt x="31" y="0"/>
                      </a:moveTo>
                      <a:cubicBezTo>
                        <a:pt x="58" y="0"/>
                        <a:pt x="85" y="0"/>
                        <a:pt x="114" y="0"/>
                      </a:cubicBezTo>
                      <a:cubicBezTo>
                        <a:pt x="72" y="44"/>
                        <a:pt x="36" y="51"/>
                        <a:pt x="0" y="24"/>
                      </a:cubicBezTo>
                      <a:cubicBezTo>
                        <a:pt x="11" y="16"/>
                        <a:pt x="21" y="8"/>
                        <a:pt x="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5" name="Freeform 21">
                  <a:extLst>
                    <a:ext uri="{FF2B5EF4-FFF2-40B4-BE49-F238E27FC236}">
                      <a16:creationId xmlns:a16="http://schemas.microsoft.com/office/drawing/2014/main" id="{7C1756F7-57CF-4364-A0BE-945ABF26A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2971" y="3276654"/>
                  <a:ext cx="82955" cy="56291"/>
                </a:xfrm>
                <a:custGeom>
                  <a:avLst/>
                  <a:gdLst>
                    <a:gd name="T0" fmla="*/ 108 w 108"/>
                    <a:gd name="T1" fmla="*/ 56 h 73"/>
                    <a:gd name="T2" fmla="*/ 0 w 108"/>
                    <a:gd name="T3" fmla="*/ 0 h 73"/>
                    <a:gd name="T4" fmla="*/ 77 w 108"/>
                    <a:gd name="T5" fmla="*/ 18 h 73"/>
                    <a:gd name="T6" fmla="*/ 108 w 108"/>
                    <a:gd name="T7" fmla="*/ 5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8" h="73">
                      <a:moveTo>
                        <a:pt x="108" y="56"/>
                      </a:moveTo>
                      <a:cubicBezTo>
                        <a:pt x="66" y="73"/>
                        <a:pt x="35" y="58"/>
                        <a:pt x="0" y="0"/>
                      </a:cubicBezTo>
                      <a:cubicBezTo>
                        <a:pt x="28" y="6"/>
                        <a:pt x="53" y="12"/>
                        <a:pt x="77" y="18"/>
                      </a:cubicBezTo>
                      <a:cubicBezTo>
                        <a:pt x="88" y="31"/>
                        <a:pt x="98" y="43"/>
                        <a:pt x="108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6" name="Freeform 22">
                  <a:extLst>
                    <a:ext uri="{FF2B5EF4-FFF2-40B4-BE49-F238E27FC236}">
                      <a16:creationId xmlns:a16="http://schemas.microsoft.com/office/drawing/2014/main" id="{CC3ACF14-B425-47CC-9BDC-FB9954A681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7415" y="2539936"/>
                  <a:ext cx="80980" cy="48390"/>
                </a:xfrm>
                <a:custGeom>
                  <a:avLst/>
                  <a:gdLst>
                    <a:gd name="T0" fmla="*/ 31 w 105"/>
                    <a:gd name="T1" fmla="*/ 15 h 63"/>
                    <a:gd name="T2" fmla="*/ 105 w 105"/>
                    <a:gd name="T3" fmla="*/ 0 h 63"/>
                    <a:gd name="T4" fmla="*/ 16 w 105"/>
                    <a:gd name="T5" fmla="*/ 63 h 63"/>
                    <a:gd name="T6" fmla="*/ 0 w 105"/>
                    <a:gd name="T7" fmla="*/ 53 h 63"/>
                    <a:gd name="T8" fmla="*/ 31 w 105"/>
                    <a:gd name="T9" fmla="*/ 1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63">
                      <a:moveTo>
                        <a:pt x="31" y="15"/>
                      </a:moveTo>
                      <a:cubicBezTo>
                        <a:pt x="55" y="11"/>
                        <a:pt x="79" y="6"/>
                        <a:pt x="105" y="0"/>
                      </a:cubicBezTo>
                      <a:cubicBezTo>
                        <a:pt x="88" y="43"/>
                        <a:pt x="57" y="60"/>
                        <a:pt x="16" y="63"/>
                      </a:cubicBezTo>
                      <a:cubicBezTo>
                        <a:pt x="11" y="63"/>
                        <a:pt x="5" y="56"/>
                        <a:pt x="0" y="53"/>
                      </a:cubicBezTo>
                      <a:cubicBezTo>
                        <a:pt x="10" y="40"/>
                        <a:pt x="20" y="28"/>
                        <a:pt x="31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7" name="Freeform 25">
                  <a:extLst>
                    <a:ext uri="{FF2B5EF4-FFF2-40B4-BE49-F238E27FC236}">
                      <a16:creationId xmlns:a16="http://schemas.microsoft.com/office/drawing/2014/main" id="{C2FB52F9-AD51-431C-ACE8-86ADFD98CF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7636" y="3395160"/>
                  <a:ext cx="76042" cy="65179"/>
                </a:xfrm>
                <a:custGeom>
                  <a:avLst/>
                  <a:gdLst>
                    <a:gd name="T0" fmla="*/ 63 w 99"/>
                    <a:gd name="T1" fmla="*/ 72 h 85"/>
                    <a:gd name="T2" fmla="*/ 0 w 99"/>
                    <a:gd name="T3" fmla="*/ 0 h 85"/>
                    <a:gd name="T4" fmla="*/ 97 w 99"/>
                    <a:gd name="T5" fmla="*/ 85 h 85"/>
                    <a:gd name="T6" fmla="*/ 63 w 99"/>
                    <a:gd name="T7" fmla="*/ 7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9" h="85">
                      <a:moveTo>
                        <a:pt x="63" y="72"/>
                      </a:moveTo>
                      <a:cubicBezTo>
                        <a:pt x="44" y="50"/>
                        <a:pt x="26" y="29"/>
                        <a:pt x="0" y="0"/>
                      </a:cubicBezTo>
                      <a:cubicBezTo>
                        <a:pt x="72" y="15"/>
                        <a:pt x="99" y="42"/>
                        <a:pt x="97" y="85"/>
                      </a:cubicBezTo>
                      <a:cubicBezTo>
                        <a:pt x="86" y="81"/>
                        <a:pt x="75" y="76"/>
                        <a:pt x="63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8" name="Freeform 27">
                  <a:extLst>
                    <a:ext uri="{FF2B5EF4-FFF2-40B4-BE49-F238E27FC236}">
                      <a16:creationId xmlns:a16="http://schemas.microsoft.com/office/drawing/2014/main" id="{F23E75CB-5EF7-4896-92AA-05D304509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120" y="2770037"/>
                  <a:ext cx="46909" cy="92336"/>
                </a:xfrm>
                <a:custGeom>
                  <a:avLst/>
                  <a:gdLst>
                    <a:gd name="T0" fmla="*/ 45 w 61"/>
                    <a:gd name="T1" fmla="*/ 119 h 120"/>
                    <a:gd name="T2" fmla="*/ 20 w 61"/>
                    <a:gd name="T3" fmla="*/ 0 h 120"/>
                    <a:gd name="T4" fmla="*/ 45 w 61"/>
                    <a:gd name="T5" fmla="*/ 120 h 120"/>
                    <a:gd name="T6" fmla="*/ 45 w 61"/>
                    <a:gd name="T7" fmla="*/ 119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1" h="120">
                      <a:moveTo>
                        <a:pt x="45" y="119"/>
                      </a:moveTo>
                      <a:cubicBezTo>
                        <a:pt x="10" y="85"/>
                        <a:pt x="0" y="45"/>
                        <a:pt x="20" y="0"/>
                      </a:cubicBezTo>
                      <a:cubicBezTo>
                        <a:pt x="61" y="33"/>
                        <a:pt x="53" y="76"/>
                        <a:pt x="45" y="120"/>
                      </a:cubicBezTo>
                      <a:lnTo>
                        <a:pt x="45" y="1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9" name="Freeform 31">
                  <a:extLst>
                    <a:ext uri="{FF2B5EF4-FFF2-40B4-BE49-F238E27FC236}">
                      <a16:creationId xmlns:a16="http://schemas.microsoft.com/office/drawing/2014/main" id="{A5E59864-FD84-44BF-900B-357D20A927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3962" y="3211969"/>
                  <a:ext cx="73573" cy="62216"/>
                </a:xfrm>
                <a:custGeom>
                  <a:avLst/>
                  <a:gdLst>
                    <a:gd name="T0" fmla="*/ 96 w 96"/>
                    <a:gd name="T1" fmla="*/ 69 h 81"/>
                    <a:gd name="T2" fmla="*/ 0 w 96"/>
                    <a:gd name="T3" fmla="*/ 0 h 81"/>
                    <a:gd name="T4" fmla="*/ 85 w 96"/>
                    <a:gd name="T5" fmla="*/ 48 h 81"/>
                    <a:gd name="T6" fmla="*/ 96 w 96"/>
                    <a:gd name="T7" fmla="*/ 6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1">
                      <a:moveTo>
                        <a:pt x="96" y="69"/>
                      </a:moveTo>
                      <a:cubicBezTo>
                        <a:pt x="55" y="81"/>
                        <a:pt x="25" y="63"/>
                        <a:pt x="0" y="0"/>
                      </a:cubicBezTo>
                      <a:cubicBezTo>
                        <a:pt x="28" y="16"/>
                        <a:pt x="57" y="32"/>
                        <a:pt x="85" y="48"/>
                      </a:cubicBezTo>
                      <a:cubicBezTo>
                        <a:pt x="89" y="55"/>
                        <a:pt x="92" y="62"/>
                        <a:pt x="96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0" name="Freeform 32">
                  <a:extLst>
                    <a:ext uri="{FF2B5EF4-FFF2-40B4-BE49-F238E27FC236}">
                      <a16:creationId xmlns:a16="http://schemas.microsoft.com/office/drawing/2014/main" id="{998C1032-6B14-486C-A307-07084ECB6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718" y="3422812"/>
                  <a:ext cx="86905" cy="38515"/>
                </a:xfrm>
                <a:custGeom>
                  <a:avLst/>
                  <a:gdLst>
                    <a:gd name="T0" fmla="*/ 80 w 113"/>
                    <a:gd name="T1" fmla="*/ 0 h 50"/>
                    <a:gd name="T2" fmla="*/ 113 w 113"/>
                    <a:gd name="T3" fmla="*/ 17 h 50"/>
                    <a:gd name="T4" fmla="*/ 42 w 113"/>
                    <a:gd name="T5" fmla="*/ 37 h 50"/>
                    <a:gd name="T6" fmla="*/ 0 w 113"/>
                    <a:gd name="T7" fmla="*/ 5 h 50"/>
                    <a:gd name="T8" fmla="*/ 80 w 113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0">
                      <a:moveTo>
                        <a:pt x="80" y="0"/>
                      </a:moveTo>
                      <a:cubicBezTo>
                        <a:pt x="91" y="6"/>
                        <a:pt x="102" y="11"/>
                        <a:pt x="113" y="17"/>
                      </a:cubicBezTo>
                      <a:cubicBezTo>
                        <a:pt x="98" y="50"/>
                        <a:pt x="67" y="40"/>
                        <a:pt x="42" y="37"/>
                      </a:cubicBezTo>
                      <a:cubicBezTo>
                        <a:pt x="27" y="35"/>
                        <a:pt x="13" y="22"/>
                        <a:pt x="0" y="5"/>
                      </a:cubicBezTo>
                      <a:cubicBezTo>
                        <a:pt x="26" y="3"/>
                        <a:pt x="53" y="2"/>
                        <a:pt x="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1" name="Freeform 33">
                  <a:extLst>
                    <a:ext uri="{FF2B5EF4-FFF2-40B4-BE49-F238E27FC236}">
                      <a16:creationId xmlns:a16="http://schemas.microsoft.com/office/drawing/2014/main" id="{6FFB4F73-18C4-49BB-9D83-29E62C38CA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020" y="2994706"/>
                  <a:ext cx="52340" cy="79005"/>
                </a:xfrm>
                <a:custGeom>
                  <a:avLst/>
                  <a:gdLst>
                    <a:gd name="T0" fmla="*/ 63 w 68"/>
                    <a:gd name="T1" fmla="*/ 103 h 103"/>
                    <a:gd name="T2" fmla="*/ 0 w 68"/>
                    <a:gd name="T3" fmla="*/ 0 h 103"/>
                    <a:gd name="T4" fmla="*/ 68 w 68"/>
                    <a:gd name="T5" fmla="*/ 70 h 103"/>
                    <a:gd name="T6" fmla="*/ 63 w 68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8" h="103">
                      <a:moveTo>
                        <a:pt x="63" y="103"/>
                      </a:moveTo>
                      <a:cubicBezTo>
                        <a:pt x="17" y="87"/>
                        <a:pt x="8" y="73"/>
                        <a:pt x="0" y="0"/>
                      </a:cubicBezTo>
                      <a:cubicBezTo>
                        <a:pt x="26" y="27"/>
                        <a:pt x="47" y="49"/>
                        <a:pt x="68" y="70"/>
                      </a:cubicBezTo>
                      <a:cubicBezTo>
                        <a:pt x="66" y="81"/>
                        <a:pt x="65" y="92"/>
                        <a:pt x="63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2" name="Freeform 34">
                  <a:extLst>
                    <a:ext uri="{FF2B5EF4-FFF2-40B4-BE49-F238E27FC236}">
                      <a16:creationId xmlns:a16="http://schemas.microsoft.com/office/drawing/2014/main" id="{5923E0B2-564F-4322-8515-CC99E259E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589" y="3388248"/>
                  <a:ext cx="95299" cy="37527"/>
                </a:xfrm>
                <a:custGeom>
                  <a:avLst/>
                  <a:gdLst>
                    <a:gd name="T0" fmla="*/ 124 w 124"/>
                    <a:gd name="T1" fmla="*/ 22 h 49"/>
                    <a:gd name="T2" fmla="*/ 0 w 124"/>
                    <a:gd name="T3" fmla="*/ 0 h 49"/>
                    <a:gd name="T4" fmla="*/ 87 w 124"/>
                    <a:gd name="T5" fmla="*/ 0 h 49"/>
                    <a:gd name="T6" fmla="*/ 124 w 124"/>
                    <a:gd name="T7" fmla="*/ 22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4" h="49">
                      <a:moveTo>
                        <a:pt x="124" y="22"/>
                      </a:moveTo>
                      <a:cubicBezTo>
                        <a:pt x="86" y="49"/>
                        <a:pt x="56" y="45"/>
                        <a:pt x="0" y="0"/>
                      </a:cubicBezTo>
                      <a:cubicBezTo>
                        <a:pt x="33" y="0"/>
                        <a:pt x="60" y="0"/>
                        <a:pt x="87" y="0"/>
                      </a:cubicBezTo>
                      <a:cubicBezTo>
                        <a:pt x="99" y="7"/>
                        <a:pt x="112" y="15"/>
                        <a:pt x="124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3" name="Freeform 35">
                  <a:extLst>
                    <a:ext uri="{FF2B5EF4-FFF2-40B4-BE49-F238E27FC236}">
                      <a16:creationId xmlns:a16="http://schemas.microsoft.com/office/drawing/2014/main" id="{D58F24B4-F44C-4A0A-8830-66B0CEFF1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2586" y="3328007"/>
                  <a:ext cx="59747" cy="77029"/>
                </a:xfrm>
                <a:custGeom>
                  <a:avLst/>
                  <a:gdLst>
                    <a:gd name="T0" fmla="*/ 72 w 78"/>
                    <a:gd name="T1" fmla="*/ 100 h 100"/>
                    <a:gd name="T2" fmla="*/ 35 w 78"/>
                    <a:gd name="T3" fmla="*/ 78 h 100"/>
                    <a:gd name="T4" fmla="*/ 0 w 78"/>
                    <a:gd name="T5" fmla="*/ 0 h 100"/>
                    <a:gd name="T6" fmla="*/ 72 w 78"/>
                    <a:gd name="T7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00">
                      <a:moveTo>
                        <a:pt x="72" y="100"/>
                      </a:moveTo>
                      <a:cubicBezTo>
                        <a:pt x="60" y="93"/>
                        <a:pt x="47" y="85"/>
                        <a:pt x="35" y="78"/>
                      </a:cubicBezTo>
                      <a:cubicBezTo>
                        <a:pt x="24" y="53"/>
                        <a:pt x="13" y="29"/>
                        <a:pt x="0" y="0"/>
                      </a:cubicBezTo>
                      <a:cubicBezTo>
                        <a:pt x="60" y="23"/>
                        <a:pt x="78" y="51"/>
                        <a:pt x="7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4" name="Freeform 36">
                  <a:extLst>
                    <a:ext uri="{FF2B5EF4-FFF2-40B4-BE49-F238E27FC236}">
                      <a16:creationId xmlns:a16="http://schemas.microsoft.com/office/drawing/2014/main" id="{7750E9D0-BF85-45EB-BC8C-97926048BF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876" y="2396247"/>
                  <a:ext cx="64191" cy="76042"/>
                </a:xfrm>
                <a:custGeom>
                  <a:avLst/>
                  <a:gdLst>
                    <a:gd name="T0" fmla="*/ 50 w 84"/>
                    <a:gd name="T1" fmla="*/ 75 h 99"/>
                    <a:gd name="T2" fmla="*/ 19 w 84"/>
                    <a:gd name="T3" fmla="*/ 99 h 99"/>
                    <a:gd name="T4" fmla="*/ 38 w 84"/>
                    <a:gd name="T5" fmla="*/ 22 h 99"/>
                    <a:gd name="T6" fmla="*/ 84 w 84"/>
                    <a:gd name="T7" fmla="*/ 0 h 99"/>
                    <a:gd name="T8" fmla="*/ 50 w 84"/>
                    <a:gd name="T9" fmla="*/ 7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99">
                      <a:moveTo>
                        <a:pt x="50" y="75"/>
                      </a:moveTo>
                      <a:cubicBezTo>
                        <a:pt x="40" y="83"/>
                        <a:pt x="30" y="91"/>
                        <a:pt x="19" y="99"/>
                      </a:cubicBezTo>
                      <a:cubicBezTo>
                        <a:pt x="0" y="67"/>
                        <a:pt x="20" y="44"/>
                        <a:pt x="38" y="22"/>
                      </a:cubicBezTo>
                      <a:cubicBezTo>
                        <a:pt x="48" y="11"/>
                        <a:pt x="64" y="4"/>
                        <a:pt x="84" y="0"/>
                      </a:cubicBezTo>
                      <a:cubicBezTo>
                        <a:pt x="73" y="25"/>
                        <a:pt x="62" y="50"/>
                        <a:pt x="5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5" name="Freeform 37">
                  <a:extLst>
                    <a:ext uri="{FF2B5EF4-FFF2-40B4-BE49-F238E27FC236}">
                      <a16:creationId xmlns:a16="http://schemas.microsoft.com/office/drawing/2014/main" id="{E4FCAB8C-0E42-4612-AB38-C9118B5DD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203" y="2920146"/>
                  <a:ext cx="54809" cy="84930"/>
                </a:xfrm>
                <a:custGeom>
                  <a:avLst/>
                  <a:gdLst>
                    <a:gd name="T0" fmla="*/ 23 w 71"/>
                    <a:gd name="T1" fmla="*/ 111 h 111"/>
                    <a:gd name="T2" fmla="*/ 52 w 71"/>
                    <a:gd name="T3" fmla="*/ 0 h 111"/>
                    <a:gd name="T4" fmla="*/ 23 w 71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111">
                      <a:moveTo>
                        <a:pt x="23" y="111"/>
                      </a:moveTo>
                      <a:cubicBezTo>
                        <a:pt x="0" y="63"/>
                        <a:pt x="24" y="31"/>
                        <a:pt x="52" y="0"/>
                      </a:cubicBezTo>
                      <a:cubicBezTo>
                        <a:pt x="71" y="46"/>
                        <a:pt x="68" y="57"/>
                        <a:pt x="23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6" name="Freeform 38">
                  <a:extLst>
                    <a:ext uri="{FF2B5EF4-FFF2-40B4-BE49-F238E27FC236}">
                      <a16:creationId xmlns:a16="http://schemas.microsoft.com/office/drawing/2014/main" id="{C8C511C3-A91F-44A8-8A6F-832973385E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324" y="2491052"/>
                  <a:ext cx="85423" cy="44440"/>
                </a:xfrm>
                <a:custGeom>
                  <a:avLst/>
                  <a:gdLst>
                    <a:gd name="T0" fmla="*/ 0 w 111"/>
                    <a:gd name="T1" fmla="*/ 43 h 58"/>
                    <a:gd name="T2" fmla="*/ 25 w 111"/>
                    <a:gd name="T3" fmla="*/ 17 h 58"/>
                    <a:gd name="T4" fmla="*/ 111 w 111"/>
                    <a:gd name="T5" fmla="*/ 0 h 58"/>
                    <a:gd name="T6" fmla="*/ 5 w 111"/>
                    <a:gd name="T7" fmla="*/ 53 h 58"/>
                    <a:gd name="T8" fmla="*/ 0 w 111"/>
                    <a:gd name="T9" fmla="*/ 4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58">
                      <a:moveTo>
                        <a:pt x="0" y="43"/>
                      </a:moveTo>
                      <a:cubicBezTo>
                        <a:pt x="8" y="34"/>
                        <a:pt x="16" y="25"/>
                        <a:pt x="25" y="17"/>
                      </a:cubicBezTo>
                      <a:cubicBezTo>
                        <a:pt x="51" y="12"/>
                        <a:pt x="77" y="6"/>
                        <a:pt x="111" y="0"/>
                      </a:cubicBezTo>
                      <a:cubicBezTo>
                        <a:pt x="83" y="47"/>
                        <a:pt x="47" y="58"/>
                        <a:pt x="5" y="53"/>
                      </a:cubicBezTo>
                      <a:cubicBezTo>
                        <a:pt x="3" y="53"/>
                        <a:pt x="2" y="46"/>
                        <a:pt x="0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7" name="Freeform 41">
                  <a:extLst>
                    <a:ext uri="{FF2B5EF4-FFF2-40B4-BE49-F238E27FC236}">
                      <a16:creationId xmlns:a16="http://schemas.microsoft.com/office/drawing/2014/main" id="{13246E81-2E38-45C6-8B11-60DF45F42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112" y="2558700"/>
                  <a:ext cx="34071" cy="86905"/>
                </a:xfrm>
                <a:custGeom>
                  <a:avLst/>
                  <a:gdLst>
                    <a:gd name="T0" fmla="*/ 32 w 44"/>
                    <a:gd name="T1" fmla="*/ 100 h 113"/>
                    <a:gd name="T2" fmla="*/ 14 w 44"/>
                    <a:gd name="T3" fmla="*/ 113 h 113"/>
                    <a:gd name="T4" fmla="*/ 44 w 44"/>
                    <a:gd name="T5" fmla="*/ 0 h 113"/>
                    <a:gd name="T6" fmla="*/ 39 w 44"/>
                    <a:gd name="T7" fmla="*/ 88 h 113"/>
                    <a:gd name="T8" fmla="*/ 32 w 44"/>
                    <a:gd name="T9" fmla="*/ 10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13">
                      <a:moveTo>
                        <a:pt x="32" y="100"/>
                      </a:moveTo>
                      <a:cubicBezTo>
                        <a:pt x="26" y="104"/>
                        <a:pt x="20" y="108"/>
                        <a:pt x="14" y="113"/>
                      </a:cubicBezTo>
                      <a:cubicBezTo>
                        <a:pt x="0" y="47"/>
                        <a:pt x="0" y="47"/>
                        <a:pt x="44" y="0"/>
                      </a:cubicBezTo>
                      <a:cubicBezTo>
                        <a:pt x="43" y="29"/>
                        <a:pt x="41" y="59"/>
                        <a:pt x="39" y="88"/>
                      </a:cubicBezTo>
                      <a:cubicBezTo>
                        <a:pt x="36" y="92"/>
                        <a:pt x="34" y="96"/>
                        <a:pt x="3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8" name="Freeform 42">
                  <a:extLst>
                    <a:ext uri="{FF2B5EF4-FFF2-40B4-BE49-F238E27FC236}">
                      <a16:creationId xmlns:a16="http://schemas.microsoft.com/office/drawing/2014/main" id="{682BE5FA-8916-467A-8247-A188D3C0C5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4922" y="3450464"/>
                  <a:ext cx="97274" cy="37033"/>
                </a:xfrm>
                <a:custGeom>
                  <a:avLst/>
                  <a:gdLst>
                    <a:gd name="T0" fmla="*/ 93 w 127"/>
                    <a:gd name="T1" fmla="*/ 0 h 48"/>
                    <a:gd name="T2" fmla="*/ 127 w 127"/>
                    <a:gd name="T3" fmla="*/ 13 h 48"/>
                    <a:gd name="T4" fmla="*/ 0 w 127"/>
                    <a:gd name="T5" fmla="*/ 14 h 48"/>
                    <a:gd name="T6" fmla="*/ 93 w 127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48">
                      <a:moveTo>
                        <a:pt x="93" y="0"/>
                      </a:moveTo>
                      <a:cubicBezTo>
                        <a:pt x="105" y="4"/>
                        <a:pt x="116" y="9"/>
                        <a:pt x="127" y="13"/>
                      </a:cubicBezTo>
                      <a:cubicBezTo>
                        <a:pt x="94" y="46"/>
                        <a:pt x="61" y="48"/>
                        <a:pt x="0" y="14"/>
                      </a:cubicBezTo>
                      <a:cubicBezTo>
                        <a:pt x="38" y="8"/>
                        <a:pt x="65" y="4"/>
                        <a:pt x="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9" name="Freeform 43">
                  <a:extLst>
                    <a:ext uri="{FF2B5EF4-FFF2-40B4-BE49-F238E27FC236}">
                      <a16:creationId xmlns:a16="http://schemas.microsoft.com/office/drawing/2014/main" id="{4CA9FF05-AA84-4FB4-AF1F-4689D228C5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804" y="2655481"/>
                  <a:ext cx="73079" cy="64685"/>
                </a:xfrm>
                <a:custGeom>
                  <a:avLst/>
                  <a:gdLst>
                    <a:gd name="T0" fmla="*/ 0 w 95"/>
                    <a:gd name="T1" fmla="*/ 84 h 84"/>
                    <a:gd name="T2" fmla="*/ 95 w 95"/>
                    <a:gd name="T3" fmla="*/ 0 h 84"/>
                    <a:gd name="T4" fmla="*/ 1 w 95"/>
                    <a:gd name="T5" fmla="*/ 83 h 84"/>
                    <a:gd name="T6" fmla="*/ 0 w 95"/>
                    <a:gd name="T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5" h="84">
                      <a:moveTo>
                        <a:pt x="0" y="84"/>
                      </a:moveTo>
                      <a:cubicBezTo>
                        <a:pt x="50" y="13"/>
                        <a:pt x="50" y="13"/>
                        <a:pt x="95" y="0"/>
                      </a:cubicBezTo>
                      <a:cubicBezTo>
                        <a:pt x="83" y="52"/>
                        <a:pt x="50" y="76"/>
                        <a:pt x="1" y="83"/>
                      </a:cubicBezTo>
                      <a:lnTo>
                        <a:pt x="0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0" name="Freeform 45">
                  <a:extLst>
                    <a:ext uri="{FF2B5EF4-FFF2-40B4-BE49-F238E27FC236}">
                      <a16:creationId xmlns:a16="http://schemas.microsoft.com/office/drawing/2014/main" id="{3CF2BA0A-D70F-4D1A-837D-D194DF0C1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764" y="3283567"/>
                  <a:ext cx="52340" cy="87893"/>
                </a:xfrm>
                <a:custGeom>
                  <a:avLst/>
                  <a:gdLst>
                    <a:gd name="T0" fmla="*/ 68 w 68"/>
                    <a:gd name="T1" fmla="*/ 114 h 114"/>
                    <a:gd name="T2" fmla="*/ 11 w 68"/>
                    <a:gd name="T3" fmla="*/ 0 h 114"/>
                    <a:gd name="T4" fmla="*/ 68 w 68"/>
                    <a:gd name="T5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14">
                      <a:moveTo>
                        <a:pt x="68" y="114"/>
                      </a:moveTo>
                      <a:cubicBezTo>
                        <a:pt x="35" y="84"/>
                        <a:pt x="0" y="53"/>
                        <a:pt x="11" y="0"/>
                      </a:cubicBezTo>
                      <a:cubicBezTo>
                        <a:pt x="62" y="23"/>
                        <a:pt x="66" y="68"/>
                        <a:pt x="68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1" name="Freeform 46">
                  <a:extLst>
                    <a:ext uri="{FF2B5EF4-FFF2-40B4-BE49-F238E27FC236}">
                      <a16:creationId xmlns:a16="http://schemas.microsoft.com/office/drawing/2014/main" id="{522B8FC9-7778-44E7-8734-493B3165C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327" y="2693995"/>
                  <a:ext cx="38515" cy="91349"/>
                </a:xfrm>
                <a:custGeom>
                  <a:avLst/>
                  <a:gdLst>
                    <a:gd name="T0" fmla="*/ 33 w 50"/>
                    <a:gd name="T1" fmla="*/ 118 h 119"/>
                    <a:gd name="T2" fmla="*/ 3 w 50"/>
                    <a:gd name="T3" fmla="*/ 43 h 119"/>
                    <a:gd name="T4" fmla="*/ 16 w 50"/>
                    <a:gd name="T5" fmla="*/ 0 h 119"/>
                    <a:gd name="T6" fmla="*/ 32 w 50"/>
                    <a:gd name="T7" fmla="*/ 119 h 119"/>
                    <a:gd name="T8" fmla="*/ 33 w 50"/>
                    <a:gd name="T9" fmla="*/ 11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9">
                      <a:moveTo>
                        <a:pt x="33" y="118"/>
                      </a:moveTo>
                      <a:cubicBezTo>
                        <a:pt x="23" y="93"/>
                        <a:pt x="10" y="69"/>
                        <a:pt x="3" y="43"/>
                      </a:cubicBezTo>
                      <a:cubicBezTo>
                        <a:pt x="0" y="31"/>
                        <a:pt x="11" y="16"/>
                        <a:pt x="16" y="0"/>
                      </a:cubicBezTo>
                      <a:cubicBezTo>
                        <a:pt x="50" y="38"/>
                        <a:pt x="43" y="79"/>
                        <a:pt x="32" y="119"/>
                      </a:cubicBezTo>
                      <a:lnTo>
                        <a:pt x="33" y="1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2" name="Freeform 51">
                  <a:extLst>
                    <a:ext uri="{FF2B5EF4-FFF2-40B4-BE49-F238E27FC236}">
                      <a16:creationId xmlns:a16="http://schemas.microsoft.com/office/drawing/2014/main" id="{8F5F59E1-9FF0-4B5F-AD8D-0C29F2032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410" y="2986312"/>
                  <a:ext cx="40490" cy="87399"/>
                </a:xfrm>
                <a:custGeom>
                  <a:avLst/>
                  <a:gdLst>
                    <a:gd name="T0" fmla="*/ 0 w 53"/>
                    <a:gd name="T1" fmla="*/ 114 h 114"/>
                    <a:gd name="T2" fmla="*/ 5 w 53"/>
                    <a:gd name="T3" fmla="*/ 81 h 114"/>
                    <a:gd name="T4" fmla="*/ 24 w 53"/>
                    <a:gd name="T5" fmla="*/ 0 h 114"/>
                    <a:gd name="T6" fmla="*/ 0 w 53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14">
                      <a:moveTo>
                        <a:pt x="0" y="114"/>
                      </a:moveTo>
                      <a:cubicBezTo>
                        <a:pt x="2" y="103"/>
                        <a:pt x="3" y="92"/>
                        <a:pt x="5" y="81"/>
                      </a:cubicBezTo>
                      <a:cubicBezTo>
                        <a:pt x="11" y="54"/>
                        <a:pt x="18" y="27"/>
                        <a:pt x="24" y="0"/>
                      </a:cubicBezTo>
                      <a:cubicBezTo>
                        <a:pt x="53" y="67"/>
                        <a:pt x="40" y="110"/>
                        <a:pt x="0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3" name="Freeform 52">
                  <a:extLst>
                    <a:ext uri="{FF2B5EF4-FFF2-40B4-BE49-F238E27FC236}">
                      <a16:creationId xmlns:a16="http://schemas.microsoft.com/office/drawing/2014/main" id="{D1DA166F-4E9F-4B94-AB34-C38C5773BA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86" y="3334919"/>
                  <a:ext cx="93818" cy="43452"/>
                </a:xfrm>
                <a:custGeom>
                  <a:avLst/>
                  <a:gdLst>
                    <a:gd name="T0" fmla="*/ 122 w 122"/>
                    <a:gd name="T1" fmla="*/ 47 h 56"/>
                    <a:gd name="T2" fmla="*/ 0 w 122"/>
                    <a:gd name="T3" fmla="*/ 5 h 56"/>
                    <a:gd name="T4" fmla="*/ 96 w 122"/>
                    <a:gd name="T5" fmla="*/ 32 h 56"/>
                    <a:gd name="T6" fmla="*/ 122 w 122"/>
                    <a:gd name="T7" fmla="*/ 47 h 56"/>
                    <a:gd name="T8" fmla="*/ 122 w 122"/>
                    <a:gd name="T9" fmla="*/ 47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56">
                      <a:moveTo>
                        <a:pt x="122" y="47"/>
                      </a:moveTo>
                      <a:cubicBezTo>
                        <a:pt x="75" y="56"/>
                        <a:pt x="31" y="54"/>
                        <a:pt x="0" y="5"/>
                      </a:cubicBezTo>
                      <a:cubicBezTo>
                        <a:pt x="38" y="1"/>
                        <a:pt x="71" y="0"/>
                        <a:pt x="96" y="32"/>
                      </a:cubicBezTo>
                      <a:cubicBezTo>
                        <a:pt x="102" y="39"/>
                        <a:pt x="113" y="42"/>
                        <a:pt x="122" y="47"/>
                      </a:cubicBezTo>
                      <a:cubicBezTo>
                        <a:pt x="122" y="47"/>
                        <a:pt x="122" y="47"/>
                        <a:pt x="12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4" name="Freeform 55">
                  <a:extLst>
                    <a:ext uri="{FF2B5EF4-FFF2-40B4-BE49-F238E27FC236}">
                      <a16:creationId xmlns:a16="http://schemas.microsoft.com/office/drawing/2014/main" id="{78C06BB1-B5B8-4CAF-8A4E-F0EDE55288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850" y="2587833"/>
                  <a:ext cx="70117" cy="64685"/>
                </a:xfrm>
                <a:custGeom>
                  <a:avLst/>
                  <a:gdLst>
                    <a:gd name="T0" fmla="*/ 5 w 91"/>
                    <a:gd name="T1" fmla="*/ 62 h 84"/>
                    <a:gd name="T2" fmla="*/ 12 w 91"/>
                    <a:gd name="T3" fmla="*/ 50 h 84"/>
                    <a:gd name="T4" fmla="*/ 91 w 91"/>
                    <a:gd name="T5" fmla="*/ 0 h 84"/>
                    <a:gd name="T6" fmla="*/ 0 w 91"/>
                    <a:gd name="T7" fmla="*/ 84 h 84"/>
                    <a:gd name="T8" fmla="*/ 5 w 91"/>
                    <a:gd name="T9" fmla="*/ 6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4">
                      <a:moveTo>
                        <a:pt x="5" y="62"/>
                      </a:moveTo>
                      <a:cubicBezTo>
                        <a:pt x="7" y="58"/>
                        <a:pt x="9" y="54"/>
                        <a:pt x="12" y="50"/>
                      </a:cubicBezTo>
                      <a:cubicBezTo>
                        <a:pt x="36" y="35"/>
                        <a:pt x="61" y="19"/>
                        <a:pt x="91" y="0"/>
                      </a:cubicBezTo>
                      <a:cubicBezTo>
                        <a:pt x="76" y="60"/>
                        <a:pt x="68" y="67"/>
                        <a:pt x="0" y="84"/>
                      </a:cubicBezTo>
                      <a:cubicBezTo>
                        <a:pt x="2" y="77"/>
                        <a:pt x="3" y="70"/>
                        <a:pt x="5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921EC18E-CB12-4F45-A090-B9ABA469C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314" y="3070748"/>
                  <a:ext cx="61229" cy="74560"/>
                </a:xfrm>
                <a:custGeom>
                  <a:avLst/>
                  <a:gdLst>
                    <a:gd name="T0" fmla="*/ 71 w 80"/>
                    <a:gd name="T1" fmla="*/ 59 h 97"/>
                    <a:gd name="T2" fmla="*/ 80 w 80"/>
                    <a:gd name="T3" fmla="*/ 97 h 97"/>
                    <a:gd name="T4" fmla="*/ 0 w 80"/>
                    <a:gd name="T5" fmla="*/ 0 h 97"/>
                    <a:gd name="T6" fmla="*/ 72 w 80"/>
                    <a:gd name="T7" fmla="*/ 61 h 97"/>
                    <a:gd name="T8" fmla="*/ 71 w 80"/>
                    <a:gd name="T9" fmla="*/ 5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97">
                      <a:moveTo>
                        <a:pt x="71" y="59"/>
                      </a:moveTo>
                      <a:cubicBezTo>
                        <a:pt x="74" y="72"/>
                        <a:pt x="77" y="84"/>
                        <a:pt x="80" y="97"/>
                      </a:cubicBezTo>
                      <a:cubicBezTo>
                        <a:pt x="26" y="83"/>
                        <a:pt x="16" y="71"/>
                        <a:pt x="0" y="0"/>
                      </a:cubicBezTo>
                      <a:cubicBezTo>
                        <a:pt x="29" y="24"/>
                        <a:pt x="51" y="43"/>
                        <a:pt x="72" y="61"/>
                      </a:cubicBezTo>
                      <a:lnTo>
                        <a:pt x="71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6" name="Freeform 60">
                  <a:extLst>
                    <a:ext uri="{FF2B5EF4-FFF2-40B4-BE49-F238E27FC236}">
                      <a16:creationId xmlns:a16="http://schemas.microsoft.com/office/drawing/2014/main" id="{DE488D96-DDEE-462F-88E6-758E0D8145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5315" y="3181354"/>
                  <a:ext cx="36540" cy="83942"/>
                </a:xfrm>
                <a:custGeom>
                  <a:avLst/>
                  <a:gdLst>
                    <a:gd name="T0" fmla="*/ 29 w 48"/>
                    <a:gd name="T1" fmla="*/ 109 h 109"/>
                    <a:gd name="T2" fmla="*/ 18 w 48"/>
                    <a:gd name="T3" fmla="*/ 88 h 109"/>
                    <a:gd name="T4" fmla="*/ 0 w 48"/>
                    <a:gd name="T5" fmla="*/ 0 h 109"/>
                    <a:gd name="T6" fmla="*/ 43 w 48"/>
                    <a:gd name="T7" fmla="*/ 102 h 109"/>
                    <a:gd name="T8" fmla="*/ 29 w 48"/>
                    <a:gd name="T9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09">
                      <a:moveTo>
                        <a:pt x="29" y="109"/>
                      </a:moveTo>
                      <a:cubicBezTo>
                        <a:pt x="25" y="102"/>
                        <a:pt x="22" y="95"/>
                        <a:pt x="18" y="88"/>
                      </a:cubicBezTo>
                      <a:cubicBezTo>
                        <a:pt x="12" y="59"/>
                        <a:pt x="6" y="29"/>
                        <a:pt x="0" y="0"/>
                      </a:cubicBezTo>
                      <a:cubicBezTo>
                        <a:pt x="48" y="24"/>
                        <a:pt x="48" y="62"/>
                        <a:pt x="43" y="102"/>
                      </a:cubicBezTo>
                      <a:cubicBezTo>
                        <a:pt x="43" y="105"/>
                        <a:pt x="34" y="107"/>
                        <a:pt x="29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7" name="Freeform 62">
                  <a:extLst>
                    <a:ext uri="{FF2B5EF4-FFF2-40B4-BE49-F238E27FC236}">
                      <a16:creationId xmlns:a16="http://schemas.microsoft.com/office/drawing/2014/main" id="{C1640E8E-DC19-4389-9A83-7AEC96243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153" y="2851510"/>
                  <a:ext cx="49871" cy="83942"/>
                </a:xfrm>
                <a:custGeom>
                  <a:avLst/>
                  <a:gdLst>
                    <a:gd name="T0" fmla="*/ 65 w 65"/>
                    <a:gd name="T1" fmla="*/ 5 h 109"/>
                    <a:gd name="T2" fmla="*/ 20 w 65"/>
                    <a:gd name="T3" fmla="*/ 109 h 109"/>
                    <a:gd name="T4" fmla="*/ 54 w 65"/>
                    <a:gd name="T5" fmla="*/ 0 h 109"/>
                    <a:gd name="T6" fmla="*/ 65 w 65"/>
                    <a:gd name="T7" fmla="*/ 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09">
                      <a:moveTo>
                        <a:pt x="65" y="5"/>
                      </a:moveTo>
                      <a:cubicBezTo>
                        <a:pt x="50" y="40"/>
                        <a:pt x="35" y="74"/>
                        <a:pt x="20" y="109"/>
                      </a:cubicBezTo>
                      <a:cubicBezTo>
                        <a:pt x="0" y="51"/>
                        <a:pt x="8" y="31"/>
                        <a:pt x="54" y="0"/>
                      </a:cubicBezTo>
                      <a:cubicBezTo>
                        <a:pt x="58" y="2"/>
                        <a:pt x="61" y="3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8" name="Freeform 64">
                  <a:extLst>
                    <a:ext uri="{FF2B5EF4-FFF2-40B4-BE49-F238E27FC236}">
                      <a16:creationId xmlns:a16="http://schemas.microsoft.com/office/drawing/2014/main" id="{EA35F529-8532-4D27-A056-118DB342D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016" y="2716709"/>
                  <a:ext cx="59747" cy="69623"/>
                </a:xfrm>
                <a:custGeom>
                  <a:avLst/>
                  <a:gdLst>
                    <a:gd name="T0" fmla="*/ 0 w 78"/>
                    <a:gd name="T1" fmla="*/ 89 h 90"/>
                    <a:gd name="T2" fmla="*/ 78 w 78"/>
                    <a:gd name="T3" fmla="*/ 0 h 90"/>
                    <a:gd name="T4" fmla="*/ 1 w 78"/>
                    <a:gd name="T5" fmla="*/ 88 h 90"/>
                    <a:gd name="T6" fmla="*/ 0 w 78"/>
                    <a:gd name="T7" fmla="*/ 89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90">
                      <a:moveTo>
                        <a:pt x="0" y="89"/>
                      </a:moveTo>
                      <a:cubicBezTo>
                        <a:pt x="17" y="51"/>
                        <a:pt x="31" y="11"/>
                        <a:pt x="78" y="0"/>
                      </a:cubicBezTo>
                      <a:cubicBezTo>
                        <a:pt x="70" y="59"/>
                        <a:pt x="43" y="90"/>
                        <a:pt x="1" y="88"/>
                      </a:cubicBezTo>
                      <a:cubicBezTo>
                        <a:pt x="1" y="88"/>
                        <a:pt x="0" y="89"/>
                        <a:pt x="0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DC89C94C-5FB7-40EB-88B8-7C171121B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572" y="2623385"/>
                  <a:ext cx="47403" cy="96781"/>
                </a:xfrm>
                <a:custGeom>
                  <a:avLst/>
                  <a:gdLst>
                    <a:gd name="T0" fmla="*/ 29 w 62"/>
                    <a:gd name="T1" fmla="*/ 125 h 126"/>
                    <a:gd name="T2" fmla="*/ 35 w 62"/>
                    <a:gd name="T3" fmla="*/ 0 h 126"/>
                    <a:gd name="T4" fmla="*/ 28 w 62"/>
                    <a:gd name="T5" fmla="*/ 126 h 126"/>
                    <a:gd name="T6" fmla="*/ 29 w 62"/>
                    <a:gd name="T7" fmla="*/ 125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126">
                      <a:moveTo>
                        <a:pt x="29" y="125"/>
                      </a:moveTo>
                      <a:cubicBezTo>
                        <a:pt x="3" y="82"/>
                        <a:pt x="0" y="41"/>
                        <a:pt x="35" y="0"/>
                      </a:cubicBezTo>
                      <a:cubicBezTo>
                        <a:pt x="62" y="44"/>
                        <a:pt x="44" y="85"/>
                        <a:pt x="28" y="126"/>
                      </a:cubicBezTo>
                      <a:cubicBezTo>
                        <a:pt x="28" y="126"/>
                        <a:pt x="29" y="125"/>
                        <a:pt x="29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0" name="Freeform 70">
                  <a:extLst>
                    <a:ext uri="{FF2B5EF4-FFF2-40B4-BE49-F238E27FC236}">
                      <a16:creationId xmlns:a16="http://schemas.microsoft.com/office/drawing/2014/main" id="{2F3BF241-D4E7-457F-919D-C5481CB94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4577" y="2491546"/>
                  <a:ext cx="36540" cy="89374"/>
                </a:xfrm>
                <a:custGeom>
                  <a:avLst/>
                  <a:gdLst>
                    <a:gd name="T0" fmla="*/ 48 w 48"/>
                    <a:gd name="T1" fmla="*/ 78 h 116"/>
                    <a:gd name="T2" fmla="*/ 17 w 48"/>
                    <a:gd name="T3" fmla="*/ 116 h 116"/>
                    <a:gd name="T4" fmla="*/ 16 w 48"/>
                    <a:gd name="T5" fmla="*/ 38 h 116"/>
                    <a:gd name="T6" fmla="*/ 48 w 48"/>
                    <a:gd name="T7" fmla="*/ 0 h 116"/>
                    <a:gd name="T8" fmla="*/ 48 w 48"/>
                    <a:gd name="T9" fmla="*/ 78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16">
                      <a:moveTo>
                        <a:pt x="48" y="78"/>
                      </a:moveTo>
                      <a:cubicBezTo>
                        <a:pt x="37" y="91"/>
                        <a:pt x="27" y="103"/>
                        <a:pt x="17" y="116"/>
                      </a:cubicBezTo>
                      <a:cubicBezTo>
                        <a:pt x="1" y="98"/>
                        <a:pt x="0" y="60"/>
                        <a:pt x="16" y="38"/>
                      </a:cubicBezTo>
                      <a:cubicBezTo>
                        <a:pt x="23" y="27"/>
                        <a:pt x="32" y="18"/>
                        <a:pt x="48" y="0"/>
                      </a:cubicBezTo>
                      <a:cubicBezTo>
                        <a:pt x="48" y="32"/>
                        <a:pt x="48" y="55"/>
                        <a:pt x="48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1" name="Freeform 71">
                  <a:extLst>
                    <a:ext uri="{FF2B5EF4-FFF2-40B4-BE49-F238E27FC236}">
                      <a16:creationId xmlns:a16="http://schemas.microsoft.com/office/drawing/2014/main" id="{A2B84799-9377-4F91-97C3-6A17855211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684" y="2782875"/>
                  <a:ext cx="56291" cy="79498"/>
                </a:xfrm>
                <a:custGeom>
                  <a:avLst/>
                  <a:gdLst>
                    <a:gd name="T0" fmla="*/ 0 w 73"/>
                    <a:gd name="T1" fmla="*/ 103 h 103"/>
                    <a:gd name="T2" fmla="*/ 73 w 73"/>
                    <a:gd name="T3" fmla="*/ 0 h 103"/>
                    <a:gd name="T4" fmla="*/ 0 w 73"/>
                    <a:gd name="T5" fmla="*/ 102 h 103"/>
                    <a:gd name="T6" fmla="*/ 0 w 73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103">
                      <a:moveTo>
                        <a:pt x="0" y="103"/>
                      </a:moveTo>
                      <a:cubicBezTo>
                        <a:pt x="15" y="62"/>
                        <a:pt x="23" y="17"/>
                        <a:pt x="73" y="0"/>
                      </a:cubicBezTo>
                      <a:cubicBezTo>
                        <a:pt x="71" y="51"/>
                        <a:pt x="52" y="88"/>
                        <a:pt x="0" y="102"/>
                      </a:cubicBezTo>
                      <a:cubicBezTo>
                        <a:pt x="0" y="102"/>
                        <a:pt x="0" y="103"/>
                        <a:pt x="0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2" name="Freeform 72">
                  <a:extLst>
                    <a:ext uri="{FF2B5EF4-FFF2-40B4-BE49-F238E27FC236}">
                      <a16:creationId xmlns:a16="http://schemas.microsoft.com/office/drawing/2014/main" id="{14CE6366-A1BB-4C5F-99E1-375792439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460" y="3149259"/>
                  <a:ext cx="64685" cy="61229"/>
                </a:xfrm>
                <a:custGeom>
                  <a:avLst/>
                  <a:gdLst>
                    <a:gd name="T0" fmla="*/ 0 w 84"/>
                    <a:gd name="T1" fmla="*/ 0 h 80"/>
                    <a:gd name="T2" fmla="*/ 84 w 84"/>
                    <a:gd name="T3" fmla="*/ 80 h 80"/>
                    <a:gd name="T4" fmla="*/ 0 w 84"/>
                    <a:gd name="T5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80">
                      <a:moveTo>
                        <a:pt x="0" y="0"/>
                      </a:moveTo>
                      <a:cubicBezTo>
                        <a:pt x="43" y="13"/>
                        <a:pt x="78" y="30"/>
                        <a:pt x="84" y="80"/>
                      </a:cubicBezTo>
                      <a:cubicBezTo>
                        <a:pt x="36" y="74"/>
                        <a:pt x="12" y="4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3" name="Freeform 75">
                  <a:extLst>
                    <a:ext uri="{FF2B5EF4-FFF2-40B4-BE49-F238E27FC236}">
                      <a16:creationId xmlns:a16="http://schemas.microsoft.com/office/drawing/2014/main" id="{773AA02D-6ADD-4BA2-95E2-A929876ED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8768" y="3231226"/>
                  <a:ext cx="43946" cy="88386"/>
                </a:xfrm>
                <a:custGeom>
                  <a:avLst/>
                  <a:gdLst>
                    <a:gd name="T0" fmla="*/ 35 w 57"/>
                    <a:gd name="T1" fmla="*/ 115 h 115"/>
                    <a:gd name="T2" fmla="*/ 4 w 57"/>
                    <a:gd name="T3" fmla="*/ 77 h 115"/>
                    <a:gd name="T4" fmla="*/ 0 w 57"/>
                    <a:gd name="T5" fmla="*/ 0 h 115"/>
                    <a:gd name="T6" fmla="*/ 35 w 57"/>
                    <a:gd name="T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15">
                      <a:moveTo>
                        <a:pt x="35" y="115"/>
                      </a:moveTo>
                      <a:cubicBezTo>
                        <a:pt x="25" y="102"/>
                        <a:pt x="15" y="90"/>
                        <a:pt x="4" y="77"/>
                      </a:cubicBezTo>
                      <a:cubicBezTo>
                        <a:pt x="3" y="53"/>
                        <a:pt x="2" y="28"/>
                        <a:pt x="0" y="0"/>
                      </a:cubicBezTo>
                      <a:cubicBezTo>
                        <a:pt x="49" y="42"/>
                        <a:pt x="57" y="73"/>
                        <a:pt x="35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4" name="Freeform 76">
                  <a:extLst>
                    <a:ext uri="{FF2B5EF4-FFF2-40B4-BE49-F238E27FC236}">
                      <a16:creationId xmlns:a16="http://schemas.microsoft.com/office/drawing/2014/main" id="{BBBD6320-94C0-4FF3-98C3-BA11D4446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675" y="2846079"/>
                  <a:ext cx="49871" cy="85423"/>
                </a:xfrm>
                <a:custGeom>
                  <a:avLst/>
                  <a:gdLst>
                    <a:gd name="T0" fmla="*/ 45 w 65"/>
                    <a:gd name="T1" fmla="*/ 111 h 111"/>
                    <a:gd name="T2" fmla="*/ 10 w 65"/>
                    <a:gd name="T3" fmla="*/ 0 h 111"/>
                    <a:gd name="T4" fmla="*/ 45 w 65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11">
                      <a:moveTo>
                        <a:pt x="45" y="111"/>
                      </a:moveTo>
                      <a:cubicBezTo>
                        <a:pt x="9" y="82"/>
                        <a:pt x="0" y="46"/>
                        <a:pt x="10" y="0"/>
                      </a:cubicBezTo>
                      <a:cubicBezTo>
                        <a:pt x="44" y="31"/>
                        <a:pt x="65" y="64"/>
                        <a:pt x="45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5" name="Freeform 78">
                  <a:extLst>
                    <a:ext uri="{FF2B5EF4-FFF2-40B4-BE49-F238E27FC236}">
                      <a16:creationId xmlns:a16="http://schemas.microsoft.com/office/drawing/2014/main" id="{B4603F2A-613E-4A5C-8C32-913F0949DB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630" y="3047541"/>
                  <a:ext cx="39996" cy="96781"/>
                </a:xfrm>
                <a:custGeom>
                  <a:avLst/>
                  <a:gdLst>
                    <a:gd name="T0" fmla="*/ 1 w 52"/>
                    <a:gd name="T1" fmla="*/ 91 h 126"/>
                    <a:gd name="T2" fmla="*/ 16 w 52"/>
                    <a:gd name="T3" fmla="*/ 0 h 126"/>
                    <a:gd name="T4" fmla="*/ 23 w 52"/>
                    <a:gd name="T5" fmla="*/ 126 h 126"/>
                    <a:gd name="T6" fmla="*/ 0 w 52"/>
                    <a:gd name="T7" fmla="*/ 90 h 126"/>
                    <a:gd name="T8" fmla="*/ 1 w 52"/>
                    <a:gd name="T9" fmla="*/ 9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1" y="91"/>
                      </a:moveTo>
                      <a:cubicBezTo>
                        <a:pt x="5" y="63"/>
                        <a:pt x="10" y="35"/>
                        <a:pt x="16" y="0"/>
                      </a:cubicBezTo>
                      <a:cubicBezTo>
                        <a:pt x="52" y="47"/>
                        <a:pt x="45" y="86"/>
                        <a:pt x="23" y="126"/>
                      </a:cubicBezTo>
                      <a:cubicBezTo>
                        <a:pt x="15" y="113"/>
                        <a:pt x="7" y="101"/>
                        <a:pt x="0" y="90"/>
                      </a:cubicBezTo>
                      <a:cubicBezTo>
                        <a:pt x="0" y="89"/>
                        <a:pt x="1" y="91"/>
                        <a:pt x="1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6" name="Freeform 79">
                  <a:extLst>
                    <a:ext uri="{FF2B5EF4-FFF2-40B4-BE49-F238E27FC236}">
                      <a16:creationId xmlns:a16="http://schemas.microsoft.com/office/drawing/2014/main" id="{DE099D5E-F52E-4451-A8C5-B11C64768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331" y="3116669"/>
                  <a:ext cx="43946" cy="90855"/>
                </a:xfrm>
                <a:custGeom>
                  <a:avLst/>
                  <a:gdLst>
                    <a:gd name="T0" fmla="*/ 22 w 57"/>
                    <a:gd name="T1" fmla="*/ 0 h 118"/>
                    <a:gd name="T2" fmla="*/ 36 w 57"/>
                    <a:gd name="T3" fmla="*/ 118 h 118"/>
                    <a:gd name="T4" fmla="*/ 22 w 57"/>
                    <a:gd name="T5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" h="118">
                      <a:moveTo>
                        <a:pt x="22" y="0"/>
                      </a:moveTo>
                      <a:cubicBezTo>
                        <a:pt x="57" y="37"/>
                        <a:pt x="54" y="76"/>
                        <a:pt x="36" y="118"/>
                      </a:cubicBezTo>
                      <a:cubicBezTo>
                        <a:pt x="0" y="82"/>
                        <a:pt x="6" y="43"/>
                        <a:pt x="2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7" name="Freeform 81">
                  <a:extLst>
                    <a:ext uri="{FF2B5EF4-FFF2-40B4-BE49-F238E27FC236}">
                      <a16:creationId xmlns:a16="http://schemas.microsoft.com/office/drawing/2014/main" id="{F363643A-D55B-45C0-ABB2-9A47BA16F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4713" y="2924590"/>
                  <a:ext cx="52340" cy="82461"/>
                </a:xfrm>
                <a:custGeom>
                  <a:avLst/>
                  <a:gdLst>
                    <a:gd name="T0" fmla="*/ 14 w 68"/>
                    <a:gd name="T1" fmla="*/ 0 h 107"/>
                    <a:gd name="T2" fmla="*/ 58 w 68"/>
                    <a:gd name="T3" fmla="*/ 107 h 107"/>
                    <a:gd name="T4" fmla="*/ 14 w 68"/>
                    <a:gd name="T5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07">
                      <a:moveTo>
                        <a:pt x="14" y="0"/>
                      </a:moveTo>
                      <a:cubicBezTo>
                        <a:pt x="53" y="26"/>
                        <a:pt x="68" y="60"/>
                        <a:pt x="58" y="107"/>
                      </a:cubicBezTo>
                      <a:cubicBezTo>
                        <a:pt x="25" y="79"/>
                        <a:pt x="0" y="5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id="{1F849C5B-1F5F-40D7-BDAD-8B098A1F0FC9}"/>
                  </a:ext>
                </a:extLst>
              </p:cNvPr>
              <p:cNvGrpSpPr/>
              <p:nvPr/>
            </p:nvGrpSpPr>
            <p:grpSpPr>
              <a:xfrm>
                <a:off x="3295568" y="2382421"/>
                <a:ext cx="473533" cy="1106557"/>
                <a:chOff x="2030648" y="2382421"/>
                <a:chExt cx="473533" cy="1106557"/>
              </a:xfrm>
              <a:grpFill/>
            </p:grpSpPr>
            <p:sp>
              <p:nvSpPr>
                <p:cNvPr id="94" name="Freeform 9">
                  <a:extLst>
                    <a:ext uri="{FF2B5EF4-FFF2-40B4-BE49-F238E27FC236}">
                      <a16:creationId xmlns:a16="http://schemas.microsoft.com/office/drawing/2014/main" id="{F5985D74-1DE1-44CD-8BD4-2EEBC86A3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741" y="2846079"/>
                  <a:ext cx="44440" cy="82461"/>
                </a:xfrm>
                <a:custGeom>
                  <a:avLst/>
                  <a:gdLst>
                    <a:gd name="T0" fmla="*/ 58 w 58"/>
                    <a:gd name="T1" fmla="*/ 61 h 107"/>
                    <a:gd name="T2" fmla="*/ 16 w 58"/>
                    <a:gd name="T3" fmla="*/ 107 h 107"/>
                    <a:gd name="T4" fmla="*/ 41 w 58"/>
                    <a:gd name="T5" fmla="*/ 3 h 107"/>
                    <a:gd name="T6" fmla="*/ 58 w 58"/>
                    <a:gd name="T7" fmla="*/ 5 h 107"/>
                    <a:gd name="T8" fmla="*/ 58 w 58"/>
                    <a:gd name="T9" fmla="*/ 6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07">
                      <a:moveTo>
                        <a:pt x="58" y="61"/>
                      </a:moveTo>
                      <a:cubicBezTo>
                        <a:pt x="45" y="76"/>
                        <a:pt x="31" y="90"/>
                        <a:pt x="16" y="107"/>
                      </a:cubicBezTo>
                      <a:cubicBezTo>
                        <a:pt x="0" y="65"/>
                        <a:pt x="13" y="32"/>
                        <a:pt x="41" y="3"/>
                      </a:cubicBezTo>
                      <a:cubicBezTo>
                        <a:pt x="43" y="0"/>
                        <a:pt x="52" y="4"/>
                        <a:pt x="58" y="5"/>
                      </a:cubicBezTo>
                      <a:cubicBezTo>
                        <a:pt x="58" y="24"/>
                        <a:pt x="58" y="42"/>
                        <a:pt x="5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Freeform 10">
                  <a:extLst>
                    <a:ext uri="{FF2B5EF4-FFF2-40B4-BE49-F238E27FC236}">
                      <a16:creationId xmlns:a16="http://schemas.microsoft.com/office/drawing/2014/main" id="{48E187C8-0CB4-4CEA-8A04-6D63B292D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310" y="2911258"/>
                  <a:ext cx="49871" cy="95793"/>
                </a:xfrm>
                <a:custGeom>
                  <a:avLst/>
                  <a:gdLst>
                    <a:gd name="T0" fmla="*/ 65 w 65"/>
                    <a:gd name="T1" fmla="*/ 55 h 124"/>
                    <a:gd name="T2" fmla="*/ 15 w 65"/>
                    <a:gd name="T3" fmla="*/ 124 h 124"/>
                    <a:gd name="T4" fmla="*/ 65 w 65"/>
                    <a:gd name="T5" fmla="*/ 0 h 124"/>
                    <a:gd name="T6" fmla="*/ 65 w 65"/>
                    <a:gd name="T7" fmla="*/ 5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24">
                      <a:moveTo>
                        <a:pt x="65" y="55"/>
                      </a:moveTo>
                      <a:cubicBezTo>
                        <a:pt x="50" y="76"/>
                        <a:pt x="34" y="98"/>
                        <a:pt x="15" y="124"/>
                      </a:cubicBezTo>
                      <a:cubicBezTo>
                        <a:pt x="0" y="63"/>
                        <a:pt x="32" y="31"/>
                        <a:pt x="65" y="0"/>
                      </a:cubicBezTo>
                      <a:cubicBezTo>
                        <a:pt x="65" y="18"/>
                        <a:pt x="65" y="37"/>
                        <a:pt x="65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6" name="Freeform 12">
                  <a:extLst>
                    <a:ext uri="{FF2B5EF4-FFF2-40B4-BE49-F238E27FC236}">
                      <a16:creationId xmlns:a16="http://schemas.microsoft.com/office/drawing/2014/main" id="{B6BB469C-C731-4319-8CA4-083D7011FF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8785" y="2382421"/>
                  <a:ext cx="82955" cy="54809"/>
                </a:xfrm>
                <a:custGeom>
                  <a:avLst/>
                  <a:gdLst>
                    <a:gd name="T0" fmla="*/ 0 w 108"/>
                    <a:gd name="T1" fmla="*/ 6 h 71"/>
                    <a:gd name="T2" fmla="*/ 108 w 108"/>
                    <a:gd name="T3" fmla="*/ 67 h 71"/>
                    <a:gd name="T4" fmla="*/ 0 w 108"/>
                    <a:gd name="T5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8" h="71">
                      <a:moveTo>
                        <a:pt x="0" y="6"/>
                      </a:moveTo>
                      <a:cubicBezTo>
                        <a:pt x="53" y="0"/>
                        <a:pt x="83" y="28"/>
                        <a:pt x="108" y="67"/>
                      </a:cubicBezTo>
                      <a:cubicBezTo>
                        <a:pt x="50" y="71"/>
                        <a:pt x="39" y="64"/>
                        <a:pt x="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Freeform 13">
                  <a:extLst>
                    <a:ext uri="{FF2B5EF4-FFF2-40B4-BE49-F238E27FC236}">
                      <a16:creationId xmlns:a16="http://schemas.microsoft.com/office/drawing/2014/main" id="{5D2B306E-5EA7-489C-9EC6-A254F2F85B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998" y="2644123"/>
                  <a:ext cx="71598" cy="68141"/>
                </a:xfrm>
                <a:custGeom>
                  <a:avLst/>
                  <a:gdLst>
                    <a:gd name="T0" fmla="*/ 93 w 93"/>
                    <a:gd name="T1" fmla="*/ 77 h 89"/>
                    <a:gd name="T2" fmla="*/ 78 w 93"/>
                    <a:gd name="T3" fmla="*/ 87 h 89"/>
                    <a:gd name="T4" fmla="*/ 0 w 93"/>
                    <a:gd name="T5" fmla="*/ 0 h 89"/>
                    <a:gd name="T6" fmla="*/ 82 w 93"/>
                    <a:gd name="T7" fmla="*/ 49 h 89"/>
                    <a:gd name="T8" fmla="*/ 93 w 93"/>
                    <a:gd name="T9" fmla="*/ 7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89">
                      <a:moveTo>
                        <a:pt x="93" y="77"/>
                      </a:moveTo>
                      <a:cubicBezTo>
                        <a:pt x="88" y="81"/>
                        <a:pt x="81" y="89"/>
                        <a:pt x="78" y="87"/>
                      </a:cubicBezTo>
                      <a:cubicBezTo>
                        <a:pt x="35" y="74"/>
                        <a:pt x="27" y="65"/>
                        <a:pt x="0" y="0"/>
                      </a:cubicBezTo>
                      <a:cubicBezTo>
                        <a:pt x="33" y="20"/>
                        <a:pt x="57" y="35"/>
                        <a:pt x="82" y="49"/>
                      </a:cubicBezTo>
                      <a:cubicBezTo>
                        <a:pt x="85" y="59"/>
                        <a:pt x="89" y="68"/>
                        <a:pt x="93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8" name="Freeform 14">
                  <a:extLst>
                    <a:ext uri="{FF2B5EF4-FFF2-40B4-BE49-F238E27FC236}">
                      <a16:creationId xmlns:a16="http://schemas.microsoft.com/office/drawing/2014/main" id="{AE03E704-DE35-499E-9D6A-C9B3BED145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0511" y="3326525"/>
                  <a:ext cx="58759" cy="79498"/>
                </a:xfrm>
                <a:custGeom>
                  <a:avLst/>
                  <a:gdLst>
                    <a:gd name="T0" fmla="*/ 11 w 77"/>
                    <a:gd name="T1" fmla="*/ 103 h 103"/>
                    <a:gd name="T2" fmla="*/ 77 w 77"/>
                    <a:gd name="T3" fmla="*/ 0 h 103"/>
                    <a:gd name="T4" fmla="*/ 56 w 77"/>
                    <a:gd name="T5" fmla="*/ 76 h 103"/>
                    <a:gd name="T6" fmla="*/ 11 w 77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7" h="103">
                      <a:moveTo>
                        <a:pt x="11" y="103"/>
                      </a:moveTo>
                      <a:cubicBezTo>
                        <a:pt x="0" y="63"/>
                        <a:pt x="19" y="32"/>
                        <a:pt x="77" y="0"/>
                      </a:cubicBezTo>
                      <a:cubicBezTo>
                        <a:pt x="69" y="28"/>
                        <a:pt x="62" y="52"/>
                        <a:pt x="56" y="76"/>
                      </a:cubicBezTo>
                      <a:cubicBezTo>
                        <a:pt x="41" y="85"/>
                        <a:pt x="26" y="94"/>
                        <a:pt x="11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9" name="Freeform 16">
                  <a:extLst>
                    <a:ext uri="{FF2B5EF4-FFF2-40B4-BE49-F238E27FC236}">
                      <a16:creationId xmlns:a16="http://schemas.microsoft.com/office/drawing/2014/main" id="{635A39D1-B297-43EB-A24F-8EE5DBB25C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4438" y="2977424"/>
                  <a:ext cx="44440" cy="93324"/>
                </a:xfrm>
                <a:custGeom>
                  <a:avLst/>
                  <a:gdLst>
                    <a:gd name="T0" fmla="*/ 55 w 58"/>
                    <a:gd name="T1" fmla="*/ 103 h 121"/>
                    <a:gd name="T2" fmla="*/ 40 w 58"/>
                    <a:gd name="T3" fmla="*/ 121 h 121"/>
                    <a:gd name="T4" fmla="*/ 26 w 58"/>
                    <a:gd name="T5" fmla="*/ 0 h 121"/>
                    <a:gd name="T6" fmla="*/ 58 w 58"/>
                    <a:gd name="T7" fmla="*/ 79 h 121"/>
                    <a:gd name="T8" fmla="*/ 55 w 58"/>
                    <a:gd name="T9" fmla="*/ 103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21">
                      <a:moveTo>
                        <a:pt x="55" y="103"/>
                      </a:moveTo>
                      <a:cubicBezTo>
                        <a:pt x="50" y="109"/>
                        <a:pt x="45" y="115"/>
                        <a:pt x="40" y="121"/>
                      </a:cubicBezTo>
                      <a:cubicBezTo>
                        <a:pt x="11" y="85"/>
                        <a:pt x="0" y="49"/>
                        <a:pt x="26" y="0"/>
                      </a:cubicBezTo>
                      <a:cubicBezTo>
                        <a:pt x="38" y="29"/>
                        <a:pt x="48" y="54"/>
                        <a:pt x="58" y="79"/>
                      </a:cubicBezTo>
                      <a:cubicBezTo>
                        <a:pt x="57" y="87"/>
                        <a:pt x="56" y="95"/>
                        <a:pt x="55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0" name="Freeform 17">
                  <a:extLst>
                    <a:ext uri="{FF2B5EF4-FFF2-40B4-BE49-F238E27FC236}">
                      <a16:creationId xmlns:a16="http://schemas.microsoft.com/office/drawing/2014/main" id="{4ADDF6DA-0C5C-4421-9E9F-30909C7302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6308" y="2389334"/>
                  <a:ext cx="56784" cy="75548"/>
                </a:xfrm>
                <a:custGeom>
                  <a:avLst/>
                  <a:gdLst>
                    <a:gd name="T0" fmla="*/ 28 w 74"/>
                    <a:gd name="T1" fmla="*/ 76 h 98"/>
                    <a:gd name="T2" fmla="*/ 0 w 74"/>
                    <a:gd name="T3" fmla="*/ 0 h 98"/>
                    <a:gd name="T4" fmla="*/ 74 w 74"/>
                    <a:gd name="T5" fmla="*/ 98 h 98"/>
                    <a:gd name="T6" fmla="*/ 48 w 74"/>
                    <a:gd name="T7" fmla="*/ 89 h 98"/>
                    <a:gd name="T8" fmla="*/ 28 w 74"/>
                    <a:gd name="T9" fmla="*/ 7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8">
                      <a:moveTo>
                        <a:pt x="28" y="76"/>
                      </a:moveTo>
                      <a:cubicBezTo>
                        <a:pt x="19" y="52"/>
                        <a:pt x="10" y="28"/>
                        <a:pt x="0" y="0"/>
                      </a:cubicBezTo>
                      <a:cubicBezTo>
                        <a:pt x="60" y="30"/>
                        <a:pt x="64" y="36"/>
                        <a:pt x="74" y="98"/>
                      </a:cubicBezTo>
                      <a:cubicBezTo>
                        <a:pt x="65" y="95"/>
                        <a:pt x="57" y="92"/>
                        <a:pt x="48" y="89"/>
                      </a:cubicBezTo>
                      <a:cubicBezTo>
                        <a:pt x="42" y="85"/>
                        <a:pt x="35" y="81"/>
                        <a:pt x="28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1" name="Freeform 20">
                  <a:extLst>
                    <a:ext uri="{FF2B5EF4-FFF2-40B4-BE49-F238E27FC236}">
                      <a16:creationId xmlns:a16="http://schemas.microsoft.com/office/drawing/2014/main" id="{2F5FB01A-A9F5-45E1-B66A-C41C7E96B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4831" y="2447600"/>
                  <a:ext cx="92830" cy="36540"/>
                </a:xfrm>
                <a:custGeom>
                  <a:avLst/>
                  <a:gdLst>
                    <a:gd name="T0" fmla="*/ 82 w 121"/>
                    <a:gd name="T1" fmla="*/ 0 h 47"/>
                    <a:gd name="T2" fmla="*/ 102 w 121"/>
                    <a:gd name="T3" fmla="*/ 13 h 47"/>
                    <a:gd name="T4" fmla="*/ 121 w 121"/>
                    <a:gd name="T5" fmla="*/ 36 h 47"/>
                    <a:gd name="T6" fmla="*/ 0 w 121"/>
                    <a:gd name="T7" fmla="*/ 0 h 47"/>
                    <a:gd name="T8" fmla="*/ 82 w 121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7">
                      <a:moveTo>
                        <a:pt x="82" y="0"/>
                      </a:moveTo>
                      <a:cubicBezTo>
                        <a:pt x="89" y="5"/>
                        <a:pt x="96" y="9"/>
                        <a:pt x="102" y="13"/>
                      </a:cubicBezTo>
                      <a:cubicBezTo>
                        <a:pt x="108" y="20"/>
                        <a:pt x="114" y="27"/>
                        <a:pt x="121" y="36"/>
                      </a:cubicBezTo>
                      <a:cubicBezTo>
                        <a:pt x="78" y="45"/>
                        <a:pt x="39" y="47"/>
                        <a:pt x="0" y="0"/>
                      </a:cubicBezTo>
                      <a:cubicBezTo>
                        <a:pt x="33" y="0"/>
                        <a:pt x="57" y="0"/>
                        <a:pt x="8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2" name="Freeform 23">
                  <a:extLst>
                    <a:ext uri="{FF2B5EF4-FFF2-40B4-BE49-F238E27FC236}">
                      <a16:creationId xmlns:a16="http://schemas.microsoft.com/office/drawing/2014/main" id="{93FDF067-72F2-4EB9-8BA9-60D7559C5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452932"/>
                  <a:ext cx="95793" cy="36046"/>
                </a:xfrm>
                <a:custGeom>
                  <a:avLst/>
                  <a:gdLst>
                    <a:gd name="T0" fmla="*/ 41 w 125"/>
                    <a:gd name="T1" fmla="*/ 0 h 47"/>
                    <a:gd name="T2" fmla="*/ 125 w 125"/>
                    <a:gd name="T3" fmla="*/ 8 h 47"/>
                    <a:gd name="T4" fmla="*/ 0 w 125"/>
                    <a:gd name="T5" fmla="*/ 10 h 47"/>
                    <a:gd name="T6" fmla="*/ 41 w 125"/>
                    <a:gd name="T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5" h="47">
                      <a:moveTo>
                        <a:pt x="41" y="0"/>
                      </a:moveTo>
                      <a:cubicBezTo>
                        <a:pt x="67" y="3"/>
                        <a:pt x="94" y="5"/>
                        <a:pt x="125" y="8"/>
                      </a:cubicBezTo>
                      <a:cubicBezTo>
                        <a:pt x="88" y="46"/>
                        <a:pt x="41" y="47"/>
                        <a:pt x="0" y="10"/>
                      </a:cubicBezTo>
                      <a:cubicBezTo>
                        <a:pt x="14" y="6"/>
                        <a:pt x="27" y="3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103" name="Freeform 24">
                  <a:extLst>
                    <a:ext uri="{FF2B5EF4-FFF2-40B4-BE49-F238E27FC236}">
                      <a16:creationId xmlns:a16="http://schemas.microsoft.com/office/drawing/2014/main" id="{37B86775-BFEA-4F8E-AB4E-379AB03D69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394173"/>
                  <a:ext cx="73573" cy="66166"/>
                </a:xfrm>
                <a:custGeom>
                  <a:avLst/>
                  <a:gdLst>
                    <a:gd name="T0" fmla="*/ 41 w 96"/>
                    <a:gd name="T1" fmla="*/ 76 h 86"/>
                    <a:gd name="T2" fmla="*/ 0 w 96"/>
                    <a:gd name="T3" fmla="*/ 86 h 86"/>
                    <a:gd name="T4" fmla="*/ 96 w 96"/>
                    <a:gd name="T5" fmla="*/ 0 h 86"/>
                    <a:gd name="T6" fmla="*/ 41 w 96"/>
                    <a:gd name="T7" fmla="*/ 7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6">
                      <a:moveTo>
                        <a:pt x="41" y="76"/>
                      </a:moveTo>
                      <a:cubicBezTo>
                        <a:pt x="27" y="79"/>
                        <a:pt x="14" y="82"/>
                        <a:pt x="0" y="86"/>
                      </a:cubicBezTo>
                      <a:cubicBezTo>
                        <a:pt x="7" y="37"/>
                        <a:pt x="27" y="18"/>
                        <a:pt x="96" y="0"/>
                      </a:cubicBezTo>
                      <a:cubicBezTo>
                        <a:pt x="75" y="29"/>
                        <a:pt x="58" y="53"/>
                        <a:pt x="41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4" name="Freeform 26">
                  <a:extLst>
                    <a:ext uri="{FF2B5EF4-FFF2-40B4-BE49-F238E27FC236}">
                      <a16:creationId xmlns:a16="http://schemas.microsoft.com/office/drawing/2014/main" id="{DECA43E1-06D3-49A3-A07E-45569BB884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903" y="2989768"/>
                  <a:ext cx="51353" cy="84930"/>
                </a:xfrm>
                <a:custGeom>
                  <a:avLst/>
                  <a:gdLst>
                    <a:gd name="T0" fmla="*/ 0 w 67"/>
                    <a:gd name="T1" fmla="*/ 87 h 110"/>
                    <a:gd name="T2" fmla="*/ 3 w 67"/>
                    <a:gd name="T3" fmla="*/ 63 h 110"/>
                    <a:gd name="T4" fmla="*/ 63 w 67"/>
                    <a:gd name="T5" fmla="*/ 0 h 110"/>
                    <a:gd name="T6" fmla="*/ 0 w 67"/>
                    <a:gd name="T7" fmla="*/ 110 h 110"/>
                    <a:gd name="T8" fmla="*/ 0 w 67"/>
                    <a:gd name="T9" fmla="*/ 8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10">
                      <a:moveTo>
                        <a:pt x="0" y="87"/>
                      </a:moveTo>
                      <a:cubicBezTo>
                        <a:pt x="1" y="79"/>
                        <a:pt x="2" y="71"/>
                        <a:pt x="3" y="63"/>
                      </a:cubicBezTo>
                      <a:cubicBezTo>
                        <a:pt x="21" y="44"/>
                        <a:pt x="40" y="24"/>
                        <a:pt x="63" y="0"/>
                      </a:cubicBezTo>
                      <a:cubicBezTo>
                        <a:pt x="67" y="56"/>
                        <a:pt x="43" y="87"/>
                        <a:pt x="0" y="110"/>
                      </a:cubicBezTo>
                      <a:cubicBezTo>
                        <a:pt x="0" y="101"/>
                        <a:pt x="0" y="94"/>
                        <a:pt x="0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Freeform 28">
                  <a:extLst>
                    <a:ext uri="{FF2B5EF4-FFF2-40B4-BE49-F238E27FC236}">
                      <a16:creationId xmlns:a16="http://schemas.microsoft.com/office/drawing/2014/main" id="{BD9865CE-B5D5-4DC8-AAB0-3D8E4DFA9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7296" y="3282085"/>
                  <a:ext cx="56784" cy="84436"/>
                </a:xfrm>
                <a:custGeom>
                  <a:avLst/>
                  <a:gdLst>
                    <a:gd name="T0" fmla="*/ 21 w 74"/>
                    <a:gd name="T1" fmla="*/ 110 h 110"/>
                    <a:gd name="T2" fmla="*/ 30 w 74"/>
                    <a:gd name="T3" fmla="*/ 32 h 110"/>
                    <a:gd name="T4" fmla="*/ 64 w 74"/>
                    <a:gd name="T5" fmla="*/ 0 h 110"/>
                    <a:gd name="T6" fmla="*/ 74 w 74"/>
                    <a:gd name="T7" fmla="*/ 6 h 110"/>
                    <a:gd name="T8" fmla="*/ 40 w 74"/>
                    <a:gd name="T9" fmla="*/ 91 h 110"/>
                    <a:gd name="T10" fmla="*/ 21 w 74"/>
                    <a:gd name="T11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10">
                      <a:moveTo>
                        <a:pt x="21" y="110"/>
                      </a:moveTo>
                      <a:cubicBezTo>
                        <a:pt x="0" y="82"/>
                        <a:pt x="14" y="55"/>
                        <a:pt x="30" y="32"/>
                      </a:cubicBezTo>
                      <a:cubicBezTo>
                        <a:pt x="38" y="19"/>
                        <a:pt x="52" y="11"/>
                        <a:pt x="64" y="0"/>
                      </a:cubicBezTo>
                      <a:cubicBezTo>
                        <a:pt x="68" y="2"/>
                        <a:pt x="71" y="4"/>
                        <a:pt x="74" y="6"/>
                      </a:cubicBezTo>
                      <a:cubicBezTo>
                        <a:pt x="63" y="34"/>
                        <a:pt x="51" y="63"/>
                        <a:pt x="40" y="91"/>
                      </a:cubicBezTo>
                      <a:cubicBezTo>
                        <a:pt x="33" y="98"/>
                        <a:pt x="27" y="104"/>
                        <a:pt x="21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6" name="Freeform 29">
                  <a:extLst>
                    <a:ext uri="{FF2B5EF4-FFF2-40B4-BE49-F238E27FC236}">
                      <a16:creationId xmlns:a16="http://schemas.microsoft.com/office/drawing/2014/main" id="{E0E3DE25-CE4A-4012-B738-4344FA2FEA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3828" y="2496978"/>
                  <a:ext cx="42465" cy="77029"/>
                </a:xfrm>
                <a:custGeom>
                  <a:avLst/>
                  <a:gdLst>
                    <a:gd name="T0" fmla="*/ 28 w 55"/>
                    <a:gd name="T1" fmla="*/ 88 h 100"/>
                    <a:gd name="T2" fmla="*/ 0 w 55"/>
                    <a:gd name="T3" fmla="*/ 0 h 100"/>
                    <a:gd name="T4" fmla="*/ 53 w 55"/>
                    <a:gd name="T5" fmla="*/ 96 h 100"/>
                    <a:gd name="T6" fmla="*/ 39 w 55"/>
                    <a:gd name="T7" fmla="*/ 100 h 100"/>
                    <a:gd name="T8" fmla="*/ 28 w 55"/>
                    <a:gd name="T9" fmla="*/ 88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0">
                      <a:moveTo>
                        <a:pt x="28" y="88"/>
                      </a:moveTo>
                      <a:cubicBezTo>
                        <a:pt x="19" y="59"/>
                        <a:pt x="9" y="29"/>
                        <a:pt x="0" y="0"/>
                      </a:cubicBezTo>
                      <a:cubicBezTo>
                        <a:pt x="50" y="18"/>
                        <a:pt x="55" y="56"/>
                        <a:pt x="53" y="96"/>
                      </a:cubicBezTo>
                      <a:cubicBezTo>
                        <a:pt x="52" y="98"/>
                        <a:pt x="44" y="99"/>
                        <a:pt x="39" y="100"/>
                      </a:cubicBezTo>
                      <a:cubicBezTo>
                        <a:pt x="35" y="96"/>
                        <a:pt x="32" y="92"/>
                        <a:pt x="28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7" name="Freeform 30">
                  <a:extLst>
                    <a:ext uri="{FF2B5EF4-FFF2-40B4-BE49-F238E27FC236}">
                      <a16:creationId xmlns:a16="http://schemas.microsoft.com/office/drawing/2014/main" id="{0435EB85-C49B-43B0-A4AF-10E8BA84A9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574" y="3232214"/>
                  <a:ext cx="38515" cy="86905"/>
                </a:xfrm>
                <a:custGeom>
                  <a:avLst/>
                  <a:gdLst>
                    <a:gd name="T0" fmla="*/ 39 w 50"/>
                    <a:gd name="T1" fmla="*/ 87 h 113"/>
                    <a:gd name="T2" fmla="*/ 11 w 50"/>
                    <a:gd name="T3" fmla="*/ 113 h 113"/>
                    <a:gd name="T4" fmla="*/ 50 w 50"/>
                    <a:gd name="T5" fmla="*/ 0 h 113"/>
                    <a:gd name="T6" fmla="*/ 50 w 50"/>
                    <a:gd name="T7" fmla="*/ 76 h 113"/>
                    <a:gd name="T8" fmla="*/ 39 w 50"/>
                    <a:gd name="T9" fmla="*/ 87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3">
                      <a:moveTo>
                        <a:pt x="39" y="87"/>
                      </a:moveTo>
                      <a:cubicBezTo>
                        <a:pt x="30" y="95"/>
                        <a:pt x="22" y="103"/>
                        <a:pt x="11" y="113"/>
                      </a:cubicBezTo>
                      <a:cubicBezTo>
                        <a:pt x="0" y="66"/>
                        <a:pt x="10" y="30"/>
                        <a:pt x="50" y="0"/>
                      </a:cubicBezTo>
                      <a:cubicBezTo>
                        <a:pt x="50" y="27"/>
                        <a:pt x="50" y="52"/>
                        <a:pt x="50" y="76"/>
                      </a:cubicBezTo>
                      <a:cubicBezTo>
                        <a:pt x="46" y="80"/>
                        <a:pt x="43" y="83"/>
                        <a:pt x="3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8" name="Freeform 39">
                  <a:extLst>
                    <a:ext uri="{FF2B5EF4-FFF2-40B4-BE49-F238E27FC236}">
                      <a16:creationId xmlns:a16="http://schemas.microsoft.com/office/drawing/2014/main" id="{BB42754C-82CB-4EB3-81AA-3A296B57C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3338" y="3276654"/>
                  <a:ext cx="78017" cy="49378"/>
                </a:xfrm>
                <a:custGeom>
                  <a:avLst/>
                  <a:gdLst>
                    <a:gd name="T0" fmla="*/ 15 w 102"/>
                    <a:gd name="T1" fmla="*/ 29 h 64"/>
                    <a:gd name="T2" fmla="*/ 26 w 102"/>
                    <a:gd name="T3" fmla="*/ 18 h 64"/>
                    <a:gd name="T4" fmla="*/ 102 w 102"/>
                    <a:gd name="T5" fmla="*/ 0 h 64"/>
                    <a:gd name="T6" fmla="*/ 0 w 102"/>
                    <a:gd name="T7" fmla="*/ 63 h 64"/>
                    <a:gd name="T8" fmla="*/ 15 w 102"/>
                    <a:gd name="T9" fmla="*/ 2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64">
                      <a:moveTo>
                        <a:pt x="15" y="29"/>
                      </a:moveTo>
                      <a:cubicBezTo>
                        <a:pt x="19" y="25"/>
                        <a:pt x="22" y="22"/>
                        <a:pt x="26" y="18"/>
                      </a:cubicBezTo>
                      <a:cubicBezTo>
                        <a:pt x="50" y="12"/>
                        <a:pt x="74" y="6"/>
                        <a:pt x="102" y="0"/>
                      </a:cubicBezTo>
                      <a:cubicBezTo>
                        <a:pt x="81" y="47"/>
                        <a:pt x="47" y="64"/>
                        <a:pt x="0" y="63"/>
                      </a:cubicBezTo>
                      <a:cubicBezTo>
                        <a:pt x="5" y="51"/>
                        <a:pt x="10" y="40"/>
                        <a:pt x="15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9" name="Freeform 40">
                  <a:extLst>
                    <a:ext uri="{FF2B5EF4-FFF2-40B4-BE49-F238E27FC236}">
                      <a16:creationId xmlns:a16="http://schemas.microsoft.com/office/drawing/2014/main" id="{57E4FFA3-398C-4146-902C-241527E79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8906" y="3385285"/>
                  <a:ext cx="91349" cy="41971"/>
                </a:xfrm>
                <a:custGeom>
                  <a:avLst/>
                  <a:gdLst>
                    <a:gd name="T0" fmla="*/ 0 w 119"/>
                    <a:gd name="T1" fmla="*/ 27 h 55"/>
                    <a:gd name="T2" fmla="*/ 45 w 119"/>
                    <a:gd name="T3" fmla="*/ 0 h 55"/>
                    <a:gd name="T4" fmla="*/ 119 w 119"/>
                    <a:gd name="T5" fmla="*/ 0 h 55"/>
                    <a:gd name="T6" fmla="*/ 0 w 119"/>
                    <a:gd name="T7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55">
                      <a:moveTo>
                        <a:pt x="0" y="27"/>
                      </a:moveTo>
                      <a:cubicBezTo>
                        <a:pt x="15" y="18"/>
                        <a:pt x="30" y="9"/>
                        <a:pt x="45" y="0"/>
                      </a:cubicBezTo>
                      <a:cubicBezTo>
                        <a:pt x="68" y="0"/>
                        <a:pt x="91" y="0"/>
                        <a:pt x="119" y="0"/>
                      </a:cubicBezTo>
                      <a:cubicBezTo>
                        <a:pt x="74" y="48"/>
                        <a:pt x="39" y="55"/>
                        <a:pt x="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0" name="Freeform 44">
                  <a:extLst>
                    <a:ext uri="{FF2B5EF4-FFF2-40B4-BE49-F238E27FC236}">
                      <a16:creationId xmlns:a16="http://schemas.microsoft.com/office/drawing/2014/main" id="{5A2E074D-ADA9-4DB5-ABAF-CB67E8ED6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729" y="2762137"/>
                  <a:ext cx="41971" cy="89374"/>
                </a:xfrm>
                <a:custGeom>
                  <a:avLst/>
                  <a:gdLst>
                    <a:gd name="T0" fmla="*/ 0 w 55"/>
                    <a:gd name="T1" fmla="*/ 113 h 116"/>
                    <a:gd name="T2" fmla="*/ 20 w 55"/>
                    <a:gd name="T3" fmla="*/ 0 h 116"/>
                    <a:gd name="T4" fmla="*/ 16 w 55"/>
                    <a:gd name="T5" fmla="*/ 116 h 116"/>
                    <a:gd name="T6" fmla="*/ 0 w 55"/>
                    <a:gd name="T7" fmla="*/ 113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116">
                      <a:moveTo>
                        <a:pt x="0" y="113"/>
                      </a:moveTo>
                      <a:cubicBezTo>
                        <a:pt x="6" y="76"/>
                        <a:pt x="13" y="38"/>
                        <a:pt x="20" y="0"/>
                      </a:cubicBezTo>
                      <a:cubicBezTo>
                        <a:pt x="55" y="44"/>
                        <a:pt x="45" y="82"/>
                        <a:pt x="16" y="116"/>
                      </a:cubicBezTo>
                      <a:cubicBezTo>
                        <a:pt x="10" y="115"/>
                        <a:pt x="5" y="114"/>
                        <a:pt x="0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1" name="Freeform 47">
                  <a:extLst>
                    <a:ext uri="{FF2B5EF4-FFF2-40B4-BE49-F238E27FC236}">
                      <a16:creationId xmlns:a16="http://schemas.microsoft.com/office/drawing/2014/main" id="{9BD675CB-C878-4A1D-AFBC-E2540786C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5923" y="3112719"/>
                  <a:ext cx="28639" cy="90361"/>
                </a:xfrm>
                <a:custGeom>
                  <a:avLst/>
                  <a:gdLst>
                    <a:gd name="T0" fmla="*/ 22 w 37"/>
                    <a:gd name="T1" fmla="*/ 117 h 117"/>
                    <a:gd name="T2" fmla="*/ 1 w 37"/>
                    <a:gd name="T3" fmla="*/ 43 h 117"/>
                    <a:gd name="T4" fmla="*/ 22 w 37"/>
                    <a:gd name="T5" fmla="*/ 0 h 117"/>
                    <a:gd name="T6" fmla="*/ 37 w 37"/>
                    <a:gd name="T7" fmla="*/ 3 h 117"/>
                    <a:gd name="T8" fmla="*/ 26 w 37"/>
                    <a:gd name="T9" fmla="*/ 111 h 117"/>
                    <a:gd name="T10" fmla="*/ 22 w 37"/>
                    <a:gd name="T11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117">
                      <a:moveTo>
                        <a:pt x="22" y="117"/>
                      </a:moveTo>
                      <a:cubicBezTo>
                        <a:pt x="14" y="93"/>
                        <a:pt x="3" y="68"/>
                        <a:pt x="1" y="43"/>
                      </a:cubicBezTo>
                      <a:cubicBezTo>
                        <a:pt x="0" y="29"/>
                        <a:pt x="15" y="14"/>
                        <a:pt x="22" y="0"/>
                      </a:cubicBezTo>
                      <a:cubicBezTo>
                        <a:pt x="27" y="1"/>
                        <a:pt x="32" y="2"/>
                        <a:pt x="37" y="3"/>
                      </a:cubicBezTo>
                      <a:cubicBezTo>
                        <a:pt x="33" y="39"/>
                        <a:pt x="30" y="75"/>
                        <a:pt x="26" y="111"/>
                      </a:cubicBezTo>
                      <a:cubicBezTo>
                        <a:pt x="24" y="113"/>
                        <a:pt x="23" y="115"/>
                        <a:pt x="22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2" name="Freeform 48">
                  <a:extLst>
                    <a:ext uri="{FF2B5EF4-FFF2-40B4-BE49-F238E27FC236}">
                      <a16:creationId xmlns:a16="http://schemas.microsoft.com/office/drawing/2014/main" id="{F4D35205-7DE7-463E-96C6-B47D00750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5437" y="2533024"/>
                  <a:ext cx="78511" cy="52340"/>
                </a:xfrm>
                <a:custGeom>
                  <a:avLst/>
                  <a:gdLst>
                    <a:gd name="T0" fmla="*/ 91 w 102"/>
                    <a:gd name="T1" fmla="*/ 41 h 68"/>
                    <a:gd name="T2" fmla="*/ 102 w 102"/>
                    <a:gd name="T3" fmla="*/ 53 h 68"/>
                    <a:gd name="T4" fmla="*/ 30 w 102"/>
                    <a:gd name="T5" fmla="*/ 50 h 68"/>
                    <a:gd name="T6" fmla="*/ 15 w 102"/>
                    <a:gd name="T7" fmla="*/ 32 h 68"/>
                    <a:gd name="T8" fmla="*/ 0 w 102"/>
                    <a:gd name="T9" fmla="*/ 11 h 68"/>
                    <a:gd name="T10" fmla="*/ 6 w 102"/>
                    <a:gd name="T11" fmla="*/ 0 h 68"/>
                    <a:gd name="T12" fmla="*/ 91 w 102"/>
                    <a:gd name="T13" fmla="*/ 41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8">
                      <a:moveTo>
                        <a:pt x="91" y="41"/>
                      </a:moveTo>
                      <a:cubicBezTo>
                        <a:pt x="95" y="45"/>
                        <a:pt x="98" y="49"/>
                        <a:pt x="102" y="53"/>
                      </a:cubicBezTo>
                      <a:cubicBezTo>
                        <a:pt x="92" y="68"/>
                        <a:pt x="50" y="67"/>
                        <a:pt x="30" y="50"/>
                      </a:cubicBezTo>
                      <a:cubicBezTo>
                        <a:pt x="24" y="45"/>
                        <a:pt x="19" y="39"/>
                        <a:pt x="15" y="32"/>
                      </a:cubicBezTo>
                      <a:cubicBezTo>
                        <a:pt x="9" y="25"/>
                        <a:pt x="5" y="18"/>
                        <a:pt x="0" y="11"/>
                      </a:cubicBezTo>
                      <a:cubicBezTo>
                        <a:pt x="2" y="7"/>
                        <a:pt x="4" y="4"/>
                        <a:pt x="6" y="0"/>
                      </a:cubicBezTo>
                      <a:cubicBezTo>
                        <a:pt x="34" y="14"/>
                        <a:pt x="63" y="28"/>
                        <a:pt x="91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3" name="Freeform 49">
                  <a:extLst>
                    <a:ext uri="{FF2B5EF4-FFF2-40B4-BE49-F238E27FC236}">
                      <a16:creationId xmlns:a16="http://schemas.microsoft.com/office/drawing/2014/main" id="{2FA2EBAC-466C-4D7A-B565-326F193EA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2546849"/>
                  <a:ext cx="37527" cy="100237"/>
                </a:xfrm>
                <a:custGeom>
                  <a:avLst/>
                  <a:gdLst>
                    <a:gd name="T0" fmla="*/ 12 w 49"/>
                    <a:gd name="T1" fmla="*/ 95 h 130"/>
                    <a:gd name="T2" fmla="*/ 0 w 49"/>
                    <a:gd name="T3" fmla="*/ 0 h 130"/>
                    <a:gd name="T4" fmla="*/ 33 w 49"/>
                    <a:gd name="T5" fmla="*/ 130 h 130"/>
                    <a:gd name="T6" fmla="*/ 11 w 49"/>
                    <a:gd name="T7" fmla="*/ 99 h 130"/>
                    <a:gd name="T8" fmla="*/ 12 w 49"/>
                    <a:gd name="T9" fmla="*/ 95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30">
                      <a:moveTo>
                        <a:pt x="12" y="95"/>
                      </a:moveTo>
                      <a:cubicBezTo>
                        <a:pt x="8" y="67"/>
                        <a:pt x="5" y="39"/>
                        <a:pt x="0" y="0"/>
                      </a:cubicBezTo>
                      <a:cubicBezTo>
                        <a:pt x="48" y="39"/>
                        <a:pt x="49" y="78"/>
                        <a:pt x="33" y="130"/>
                      </a:cubicBezTo>
                      <a:cubicBezTo>
                        <a:pt x="23" y="117"/>
                        <a:pt x="17" y="108"/>
                        <a:pt x="11" y="99"/>
                      </a:cubicBezTo>
                      <a:cubicBezTo>
                        <a:pt x="12" y="99"/>
                        <a:pt x="12" y="97"/>
                        <a:pt x="12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4" name="Freeform 50">
                  <a:extLst>
                    <a:ext uri="{FF2B5EF4-FFF2-40B4-BE49-F238E27FC236}">
                      <a16:creationId xmlns:a16="http://schemas.microsoft.com/office/drawing/2014/main" id="{0064CCB3-72BD-4BA6-9406-A7B1C1749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0741" y="3215919"/>
                  <a:ext cx="74560" cy="54809"/>
                </a:xfrm>
                <a:custGeom>
                  <a:avLst/>
                  <a:gdLst>
                    <a:gd name="T0" fmla="*/ 22 w 97"/>
                    <a:gd name="T1" fmla="*/ 26 h 71"/>
                    <a:gd name="T2" fmla="*/ 57 w 97"/>
                    <a:gd name="T3" fmla="*/ 11 h 71"/>
                    <a:gd name="T4" fmla="*/ 97 w 97"/>
                    <a:gd name="T5" fmla="*/ 0 h 71"/>
                    <a:gd name="T6" fmla="*/ 0 w 97"/>
                    <a:gd name="T7" fmla="*/ 71 h 71"/>
                    <a:gd name="T8" fmla="*/ 8 w 97"/>
                    <a:gd name="T9" fmla="*/ 45 h 71"/>
                    <a:gd name="T10" fmla="*/ 22 w 97"/>
                    <a:gd name="T11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71">
                      <a:moveTo>
                        <a:pt x="22" y="26"/>
                      </a:moveTo>
                      <a:cubicBezTo>
                        <a:pt x="34" y="21"/>
                        <a:pt x="45" y="15"/>
                        <a:pt x="57" y="11"/>
                      </a:cubicBezTo>
                      <a:cubicBezTo>
                        <a:pt x="69" y="6"/>
                        <a:pt x="82" y="4"/>
                        <a:pt x="97" y="0"/>
                      </a:cubicBezTo>
                      <a:cubicBezTo>
                        <a:pt x="81" y="48"/>
                        <a:pt x="48" y="67"/>
                        <a:pt x="0" y="71"/>
                      </a:cubicBezTo>
                      <a:cubicBezTo>
                        <a:pt x="3" y="62"/>
                        <a:pt x="6" y="53"/>
                        <a:pt x="8" y="45"/>
                      </a:cubicBezTo>
                      <a:cubicBezTo>
                        <a:pt x="12" y="39"/>
                        <a:pt x="17" y="33"/>
                        <a:pt x="2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5" name="Freeform 53">
                  <a:extLst>
                    <a:ext uri="{FF2B5EF4-FFF2-40B4-BE49-F238E27FC236}">
                      <a16:creationId xmlns:a16="http://schemas.microsoft.com/office/drawing/2014/main" id="{0CC350D3-36FE-4841-A459-FA84A8F44A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8031" y="2438712"/>
                  <a:ext cx="55303" cy="82955"/>
                </a:xfrm>
                <a:custGeom>
                  <a:avLst/>
                  <a:gdLst>
                    <a:gd name="T0" fmla="*/ 59 w 72"/>
                    <a:gd name="T1" fmla="*/ 108 h 108"/>
                    <a:gd name="T2" fmla="*/ 8 w 72"/>
                    <a:gd name="T3" fmla="*/ 0 h 108"/>
                    <a:gd name="T4" fmla="*/ 58 w 72"/>
                    <a:gd name="T5" fmla="*/ 107 h 108"/>
                    <a:gd name="T6" fmla="*/ 59 w 72"/>
                    <a:gd name="T7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8">
                      <a:moveTo>
                        <a:pt x="59" y="108"/>
                      </a:moveTo>
                      <a:cubicBezTo>
                        <a:pt x="28" y="78"/>
                        <a:pt x="0" y="47"/>
                        <a:pt x="8" y="0"/>
                      </a:cubicBezTo>
                      <a:cubicBezTo>
                        <a:pt x="60" y="34"/>
                        <a:pt x="72" y="59"/>
                        <a:pt x="58" y="107"/>
                      </a:cubicBezTo>
                      <a:lnTo>
                        <a:pt x="59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6" name="Freeform 54">
                  <a:extLst>
                    <a:ext uri="{FF2B5EF4-FFF2-40B4-BE49-F238E27FC236}">
                      <a16:creationId xmlns:a16="http://schemas.microsoft.com/office/drawing/2014/main" id="{DE1D49FE-2C5C-4F41-90D3-637DD3DA4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566" y="2488583"/>
                  <a:ext cx="87399" cy="47896"/>
                </a:xfrm>
                <a:custGeom>
                  <a:avLst/>
                  <a:gdLst>
                    <a:gd name="T0" fmla="*/ 113 w 114"/>
                    <a:gd name="T1" fmla="*/ 42 h 62"/>
                    <a:gd name="T2" fmla="*/ 0 w 114"/>
                    <a:gd name="T3" fmla="*/ 9 h 62"/>
                    <a:gd name="T4" fmla="*/ 114 w 114"/>
                    <a:gd name="T5" fmla="*/ 43 h 62"/>
                    <a:gd name="T6" fmla="*/ 113 w 114"/>
                    <a:gd name="T7" fmla="*/ 4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62">
                      <a:moveTo>
                        <a:pt x="113" y="42"/>
                      </a:moveTo>
                      <a:cubicBezTo>
                        <a:pt x="72" y="62"/>
                        <a:pt x="41" y="53"/>
                        <a:pt x="0" y="9"/>
                      </a:cubicBezTo>
                      <a:cubicBezTo>
                        <a:pt x="38" y="0"/>
                        <a:pt x="38" y="0"/>
                        <a:pt x="114" y="43"/>
                      </a:cubicBezTo>
                      <a:cubicBezTo>
                        <a:pt x="114" y="43"/>
                        <a:pt x="113" y="42"/>
                        <a:pt x="11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7" name="Freeform 56">
                  <a:extLst>
                    <a:ext uri="{FF2B5EF4-FFF2-40B4-BE49-F238E27FC236}">
                      <a16:creationId xmlns:a16="http://schemas.microsoft.com/office/drawing/2014/main" id="{AD021B29-1BBB-445D-A446-FA33AE63A0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183" y="3415899"/>
                  <a:ext cx="86905" cy="42465"/>
                </a:xfrm>
                <a:custGeom>
                  <a:avLst/>
                  <a:gdLst>
                    <a:gd name="T0" fmla="*/ 0 w 113"/>
                    <a:gd name="T1" fmla="*/ 27 h 55"/>
                    <a:gd name="T2" fmla="*/ 113 w 113"/>
                    <a:gd name="T3" fmla="*/ 20 h 55"/>
                    <a:gd name="T4" fmla="*/ 8 w 113"/>
                    <a:gd name="T5" fmla="*/ 41 h 55"/>
                    <a:gd name="T6" fmla="*/ 1 w 113"/>
                    <a:gd name="T7" fmla="*/ 26 h 55"/>
                    <a:gd name="T8" fmla="*/ 0 w 113"/>
                    <a:gd name="T9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5">
                      <a:moveTo>
                        <a:pt x="0" y="27"/>
                      </a:moveTo>
                      <a:cubicBezTo>
                        <a:pt x="36" y="7"/>
                        <a:pt x="73" y="0"/>
                        <a:pt x="113" y="20"/>
                      </a:cubicBezTo>
                      <a:cubicBezTo>
                        <a:pt x="82" y="51"/>
                        <a:pt x="47" y="55"/>
                        <a:pt x="8" y="41"/>
                      </a:cubicBezTo>
                      <a:cubicBezTo>
                        <a:pt x="5" y="40"/>
                        <a:pt x="4" y="31"/>
                        <a:pt x="1" y="26"/>
                      </a:cubicBez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8" name="Freeform 57">
                  <a:extLst>
                    <a:ext uri="{FF2B5EF4-FFF2-40B4-BE49-F238E27FC236}">
                      <a16:creationId xmlns:a16="http://schemas.microsoft.com/office/drawing/2014/main" id="{ED504915-8A5A-4411-B1A7-3EEBFB6554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251" y="3065810"/>
                  <a:ext cx="59747" cy="78017"/>
                </a:xfrm>
                <a:custGeom>
                  <a:avLst/>
                  <a:gdLst>
                    <a:gd name="T0" fmla="*/ 9 w 78"/>
                    <a:gd name="T1" fmla="*/ 59 h 101"/>
                    <a:gd name="T2" fmla="*/ 78 w 78"/>
                    <a:gd name="T3" fmla="*/ 0 h 101"/>
                    <a:gd name="T4" fmla="*/ 0 w 78"/>
                    <a:gd name="T5" fmla="*/ 101 h 101"/>
                    <a:gd name="T6" fmla="*/ 10 w 78"/>
                    <a:gd name="T7" fmla="*/ 58 h 101"/>
                    <a:gd name="T8" fmla="*/ 9 w 78"/>
                    <a:gd name="T9" fmla="*/ 59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01">
                      <a:moveTo>
                        <a:pt x="9" y="59"/>
                      </a:moveTo>
                      <a:cubicBezTo>
                        <a:pt x="30" y="41"/>
                        <a:pt x="51" y="23"/>
                        <a:pt x="78" y="0"/>
                      </a:cubicBezTo>
                      <a:cubicBezTo>
                        <a:pt x="75" y="58"/>
                        <a:pt x="46" y="84"/>
                        <a:pt x="0" y="101"/>
                      </a:cubicBezTo>
                      <a:cubicBezTo>
                        <a:pt x="4" y="85"/>
                        <a:pt x="7" y="72"/>
                        <a:pt x="10" y="58"/>
                      </a:cubicBezTo>
                      <a:lnTo>
                        <a:pt x="9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9" name="Freeform 59">
                  <a:extLst>
                    <a:ext uri="{FF2B5EF4-FFF2-40B4-BE49-F238E27FC236}">
                      <a16:creationId xmlns:a16="http://schemas.microsoft.com/office/drawing/2014/main" id="{242B9029-E5B8-47F4-BE6C-EA9D4B5F6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3145309"/>
                  <a:ext cx="66660" cy="64685"/>
                </a:xfrm>
                <a:custGeom>
                  <a:avLst/>
                  <a:gdLst>
                    <a:gd name="T0" fmla="*/ 0 w 87"/>
                    <a:gd name="T1" fmla="*/ 75 h 84"/>
                    <a:gd name="T2" fmla="*/ 4 w 87"/>
                    <a:gd name="T3" fmla="*/ 69 h 84"/>
                    <a:gd name="T4" fmla="*/ 87 w 87"/>
                    <a:gd name="T5" fmla="*/ 0 h 84"/>
                    <a:gd name="T6" fmla="*/ 0 w 87"/>
                    <a:gd name="T7" fmla="*/ 75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84">
                      <a:moveTo>
                        <a:pt x="0" y="75"/>
                      </a:moveTo>
                      <a:cubicBezTo>
                        <a:pt x="1" y="73"/>
                        <a:pt x="2" y="71"/>
                        <a:pt x="4" y="69"/>
                      </a:cubicBezTo>
                      <a:cubicBezTo>
                        <a:pt x="20" y="32"/>
                        <a:pt x="48" y="9"/>
                        <a:pt x="87" y="0"/>
                      </a:cubicBezTo>
                      <a:cubicBezTo>
                        <a:pt x="72" y="57"/>
                        <a:pt x="40" y="84"/>
                        <a:pt x="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11AAED74-0B9C-44C2-BACF-F4BDF2CDCC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2965" y="3171973"/>
                  <a:ext cx="34564" cy="90361"/>
                </a:xfrm>
                <a:custGeom>
                  <a:avLst/>
                  <a:gdLst>
                    <a:gd name="T0" fmla="*/ 45 w 45"/>
                    <a:gd name="T1" fmla="*/ 83 h 117"/>
                    <a:gd name="T2" fmla="*/ 31 w 45"/>
                    <a:gd name="T3" fmla="*/ 102 h 117"/>
                    <a:gd name="T4" fmla="*/ 12 w 45"/>
                    <a:gd name="T5" fmla="*/ 117 h 117"/>
                    <a:gd name="T6" fmla="*/ 45 w 45"/>
                    <a:gd name="T7" fmla="*/ 0 h 117"/>
                    <a:gd name="T8" fmla="*/ 45 w 45"/>
                    <a:gd name="T9" fmla="*/ 8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117">
                      <a:moveTo>
                        <a:pt x="45" y="83"/>
                      </a:moveTo>
                      <a:cubicBezTo>
                        <a:pt x="40" y="90"/>
                        <a:pt x="35" y="96"/>
                        <a:pt x="31" y="102"/>
                      </a:cubicBezTo>
                      <a:cubicBezTo>
                        <a:pt x="25" y="107"/>
                        <a:pt x="19" y="111"/>
                        <a:pt x="12" y="117"/>
                      </a:cubicBezTo>
                      <a:cubicBezTo>
                        <a:pt x="0" y="73"/>
                        <a:pt x="3" y="35"/>
                        <a:pt x="45" y="0"/>
                      </a:cubicBezTo>
                      <a:cubicBezTo>
                        <a:pt x="45" y="31"/>
                        <a:pt x="45" y="57"/>
                        <a:pt x="45" y="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1" name="Freeform 63">
                  <a:extLst>
                    <a:ext uri="{FF2B5EF4-FFF2-40B4-BE49-F238E27FC236}">
                      <a16:creationId xmlns:a16="http://schemas.microsoft.com/office/drawing/2014/main" id="{D19E3B2F-444B-4DE7-9C19-933820F67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6421" y="2584870"/>
                  <a:ext cx="73573" cy="62710"/>
                </a:xfrm>
                <a:custGeom>
                  <a:avLst/>
                  <a:gdLst>
                    <a:gd name="T0" fmla="*/ 86 w 96"/>
                    <a:gd name="T1" fmla="*/ 46 h 82"/>
                    <a:gd name="T2" fmla="*/ 85 w 96"/>
                    <a:gd name="T3" fmla="*/ 50 h 82"/>
                    <a:gd name="T4" fmla="*/ 96 w 96"/>
                    <a:gd name="T5" fmla="*/ 82 h 82"/>
                    <a:gd name="T6" fmla="*/ 0 w 96"/>
                    <a:gd name="T7" fmla="*/ 0 h 82"/>
                    <a:gd name="T8" fmla="*/ 86 w 96"/>
                    <a:gd name="T9" fmla="*/ 4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82">
                      <a:moveTo>
                        <a:pt x="86" y="46"/>
                      </a:moveTo>
                      <a:cubicBezTo>
                        <a:pt x="86" y="48"/>
                        <a:pt x="86" y="50"/>
                        <a:pt x="85" y="50"/>
                      </a:cubicBezTo>
                      <a:cubicBezTo>
                        <a:pt x="88" y="60"/>
                        <a:pt x="92" y="70"/>
                        <a:pt x="96" y="82"/>
                      </a:cubicBezTo>
                      <a:cubicBezTo>
                        <a:pt x="50" y="75"/>
                        <a:pt x="16" y="56"/>
                        <a:pt x="0" y="0"/>
                      </a:cubicBezTo>
                      <a:cubicBezTo>
                        <a:pt x="33" y="18"/>
                        <a:pt x="59" y="32"/>
                        <a:pt x="86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2" name="Freeform 65">
                  <a:extLst>
                    <a:ext uri="{FF2B5EF4-FFF2-40B4-BE49-F238E27FC236}">
                      <a16:creationId xmlns:a16="http://schemas.microsoft.com/office/drawing/2014/main" id="{201A75D8-596C-4924-8813-792146CBC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097" y="3329982"/>
                  <a:ext cx="87893" cy="54316"/>
                </a:xfrm>
                <a:custGeom>
                  <a:avLst/>
                  <a:gdLst>
                    <a:gd name="T0" fmla="*/ 0 w 114"/>
                    <a:gd name="T1" fmla="*/ 48 h 71"/>
                    <a:gd name="T2" fmla="*/ 19 w 114"/>
                    <a:gd name="T3" fmla="*/ 29 h 71"/>
                    <a:gd name="T4" fmla="*/ 114 w 114"/>
                    <a:gd name="T5" fmla="*/ 0 h 71"/>
                    <a:gd name="T6" fmla="*/ 0 w 114"/>
                    <a:gd name="T7" fmla="*/ 4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71">
                      <a:moveTo>
                        <a:pt x="0" y="48"/>
                      </a:moveTo>
                      <a:cubicBezTo>
                        <a:pt x="6" y="42"/>
                        <a:pt x="12" y="36"/>
                        <a:pt x="19" y="29"/>
                      </a:cubicBezTo>
                      <a:cubicBezTo>
                        <a:pt x="47" y="21"/>
                        <a:pt x="76" y="12"/>
                        <a:pt x="114" y="0"/>
                      </a:cubicBezTo>
                      <a:cubicBezTo>
                        <a:pt x="77" y="57"/>
                        <a:pt x="38" y="71"/>
                        <a:pt x="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3" name="Freeform 66">
                  <a:extLst>
                    <a:ext uri="{FF2B5EF4-FFF2-40B4-BE49-F238E27FC236}">
                      <a16:creationId xmlns:a16="http://schemas.microsoft.com/office/drawing/2014/main" id="{49D78B28-FAAF-457D-A9D2-9476E2E39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789" y="3366027"/>
                  <a:ext cx="59747" cy="70610"/>
                </a:xfrm>
                <a:custGeom>
                  <a:avLst/>
                  <a:gdLst>
                    <a:gd name="T0" fmla="*/ 12 w 78"/>
                    <a:gd name="T1" fmla="*/ 91 h 92"/>
                    <a:gd name="T2" fmla="*/ 1 w 78"/>
                    <a:gd name="T3" fmla="*/ 79 h 92"/>
                    <a:gd name="T4" fmla="*/ 78 w 78"/>
                    <a:gd name="T5" fmla="*/ 0 h 92"/>
                    <a:gd name="T6" fmla="*/ 11 w 78"/>
                    <a:gd name="T7" fmla="*/ 92 h 92"/>
                    <a:gd name="T8" fmla="*/ 12 w 78"/>
                    <a:gd name="T9" fmla="*/ 9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92">
                      <a:moveTo>
                        <a:pt x="12" y="91"/>
                      </a:moveTo>
                      <a:cubicBezTo>
                        <a:pt x="8" y="87"/>
                        <a:pt x="0" y="82"/>
                        <a:pt x="1" y="79"/>
                      </a:cubicBezTo>
                      <a:cubicBezTo>
                        <a:pt x="12" y="40"/>
                        <a:pt x="33" y="8"/>
                        <a:pt x="78" y="0"/>
                      </a:cubicBezTo>
                      <a:cubicBezTo>
                        <a:pt x="75" y="45"/>
                        <a:pt x="45" y="70"/>
                        <a:pt x="11" y="92"/>
                      </a:cubicBezTo>
                      <a:cubicBezTo>
                        <a:pt x="11" y="92"/>
                        <a:pt x="12" y="91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4" name="Freeform 67">
                  <a:extLst>
                    <a:ext uri="{FF2B5EF4-FFF2-40B4-BE49-F238E27FC236}">
                      <a16:creationId xmlns:a16="http://schemas.microsoft.com/office/drawing/2014/main" id="{FBE609CD-5AB4-4A8E-AC35-DE37B1837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509" y="2689057"/>
                  <a:ext cx="44934" cy="91843"/>
                </a:xfrm>
                <a:custGeom>
                  <a:avLst/>
                  <a:gdLst>
                    <a:gd name="T0" fmla="*/ 27 w 59"/>
                    <a:gd name="T1" fmla="*/ 119 h 119"/>
                    <a:gd name="T2" fmla="*/ 32 w 59"/>
                    <a:gd name="T3" fmla="*/ 0 h 119"/>
                    <a:gd name="T4" fmla="*/ 27 w 59"/>
                    <a:gd name="T5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19">
                      <a:moveTo>
                        <a:pt x="27" y="119"/>
                      </a:moveTo>
                      <a:cubicBezTo>
                        <a:pt x="0" y="78"/>
                        <a:pt x="7" y="39"/>
                        <a:pt x="32" y="0"/>
                      </a:cubicBezTo>
                      <a:cubicBezTo>
                        <a:pt x="59" y="42"/>
                        <a:pt x="54" y="81"/>
                        <a:pt x="27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5" name="Freeform 68">
                  <a:extLst>
                    <a:ext uri="{FF2B5EF4-FFF2-40B4-BE49-F238E27FC236}">
                      <a16:creationId xmlns:a16="http://schemas.microsoft.com/office/drawing/2014/main" id="{2FD3324B-26F3-43E8-B0C7-801AA87BA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3201" y="2615484"/>
                  <a:ext cx="36046" cy="91349"/>
                </a:xfrm>
                <a:custGeom>
                  <a:avLst/>
                  <a:gdLst>
                    <a:gd name="T0" fmla="*/ 11 w 47"/>
                    <a:gd name="T1" fmla="*/ 114 h 119"/>
                    <a:gd name="T2" fmla="*/ 0 w 47"/>
                    <a:gd name="T3" fmla="*/ 86 h 119"/>
                    <a:gd name="T4" fmla="*/ 0 w 47"/>
                    <a:gd name="T5" fmla="*/ 0 h 119"/>
                    <a:gd name="T6" fmla="*/ 24 w 47"/>
                    <a:gd name="T7" fmla="*/ 117 h 119"/>
                    <a:gd name="T8" fmla="*/ 11 w 47"/>
                    <a:gd name="T9" fmla="*/ 114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19">
                      <a:moveTo>
                        <a:pt x="11" y="114"/>
                      </a:moveTo>
                      <a:cubicBezTo>
                        <a:pt x="7" y="105"/>
                        <a:pt x="3" y="96"/>
                        <a:pt x="0" y="86"/>
                      </a:cubicBezTo>
                      <a:cubicBezTo>
                        <a:pt x="0" y="60"/>
                        <a:pt x="0" y="33"/>
                        <a:pt x="0" y="0"/>
                      </a:cubicBezTo>
                      <a:cubicBezTo>
                        <a:pt x="39" y="38"/>
                        <a:pt x="47" y="84"/>
                        <a:pt x="24" y="117"/>
                      </a:cubicBezTo>
                      <a:cubicBezTo>
                        <a:pt x="23" y="119"/>
                        <a:pt x="15" y="116"/>
                        <a:pt x="11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6" name="Freeform 73">
                  <a:extLst>
                    <a:ext uri="{FF2B5EF4-FFF2-40B4-BE49-F238E27FC236}">
                      <a16:creationId xmlns:a16="http://schemas.microsoft.com/office/drawing/2014/main" id="{2A8B4331-E846-4573-868D-07408CB3D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662" y="3042109"/>
                  <a:ext cx="39996" cy="96781"/>
                </a:xfrm>
                <a:custGeom>
                  <a:avLst/>
                  <a:gdLst>
                    <a:gd name="T0" fmla="*/ 52 w 52"/>
                    <a:gd name="T1" fmla="*/ 89 h 126"/>
                    <a:gd name="T2" fmla="*/ 30 w 52"/>
                    <a:gd name="T3" fmla="*/ 126 h 126"/>
                    <a:gd name="T4" fmla="*/ 34 w 52"/>
                    <a:gd name="T5" fmla="*/ 0 h 126"/>
                    <a:gd name="T6" fmla="*/ 51 w 52"/>
                    <a:gd name="T7" fmla="*/ 90 h 126"/>
                    <a:gd name="T8" fmla="*/ 52 w 52"/>
                    <a:gd name="T9" fmla="*/ 8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52" y="89"/>
                      </a:moveTo>
                      <a:cubicBezTo>
                        <a:pt x="45" y="101"/>
                        <a:pt x="38" y="113"/>
                        <a:pt x="30" y="126"/>
                      </a:cubicBezTo>
                      <a:cubicBezTo>
                        <a:pt x="4" y="87"/>
                        <a:pt x="0" y="48"/>
                        <a:pt x="34" y="0"/>
                      </a:cubicBezTo>
                      <a:cubicBezTo>
                        <a:pt x="40" y="36"/>
                        <a:pt x="46" y="63"/>
                        <a:pt x="51" y="90"/>
                      </a:cubicBezTo>
                      <a:cubicBezTo>
                        <a:pt x="51" y="90"/>
                        <a:pt x="52" y="89"/>
                        <a:pt x="5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7" name="Freeform 74">
                  <a:extLst>
                    <a:ext uri="{FF2B5EF4-FFF2-40B4-BE49-F238E27FC236}">
                      <a16:creationId xmlns:a16="http://schemas.microsoft.com/office/drawing/2014/main" id="{9D49BA1A-481C-46A9-B7EC-7A64D51704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70" y="2777938"/>
                  <a:ext cx="50859" cy="77523"/>
                </a:xfrm>
                <a:custGeom>
                  <a:avLst/>
                  <a:gdLst>
                    <a:gd name="T0" fmla="*/ 4 w 66"/>
                    <a:gd name="T1" fmla="*/ 0 h 101"/>
                    <a:gd name="T2" fmla="*/ 66 w 66"/>
                    <a:gd name="T3" fmla="*/ 101 h 101"/>
                    <a:gd name="T4" fmla="*/ 4 w 66"/>
                    <a:gd name="T5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6" h="101">
                      <a:moveTo>
                        <a:pt x="4" y="0"/>
                      </a:moveTo>
                      <a:cubicBezTo>
                        <a:pt x="60" y="40"/>
                        <a:pt x="60" y="40"/>
                        <a:pt x="66" y="101"/>
                      </a:cubicBezTo>
                      <a:cubicBezTo>
                        <a:pt x="25" y="80"/>
                        <a:pt x="0" y="5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8" name="Freeform 77">
                  <a:extLst>
                    <a:ext uri="{FF2B5EF4-FFF2-40B4-BE49-F238E27FC236}">
                      <a16:creationId xmlns:a16="http://schemas.microsoft.com/office/drawing/2014/main" id="{B2AD8B43-22A7-46C5-83B5-A82F5B2CEE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0733" y="2845585"/>
                  <a:ext cx="49871" cy="81473"/>
                </a:xfrm>
                <a:custGeom>
                  <a:avLst/>
                  <a:gdLst>
                    <a:gd name="T0" fmla="*/ 51 w 65"/>
                    <a:gd name="T1" fmla="*/ 106 h 106"/>
                    <a:gd name="T2" fmla="*/ 7 w 65"/>
                    <a:gd name="T3" fmla="*/ 0 h 106"/>
                    <a:gd name="T4" fmla="*/ 51 w 65"/>
                    <a:gd name="T5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06">
                      <a:moveTo>
                        <a:pt x="51" y="106"/>
                      </a:moveTo>
                      <a:cubicBezTo>
                        <a:pt x="4" y="68"/>
                        <a:pt x="0" y="60"/>
                        <a:pt x="7" y="0"/>
                      </a:cubicBezTo>
                      <a:cubicBezTo>
                        <a:pt x="41" y="28"/>
                        <a:pt x="65" y="58"/>
                        <a:pt x="51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9" name="Freeform 80">
                  <a:extLst>
                    <a:ext uri="{FF2B5EF4-FFF2-40B4-BE49-F238E27FC236}">
                      <a16:creationId xmlns:a16="http://schemas.microsoft.com/office/drawing/2014/main" id="{B69B9B36-4A3F-4AB3-8A29-50603B968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081" y="2707821"/>
                  <a:ext cx="62216" cy="68141"/>
                </a:xfrm>
                <a:custGeom>
                  <a:avLst/>
                  <a:gdLst>
                    <a:gd name="T0" fmla="*/ 11 w 81"/>
                    <a:gd name="T1" fmla="*/ 0 h 89"/>
                    <a:gd name="T2" fmla="*/ 81 w 81"/>
                    <a:gd name="T3" fmla="*/ 89 h 89"/>
                    <a:gd name="T4" fmla="*/ 0 w 81"/>
                    <a:gd name="T5" fmla="*/ 7 h 89"/>
                    <a:gd name="T6" fmla="*/ 11 w 81"/>
                    <a:gd name="T7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" h="89">
                      <a:moveTo>
                        <a:pt x="11" y="0"/>
                      </a:moveTo>
                      <a:cubicBezTo>
                        <a:pt x="35" y="29"/>
                        <a:pt x="58" y="59"/>
                        <a:pt x="81" y="89"/>
                      </a:cubicBezTo>
                      <a:cubicBezTo>
                        <a:pt x="20" y="78"/>
                        <a:pt x="11" y="68"/>
                        <a:pt x="0" y="7"/>
                      </a:cubicBezTo>
                      <a:cubicBezTo>
                        <a:pt x="4" y="5"/>
                        <a:pt x="8" y="2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0" name="Freeform 82">
                  <a:extLst>
                    <a:ext uri="{FF2B5EF4-FFF2-40B4-BE49-F238E27FC236}">
                      <a16:creationId xmlns:a16="http://schemas.microsoft.com/office/drawing/2014/main" id="{748A5827-B838-44F2-A56F-45A8F646C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770" y="2920146"/>
                  <a:ext cx="43452" cy="81473"/>
                </a:xfrm>
                <a:custGeom>
                  <a:avLst/>
                  <a:gdLst>
                    <a:gd name="T0" fmla="*/ 34 w 57"/>
                    <a:gd name="T1" fmla="*/ 106 h 106"/>
                    <a:gd name="T2" fmla="*/ 0 w 57"/>
                    <a:gd name="T3" fmla="*/ 0 h 106"/>
                    <a:gd name="T4" fmla="*/ 47 w 57"/>
                    <a:gd name="T5" fmla="*/ 101 h 106"/>
                    <a:gd name="T6" fmla="*/ 34 w 57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06">
                      <a:moveTo>
                        <a:pt x="34" y="106"/>
                      </a:moveTo>
                      <a:cubicBezTo>
                        <a:pt x="23" y="70"/>
                        <a:pt x="11" y="35"/>
                        <a:pt x="0" y="0"/>
                      </a:cubicBezTo>
                      <a:cubicBezTo>
                        <a:pt x="52" y="26"/>
                        <a:pt x="57" y="42"/>
                        <a:pt x="47" y="101"/>
                      </a:cubicBezTo>
                      <a:cubicBezTo>
                        <a:pt x="43" y="103"/>
                        <a:pt x="38" y="104"/>
                        <a:pt x="34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91" name="星形: 五角 89">
              <a:extLst>
                <a:ext uri="{FF2B5EF4-FFF2-40B4-BE49-F238E27FC236}">
                  <a16:creationId xmlns:a16="http://schemas.microsoft.com/office/drawing/2014/main" id="{483C7AE2-1A91-43AF-AC3E-867B64DDF1EB}"/>
                </a:ext>
              </a:extLst>
            </p:cNvPr>
            <p:cNvSpPr/>
            <p:nvPr/>
          </p:nvSpPr>
          <p:spPr>
            <a:xfrm>
              <a:off x="2252710" y="3453740"/>
              <a:ext cx="138394" cy="138394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76D61423-FF6C-436D-A6FE-C006DDCD13AD}"/>
              </a:ext>
            </a:extLst>
          </p:cNvPr>
          <p:cNvGrpSpPr/>
          <p:nvPr/>
        </p:nvGrpSpPr>
        <p:grpSpPr>
          <a:xfrm>
            <a:off x="5234226" y="2602556"/>
            <a:ext cx="1723549" cy="769442"/>
            <a:chOff x="2783126" y="5100836"/>
            <a:chExt cx="1723549" cy="769442"/>
          </a:xfrm>
        </p:grpSpPr>
        <p:sp>
          <p:nvSpPr>
            <p:cNvPr id="169" name="文本框 168">
              <a:extLst>
                <a:ext uri="{FF2B5EF4-FFF2-40B4-BE49-F238E27FC236}">
                  <a16:creationId xmlns:a16="http://schemas.microsoft.com/office/drawing/2014/main" id="{77CD23FD-6A18-4451-9743-76C12DF9C66D}"/>
                </a:ext>
              </a:extLst>
            </p:cNvPr>
            <p:cNvSpPr txBox="1"/>
            <p:nvPr/>
          </p:nvSpPr>
          <p:spPr>
            <a:xfrm>
              <a:off x="2924192" y="5562501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单击添加副标题</a:t>
              </a:r>
            </a:p>
          </p:txBody>
        </p:sp>
        <p:sp>
          <p:nvSpPr>
            <p:cNvPr id="170" name="文本框 169">
              <a:extLst>
                <a:ext uri="{FF2B5EF4-FFF2-40B4-BE49-F238E27FC236}">
                  <a16:creationId xmlns:a16="http://schemas.microsoft.com/office/drawing/2014/main" id="{070C0F9D-8EA9-4857-8966-C6C2C4C47E99}"/>
                </a:ext>
              </a:extLst>
            </p:cNvPr>
            <p:cNvSpPr txBox="1"/>
            <p:nvPr/>
          </p:nvSpPr>
          <p:spPr>
            <a:xfrm>
              <a:off x="2783126" y="510083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</a:rPr>
                <a:t>单击添加荣誉</a:t>
              </a:r>
            </a:p>
          </p:txBody>
        </p:sp>
      </p:grp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4BEC3106-0B46-460F-92D8-D90F2ECF4BE0}"/>
              </a:ext>
            </a:extLst>
          </p:cNvPr>
          <p:cNvGrpSpPr/>
          <p:nvPr/>
        </p:nvGrpSpPr>
        <p:grpSpPr>
          <a:xfrm>
            <a:off x="8407592" y="2382421"/>
            <a:ext cx="2894388" cy="1209713"/>
            <a:chOff x="874713" y="2382421"/>
            <a:chExt cx="2894388" cy="1209713"/>
          </a:xfrm>
          <a:solidFill>
            <a:srgbClr val="72F2F2"/>
          </a:solidFill>
        </p:grpSpPr>
        <p:grpSp>
          <p:nvGrpSpPr>
            <p:cNvPr id="172" name="组合 171">
              <a:extLst>
                <a:ext uri="{FF2B5EF4-FFF2-40B4-BE49-F238E27FC236}">
                  <a16:creationId xmlns:a16="http://schemas.microsoft.com/office/drawing/2014/main" id="{D5DEF95C-EC64-4C12-8F22-69272B43E70A}"/>
                </a:ext>
              </a:extLst>
            </p:cNvPr>
            <p:cNvGrpSpPr/>
            <p:nvPr/>
          </p:nvGrpSpPr>
          <p:grpSpPr>
            <a:xfrm>
              <a:off x="874713" y="2382421"/>
              <a:ext cx="2894388" cy="1106557"/>
              <a:chOff x="874713" y="2382421"/>
              <a:chExt cx="2894388" cy="1106557"/>
            </a:xfrm>
            <a:grpFill/>
          </p:grpSpPr>
          <p:grpSp>
            <p:nvGrpSpPr>
              <p:cNvPr id="174" name="组合 173">
                <a:extLst>
                  <a:ext uri="{FF2B5EF4-FFF2-40B4-BE49-F238E27FC236}">
                    <a16:creationId xmlns:a16="http://schemas.microsoft.com/office/drawing/2014/main" id="{A3984FAB-9630-4C81-B6EF-77CD9E0D0BAA}"/>
                  </a:ext>
                </a:extLst>
              </p:cNvPr>
              <p:cNvGrpSpPr/>
              <p:nvPr/>
            </p:nvGrpSpPr>
            <p:grpSpPr>
              <a:xfrm>
                <a:off x="874713" y="2386371"/>
                <a:ext cx="478965" cy="1101126"/>
                <a:chOff x="874713" y="2386371"/>
                <a:chExt cx="478965" cy="1101126"/>
              </a:xfrm>
              <a:grpFill/>
            </p:grpSpPr>
            <p:sp>
              <p:nvSpPr>
                <p:cNvPr id="213" name="Freeform 11">
                  <a:extLst>
                    <a:ext uri="{FF2B5EF4-FFF2-40B4-BE49-F238E27FC236}">
                      <a16:creationId xmlns:a16="http://schemas.microsoft.com/office/drawing/2014/main" id="{D59EF964-EC21-411C-A946-20AB69416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635" y="2386371"/>
                  <a:ext cx="85423" cy="54316"/>
                </a:xfrm>
                <a:custGeom>
                  <a:avLst/>
                  <a:gdLst>
                    <a:gd name="T0" fmla="*/ 0 w 111"/>
                    <a:gd name="T1" fmla="*/ 69 h 71"/>
                    <a:gd name="T2" fmla="*/ 111 w 111"/>
                    <a:gd name="T3" fmla="*/ 2 h 71"/>
                    <a:gd name="T4" fmla="*/ 0 w 111"/>
                    <a:gd name="T5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1" h="71">
                      <a:moveTo>
                        <a:pt x="0" y="69"/>
                      </a:moveTo>
                      <a:cubicBezTo>
                        <a:pt x="23" y="23"/>
                        <a:pt x="58" y="0"/>
                        <a:pt x="111" y="2"/>
                      </a:cubicBezTo>
                      <a:cubicBezTo>
                        <a:pt x="87" y="47"/>
                        <a:pt x="52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4" name="Freeform 15">
                  <a:extLst>
                    <a:ext uri="{FF2B5EF4-FFF2-40B4-BE49-F238E27FC236}">
                      <a16:creationId xmlns:a16="http://schemas.microsoft.com/office/drawing/2014/main" id="{E5F5733F-D459-4E3D-8AD0-E8F3A25ED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357" y="3366027"/>
                  <a:ext cx="65179" cy="69623"/>
                </a:xfrm>
                <a:custGeom>
                  <a:avLst/>
                  <a:gdLst>
                    <a:gd name="T0" fmla="*/ 43 w 85"/>
                    <a:gd name="T1" fmla="*/ 74 h 91"/>
                    <a:gd name="T2" fmla="*/ 0 w 85"/>
                    <a:gd name="T3" fmla="*/ 0 h 91"/>
                    <a:gd name="T4" fmla="*/ 85 w 85"/>
                    <a:gd name="T5" fmla="*/ 79 h 91"/>
                    <a:gd name="T6" fmla="*/ 76 w 85"/>
                    <a:gd name="T7" fmla="*/ 91 h 91"/>
                    <a:gd name="T8" fmla="*/ 43 w 85"/>
                    <a:gd name="T9" fmla="*/ 7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1">
                      <a:moveTo>
                        <a:pt x="43" y="74"/>
                      </a:moveTo>
                      <a:cubicBezTo>
                        <a:pt x="29" y="51"/>
                        <a:pt x="16" y="28"/>
                        <a:pt x="0" y="0"/>
                      </a:cubicBezTo>
                      <a:cubicBezTo>
                        <a:pt x="53" y="7"/>
                        <a:pt x="73" y="40"/>
                        <a:pt x="85" y="79"/>
                      </a:cubicBezTo>
                      <a:cubicBezTo>
                        <a:pt x="85" y="82"/>
                        <a:pt x="79" y="87"/>
                        <a:pt x="76" y="91"/>
                      </a:cubicBezTo>
                      <a:cubicBezTo>
                        <a:pt x="65" y="85"/>
                        <a:pt x="54" y="80"/>
                        <a:pt x="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5" name="Freeform 18">
                  <a:extLst>
                    <a:ext uri="{FF2B5EF4-FFF2-40B4-BE49-F238E27FC236}">
                      <a16:creationId xmlns:a16="http://schemas.microsoft.com/office/drawing/2014/main" id="{B1E306A9-7A28-49DD-B465-E70831CACC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979" y="2443156"/>
                  <a:ext cx="49378" cy="80980"/>
                </a:xfrm>
                <a:custGeom>
                  <a:avLst/>
                  <a:gdLst>
                    <a:gd name="T0" fmla="*/ 16 w 64"/>
                    <a:gd name="T1" fmla="*/ 105 h 105"/>
                    <a:gd name="T2" fmla="*/ 21 w 64"/>
                    <a:gd name="T3" fmla="*/ 28 h 105"/>
                    <a:gd name="T4" fmla="*/ 64 w 64"/>
                    <a:gd name="T5" fmla="*/ 0 h 105"/>
                    <a:gd name="T6" fmla="*/ 41 w 64"/>
                    <a:gd name="T7" fmla="*/ 79 h 105"/>
                    <a:gd name="T8" fmla="*/ 16 w 64"/>
                    <a:gd name="T9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105">
                      <a:moveTo>
                        <a:pt x="16" y="105"/>
                      </a:moveTo>
                      <a:cubicBezTo>
                        <a:pt x="0" y="89"/>
                        <a:pt x="2" y="48"/>
                        <a:pt x="21" y="28"/>
                      </a:cubicBezTo>
                      <a:cubicBezTo>
                        <a:pt x="31" y="17"/>
                        <a:pt x="43" y="7"/>
                        <a:pt x="64" y="0"/>
                      </a:cubicBezTo>
                      <a:cubicBezTo>
                        <a:pt x="56" y="27"/>
                        <a:pt x="48" y="53"/>
                        <a:pt x="41" y="79"/>
                      </a:cubicBezTo>
                      <a:cubicBezTo>
                        <a:pt x="32" y="87"/>
                        <a:pt x="24" y="96"/>
                        <a:pt x="1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6" name="Freeform 19">
                  <a:extLst>
                    <a:ext uri="{FF2B5EF4-FFF2-40B4-BE49-F238E27FC236}">
                      <a16:creationId xmlns:a16="http://schemas.microsoft.com/office/drawing/2014/main" id="{64D02219-D805-4C2B-A1D8-DC5C1EDBF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195" y="2454019"/>
                  <a:ext cx="87399" cy="39008"/>
                </a:xfrm>
                <a:custGeom>
                  <a:avLst/>
                  <a:gdLst>
                    <a:gd name="T0" fmla="*/ 31 w 114"/>
                    <a:gd name="T1" fmla="*/ 0 h 51"/>
                    <a:gd name="T2" fmla="*/ 114 w 114"/>
                    <a:gd name="T3" fmla="*/ 0 h 51"/>
                    <a:gd name="T4" fmla="*/ 0 w 114"/>
                    <a:gd name="T5" fmla="*/ 24 h 51"/>
                    <a:gd name="T6" fmla="*/ 31 w 114"/>
                    <a:gd name="T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51">
                      <a:moveTo>
                        <a:pt x="31" y="0"/>
                      </a:moveTo>
                      <a:cubicBezTo>
                        <a:pt x="58" y="0"/>
                        <a:pt x="85" y="0"/>
                        <a:pt x="114" y="0"/>
                      </a:cubicBezTo>
                      <a:cubicBezTo>
                        <a:pt x="72" y="44"/>
                        <a:pt x="36" y="51"/>
                        <a:pt x="0" y="24"/>
                      </a:cubicBezTo>
                      <a:cubicBezTo>
                        <a:pt x="11" y="16"/>
                        <a:pt x="21" y="8"/>
                        <a:pt x="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7" name="Freeform 21">
                  <a:extLst>
                    <a:ext uri="{FF2B5EF4-FFF2-40B4-BE49-F238E27FC236}">
                      <a16:creationId xmlns:a16="http://schemas.microsoft.com/office/drawing/2014/main" id="{DDDE26BB-922E-48DB-B150-3766DB4B82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2971" y="3276654"/>
                  <a:ext cx="82955" cy="56291"/>
                </a:xfrm>
                <a:custGeom>
                  <a:avLst/>
                  <a:gdLst>
                    <a:gd name="T0" fmla="*/ 108 w 108"/>
                    <a:gd name="T1" fmla="*/ 56 h 73"/>
                    <a:gd name="T2" fmla="*/ 0 w 108"/>
                    <a:gd name="T3" fmla="*/ 0 h 73"/>
                    <a:gd name="T4" fmla="*/ 77 w 108"/>
                    <a:gd name="T5" fmla="*/ 18 h 73"/>
                    <a:gd name="T6" fmla="*/ 108 w 108"/>
                    <a:gd name="T7" fmla="*/ 5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8" h="73">
                      <a:moveTo>
                        <a:pt x="108" y="56"/>
                      </a:moveTo>
                      <a:cubicBezTo>
                        <a:pt x="66" y="73"/>
                        <a:pt x="35" y="58"/>
                        <a:pt x="0" y="0"/>
                      </a:cubicBezTo>
                      <a:cubicBezTo>
                        <a:pt x="28" y="6"/>
                        <a:pt x="53" y="12"/>
                        <a:pt x="77" y="18"/>
                      </a:cubicBezTo>
                      <a:cubicBezTo>
                        <a:pt x="88" y="31"/>
                        <a:pt x="98" y="43"/>
                        <a:pt x="108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8" name="Freeform 22">
                  <a:extLst>
                    <a:ext uri="{FF2B5EF4-FFF2-40B4-BE49-F238E27FC236}">
                      <a16:creationId xmlns:a16="http://schemas.microsoft.com/office/drawing/2014/main" id="{CD746FCF-4BCD-46AA-88F3-C5C72ED4A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7415" y="2539936"/>
                  <a:ext cx="80980" cy="48390"/>
                </a:xfrm>
                <a:custGeom>
                  <a:avLst/>
                  <a:gdLst>
                    <a:gd name="T0" fmla="*/ 31 w 105"/>
                    <a:gd name="T1" fmla="*/ 15 h 63"/>
                    <a:gd name="T2" fmla="*/ 105 w 105"/>
                    <a:gd name="T3" fmla="*/ 0 h 63"/>
                    <a:gd name="T4" fmla="*/ 16 w 105"/>
                    <a:gd name="T5" fmla="*/ 63 h 63"/>
                    <a:gd name="T6" fmla="*/ 0 w 105"/>
                    <a:gd name="T7" fmla="*/ 53 h 63"/>
                    <a:gd name="T8" fmla="*/ 31 w 105"/>
                    <a:gd name="T9" fmla="*/ 1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63">
                      <a:moveTo>
                        <a:pt x="31" y="15"/>
                      </a:moveTo>
                      <a:cubicBezTo>
                        <a:pt x="55" y="11"/>
                        <a:pt x="79" y="6"/>
                        <a:pt x="105" y="0"/>
                      </a:cubicBezTo>
                      <a:cubicBezTo>
                        <a:pt x="88" y="43"/>
                        <a:pt x="57" y="60"/>
                        <a:pt x="16" y="63"/>
                      </a:cubicBezTo>
                      <a:cubicBezTo>
                        <a:pt x="11" y="63"/>
                        <a:pt x="5" y="56"/>
                        <a:pt x="0" y="53"/>
                      </a:cubicBezTo>
                      <a:cubicBezTo>
                        <a:pt x="10" y="40"/>
                        <a:pt x="20" y="28"/>
                        <a:pt x="31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9" name="Freeform 25">
                  <a:extLst>
                    <a:ext uri="{FF2B5EF4-FFF2-40B4-BE49-F238E27FC236}">
                      <a16:creationId xmlns:a16="http://schemas.microsoft.com/office/drawing/2014/main" id="{801D3249-90EA-43D5-9FCA-21572D485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7636" y="3395160"/>
                  <a:ext cx="76042" cy="65179"/>
                </a:xfrm>
                <a:custGeom>
                  <a:avLst/>
                  <a:gdLst>
                    <a:gd name="T0" fmla="*/ 63 w 99"/>
                    <a:gd name="T1" fmla="*/ 72 h 85"/>
                    <a:gd name="T2" fmla="*/ 0 w 99"/>
                    <a:gd name="T3" fmla="*/ 0 h 85"/>
                    <a:gd name="T4" fmla="*/ 97 w 99"/>
                    <a:gd name="T5" fmla="*/ 85 h 85"/>
                    <a:gd name="T6" fmla="*/ 63 w 99"/>
                    <a:gd name="T7" fmla="*/ 7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9" h="85">
                      <a:moveTo>
                        <a:pt x="63" y="72"/>
                      </a:moveTo>
                      <a:cubicBezTo>
                        <a:pt x="44" y="50"/>
                        <a:pt x="26" y="29"/>
                        <a:pt x="0" y="0"/>
                      </a:cubicBezTo>
                      <a:cubicBezTo>
                        <a:pt x="72" y="15"/>
                        <a:pt x="99" y="42"/>
                        <a:pt x="97" y="85"/>
                      </a:cubicBezTo>
                      <a:cubicBezTo>
                        <a:pt x="86" y="81"/>
                        <a:pt x="75" y="76"/>
                        <a:pt x="63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0" name="Freeform 27">
                  <a:extLst>
                    <a:ext uri="{FF2B5EF4-FFF2-40B4-BE49-F238E27FC236}">
                      <a16:creationId xmlns:a16="http://schemas.microsoft.com/office/drawing/2014/main" id="{745D7F3B-2B98-40C8-8482-C4456E07A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120" y="2770037"/>
                  <a:ext cx="46909" cy="92336"/>
                </a:xfrm>
                <a:custGeom>
                  <a:avLst/>
                  <a:gdLst>
                    <a:gd name="T0" fmla="*/ 45 w 61"/>
                    <a:gd name="T1" fmla="*/ 119 h 120"/>
                    <a:gd name="T2" fmla="*/ 20 w 61"/>
                    <a:gd name="T3" fmla="*/ 0 h 120"/>
                    <a:gd name="T4" fmla="*/ 45 w 61"/>
                    <a:gd name="T5" fmla="*/ 120 h 120"/>
                    <a:gd name="T6" fmla="*/ 45 w 61"/>
                    <a:gd name="T7" fmla="*/ 119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1" h="120">
                      <a:moveTo>
                        <a:pt x="45" y="119"/>
                      </a:moveTo>
                      <a:cubicBezTo>
                        <a:pt x="10" y="85"/>
                        <a:pt x="0" y="45"/>
                        <a:pt x="20" y="0"/>
                      </a:cubicBezTo>
                      <a:cubicBezTo>
                        <a:pt x="61" y="33"/>
                        <a:pt x="53" y="76"/>
                        <a:pt x="45" y="120"/>
                      </a:cubicBezTo>
                      <a:lnTo>
                        <a:pt x="45" y="1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1" name="Freeform 31">
                  <a:extLst>
                    <a:ext uri="{FF2B5EF4-FFF2-40B4-BE49-F238E27FC236}">
                      <a16:creationId xmlns:a16="http://schemas.microsoft.com/office/drawing/2014/main" id="{58008F32-9C67-45FC-A367-FFBC6C0C6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3962" y="3211969"/>
                  <a:ext cx="73573" cy="62216"/>
                </a:xfrm>
                <a:custGeom>
                  <a:avLst/>
                  <a:gdLst>
                    <a:gd name="T0" fmla="*/ 96 w 96"/>
                    <a:gd name="T1" fmla="*/ 69 h 81"/>
                    <a:gd name="T2" fmla="*/ 0 w 96"/>
                    <a:gd name="T3" fmla="*/ 0 h 81"/>
                    <a:gd name="T4" fmla="*/ 85 w 96"/>
                    <a:gd name="T5" fmla="*/ 48 h 81"/>
                    <a:gd name="T6" fmla="*/ 96 w 96"/>
                    <a:gd name="T7" fmla="*/ 6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1">
                      <a:moveTo>
                        <a:pt x="96" y="69"/>
                      </a:moveTo>
                      <a:cubicBezTo>
                        <a:pt x="55" y="81"/>
                        <a:pt x="25" y="63"/>
                        <a:pt x="0" y="0"/>
                      </a:cubicBezTo>
                      <a:cubicBezTo>
                        <a:pt x="28" y="16"/>
                        <a:pt x="57" y="32"/>
                        <a:pt x="85" y="48"/>
                      </a:cubicBezTo>
                      <a:cubicBezTo>
                        <a:pt x="89" y="55"/>
                        <a:pt x="92" y="62"/>
                        <a:pt x="96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2" name="Freeform 32">
                  <a:extLst>
                    <a:ext uri="{FF2B5EF4-FFF2-40B4-BE49-F238E27FC236}">
                      <a16:creationId xmlns:a16="http://schemas.microsoft.com/office/drawing/2014/main" id="{244F6767-C1A2-4A8B-9F9F-859487980A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718" y="3422812"/>
                  <a:ext cx="86905" cy="38515"/>
                </a:xfrm>
                <a:custGeom>
                  <a:avLst/>
                  <a:gdLst>
                    <a:gd name="T0" fmla="*/ 80 w 113"/>
                    <a:gd name="T1" fmla="*/ 0 h 50"/>
                    <a:gd name="T2" fmla="*/ 113 w 113"/>
                    <a:gd name="T3" fmla="*/ 17 h 50"/>
                    <a:gd name="T4" fmla="*/ 42 w 113"/>
                    <a:gd name="T5" fmla="*/ 37 h 50"/>
                    <a:gd name="T6" fmla="*/ 0 w 113"/>
                    <a:gd name="T7" fmla="*/ 5 h 50"/>
                    <a:gd name="T8" fmla="*/ 80 w 113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0">
                      <a:moveTo>
                        <a:pt x="80" y="0"/>
                      </a:moveTo>
                      <a:cubicBezTo>
                        <a:pt x="91" y="6"/>
                        <a:pt x="102" y="11"/>
                        <a:pt x="113" y="17"/>
                      </a:cubicBezTo>
                      <a:cubicBezTo>
                        <a:pt x="98" y="50"/>
                        <a:pt x="67" y="40"/>
                        <a:pt x="42" y="37"/>
                      </a:cubicBezTo>
                      <a:cubicBezTo>
                        <a:pt x="27" y="35"/>
                        <a:pt x="13" y="22"/>
                        <a:pt x="0" y="5"/>
                      </a:cubicBezTo>
                      <a:cubicBezTo>
                        <a:pt x="26" y="3"/>
                        <a:pt x="53" y="2"/>
                        <a:pt x="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3" name="Freeform 33">
                  <a:extLst>
                    <a:ext uri="{FF2B5EF4-FFF2-40B4-BE49-F238E27FC236}">
                      <a16:creationId xmlns:a16="http://schemas.microsoft.com/office/drawing/2014/main" id="{4C9B3ECE-1010-4F57-BEC4-FE386A4C53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020" y="2994706"/>
                  <a:ext cx="52340" cy="79005"/>
                </a:xfrm>
                <a:custGeom>
                  <a:avLst/>
                  <a:gdLst>
                    <a:gd name="T0" fmla="*/ 63 w 68"/>
                    <a:gd name="T1" fmla="*/ 103 h 103"/>
                    <a:gd name="T2" fmla="*/ 0 w 68"/>
                    <a:gd name="T3" fmla="*/ 0 h 103"/>
                    <a:gd name="T4" fmla="*/ 68 w 68"/>
                    <a:gd name="T5" fmla="*/ 70 h 103"/>
                    <a:gd name="T6" fmla="*/ 63 w 68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8" h="103">
                      <a:moveTo>
                        <a:pt x="63" y="103"/>
                      </a:moveTo>
                      <a:cubicBezTo>
                        <a:pt x="17" y="87"/>
                        <a:pt x="8" y="73"/>
                        <a:pt x="0" y="0"/>
                      </a:cubicBezTo>
                      <a:cubicBezTo>
                        <a:pt x="26" y="27"/>
                        <a:pt x="47" y="49"/>
                        <a:pt x="68" y="70"/>
                      </a:cubicBezTo>
                      <a:cubicBezTo>
                        <a:pt x="66" y="81"/>
                        <a:pt x="65" y="92"/>
                        <a:pt x="63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4" name="Freeform 34">
                  <a:extLst>
                    <a:ext uri="{FF2B5EF4-FFF2-40B4-BE49-F238E27FC236}">
                      <a16:creationId xmlns:a16="http://schemas.microsoft.com/office/drawing/2014/main" id="{B07211C1-1BFB-475D-AC4C-47F4C7F0B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589" y="3388248"/>
                  <a:ext cx="95299" cy="37527"/>
                </a:xfrm>
                <a:custGeom>
                  <a:avLst/>
                  <a:gdLst>
                    <a:gd name="T0" fmla="*/ 124 w 124"/>
                    <a:gd name="T1" fmla="*/ 22 h 49"/>
                    <a:gd name="T2" fmla="*/ 0 w 124"/>
                    <a:gd name="T3" fmla="*/ 0 h 49"/>
                    <a:gd name="T4" fmla="*/ 87 w 124"/>
                    <a:gd name="T5" fmla="*/ 0 h 49"/>
                    <a:gd name="T6" fmla="*/ 124 w 124"/>
                    <a:gd name="T7" fmla="*/ 22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4" h="49">
                      <a:moveTo>
                        <a:pt x="124" y="22"/>
                      </a:moveTo>
                      <a:cubicBezTo>
                        <a:pt x="86" y="49"/>
                        <a:pt x="56" y="45"/>
                        <a:pt x="0" y="0"/>
                      </a:cubicBezTo>
                      <a:cubicBezTo>
                        <a:pt x="33" y="0"/>
                        <a:pt x="60" y="0"/>
                        <a:pt x="87" y="0"/>
                      </a:cubicBezTo>
                      <a:cubicBezTo>
                        <a:pt x="99" y="7"/>
                        <a:pt x="112" y="15"/>
                        <a:pt x="124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5" name="Freeform 35">
                  <a:extLst>
                    <a:ext uri="{FF2B5EF4-FFF2-40B4-BE49-F238E27FC236}">
                      <a16:creationId xmlns:a16="http://schemas.microsoft.com/office/drawing/2014/main" id="{600B26C6-166A-400F-A834-30E4BB408E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2586" y="3328007"/>
                  <a:ext cx="59747" cy="77029"/>
                </a:xfrm>
                <a:custGeom>
                  <a:avLst/>
                  <a:gdLst>
                    <a:gd name="T0" fmla="*/ 72 w 78"/>
                    <a:gd name="T1" fmla="*/ 100 h 100"/>
                    <a:gd name="T2" fmla="*/ 35 w 78"/>
                    <a:gd name="T3" fmla="*/ 78 h 100"/>
                    <a:gd name="T4" fmla="*/ 0 w 78"/>
                    <a:gd name="T5" fmla="*/ 0 h 100"/>
                    <a:gd name="T6" fmla="*/ 72 w 78"/>
                    <a:gd name="T7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00">
                      <a:moveTo>
                        <a:pt x="72" y="100"/>
                      </a:moveTo>
                      <a:cubicBezTo>
                        <a:pt x="60" y="93"/>
                        <a:pt x="47" y="85"/>
                        <a:pt x="35" y="78"/>
                      </a:cubicBezTo>
                      <a:cubicBezTo>
                        <a:pt x="24" y="53"/>
                        <a:pt x="13" y="29"/>
                        <a:pt x="0" y="0"/>
                      </a:cubicBezTo>
                      <a:cubicBezTo>
                        <a:pt x="60" y="23"/>
                        <a:pt x="78" y="51"/>
                        <a:pt x="7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6" name="Freeform 36">
                  <a:extLst>
                    <a:ext uri="{FF2B5EF4-FFF2-40B4-BE49-F238E27FC236}">
                      <a16:creationId xmlns:a16="http://schemas.microsoft.com/office/drawing/2014/main" id="{6AA49281-0541-4654-9C76-59FF777C0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876" y="2396247"/>
                  <a:ext cx="64191" cy="76042"/>
                </a:xfrm>
                <a:custGeom>
                  <a:avLst/>
                  <a:gdLst>
                    <a:gd name="T0" fmla="*/ 50 w 84"/>
                    <a:gd name="T1" fmla="*/ 75 h 99"/>
                    <a:gd name="T2" fmla="*/ 19 w 84"/>
                    <a:gd name="T3" fmla="*/ 99 h 99"/>
                    <a:gd name="T4" fmla="*/ 38 w 84"/>
                    <a:gd name="T5" fmla="*/ 22 h 99"/>
                    <a:gd name="T6" fmla="*/ 84 w 84"/>
                    <a:gd name="T7" fmla="*/ 0 h 99"/>
                    <a:gd name="T8" fmla="*/ 50 w 84"/>
                    <a:gd name="T9" fmla="*/ 7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99">
                      <a:moveTo>
                        <a:pt x="50" y="75"/>
                      </a:moveTo>
                      <a:cubicBezTo>
                        <a:pt x="40" y="83"/>
                        <a:pt x="30" y="91"/>
                        <a:pt x="19" y="99"/>
                      </a:cubicBezTo>
                      <a:cubicBezTo>
                        <a:pt x="0" y="67"/>
                        <a:pt x="20" y="44"/>
                        <a:pt x="38" y="22"/>
                      </a:cubicBezTo>
                      <a:cubicBezTo>
                        <a:pt x="48" y="11"/>
                        <a:pt x="64" y="4"/>
                        <a:pt x="84" y="0"/>
                      </a:cubicBezTo>
                      <a:cubicBezTo>
                        <a:pt x="73" y="25"/>
                        <a:pt x="62" y="50"/>
                        <a:pt x="5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7" name="Freeform 37">
                  <a:extLst>
                    <a:ext uri="{FF2B5EF4-FFF2-40B4-BE49-F238E27FC236}">
                      <a16:creationId xmlns:a16="http://schemas.microsoft.com/office/drawing/2014/main" id="{A150B947-3E85-4D3D-ABF1-7500C472B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203" y="2920146"/>
                  <a:ext cx="54809" cy="84930"/>
                </a:xfrm>
                <a:custGeom>
                  <a:avLst/>
                  <a:gdLst>
                    <a:gd name="T0" fmla="*/ 23 w 71"/>
                    <a:gd name="T1" fmla="*/ 111 h 111"/>
                    <a:gd name="T2" fmla="*/ 52 w 71"/>
                    <a:gd name="T3" fmla="*/ 0 h 111"/>
                    <a:gd name="T4" fmla="*/ 23 w 71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111">
                      <a:moveTo>
                        <a:pt x="23" y="111"/>
                      </a:moveTo>
                      <a:cubicBezTo>
                        <a:pt x="0" y="63"/>
                        <a:pt x="24" y="31"/>
                        <a:pt x="52" y="0"/>
                      </a:cubicBezTo>
                      <a:cubicBezTo>
                        <a:pt x="71" y="46"/>
                        <a:pt x="68" y="57"/>
                        <a:pt x="23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8" name="Freeform 38">
                  <a:extLst>
                    <a:ext uri="{FF2B5EF4-FFF2-40B4-BE49-F238E27FC236}">
                      <a16:creationId xmlns:a16="http://schemas.microsoft.com/office/drawing/2014/main" id="{6AB59CF6-062A-49A8-90D8-F7B5E075E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324" y="2491052"/>
                  <a:ext cx="85423" cy="44440"/>
                </a:xfrm>
                <a:custGeom>
                  <a:avLst/>
                  <a:gdLst>
                    <a:gd name="T0" fmla="*/ 0 w 111"/>
                    <a:gd name="T1" fmla="*/ 43 h 58"/>
                    <a:gd name="T2" fmla="*/ 25 w 111"/>
                    <a:gd name="T3" fmla="*/ 17 h 58"/>
                    <a:gd name="T4" fmla="*/ 111 w 111"/>
                    <a:gd name="T5" fmla="*/ 0 h 58"/>
                    <a:gd name="T6" fmla="*/ 5 w 111"/>
                    <a:gd name="T7" fmla="*/ 53 h 58"/>
                    <a:gd name="T8" fmla="*/ 0 w 111"/>
                    <a:gd name="T9" fmla="*/ 4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58">
                      <a:moveTo>
                        <a:pt x="0" y="43"/>
                      </a:moveTo>
                      <a:cubicBezTo>
                        <a:pt x="8" y="34"/>
                        <a:pt x="16" y="25"/>
                        <a:pt x="25" y="17"/>
                      </a:cubicBezTo>
                      <a:cubicBezTo>
                        <a:pt x="51" y="12"/>
                        <a:pt x="77" y="6"/>
                        <a:pt x="111" y="0"/>
                      </a:cubicBezTo>
                      <a:cubicBezTo>
                        <a:pt x="83" y="47"/>
                        <a:pt x="47" y="58"/>
                        <a:pt x="5" y="53"/>
                      </a:cubicBezTo>
                      <a:cubicBezTo>
                        <a:pt x="3" y="53"/>
                        <a:pt x="2" y="46"/>
                        <a:pt x="0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9" name="Freeform 41">
                  <a:extLst>
                    <a:ext uri="{FF2B5EF4-FFF2-40B4-BE49-F238E27FC236}">
                      <a16:creationId xmlns:a16="http://schemas.microsoft.com/office/drawing/2014/main" id="{6B6761CE-D896-4799-8E0E-7D46151A5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112" y="2558700"/>
                  <a:ext cx="34071" cy="86905"/>
                </a:xfrm>
                <a:custGeom>
                  <a:avLst/>
                  <a:gdLst>
                    <a:gd name="T0" fmla="*/ 32 w 44"/>
                    <a:gd name="T1" fmla="*/ 100 h 113"/>
                    <a:gd name="T2" fmla="*/ 14 w 44"/>
                    <a:gd name="T3" fmla="*/ 113 h 113"/>
                    <a:gd name="T4" fmla="*/ 44 w 44"/>
                    <a:gd name="T5" fmla="*/ 0 h 113"/>
                    <a:gd name="T6" fmla="*/ 39 w 44"/>
                    <a:gd name="T7" fmla="*/ 88 h 113"/>
                    <a:gd name="T8" fmla="*/ 32 w 44"/>
                    <a:gd name="T9" fmla="*/ 10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13">
                      <a:moveTo>
                        <a:pt x="32" y="100"/>
                      </a:moveTo>
                      <a:cubicBezTo>
                        <a:pt x="26" y="104"/>
                        <a:pt x="20" y="108"/>
                        <a:pt x="14" y="113"/>
                      </a:cubicBezTo>
                      <a:cubicBezTo>
                        <a:pt x="0" y="47"/>
                        <a:pt x="0" y="47"/>
                        <a:pt x="44" y="0"/>
                      </a:cubicBezTo>
                      <a:cubicBezTo>
                        <a:pt x="43" y="29"/>
                        <a:pt x="41" y="59"/>
                        <a:pt x="39" y="88"/>
                      </a:cubicBezTo>
                      <a:cubicBezTo>
                        <a:pt x="36" y="92"/>
                        <a:pt x="34" y="96"/>
                        <a:pt x="3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0" name="Freeform 42">
                  <a:extLst>
                    <a:ext uri="{FF2B5EF4-FFF2-40B4-BE49-F238E27FC236}">
                      <a16:creationId xmlns:a16="http://schemas.microsoft.com/office/drawing/2014/main" id="{552FF74D-3D15-4D40-9F1B-AED2130F6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4922" y="3450464"/>
                  <a:ext cx="97274" cy="37033"/>
                </a:xfrm>
                <a:custGeom>
                  <a:avLst/>
                  <a:gdLst>
                    <a:gd name="T0" fmla="*/ 93 w 127"/>
                    <a:gd name="T1" fmla="*/ 0 h 48"/>
                    <a:gd name="T2" fmla="*/ 127 w 127"/>
                    <a:gd name="T3" fmla="*/ 13 h 48"/>
                    <a:gd name="T4" fmla="*/ 0 w 127"/>
                    <a:gd name="T5" fmla="*/ 14 h 48"/>
                    <a:gd name="T6" fmla="*/ 93 w 127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48">
                      <a:moveTo>
                        <a:pt x="93" y="0"/>
                      </a:moveTo>
                      <a:cubicBezTo>
                        <a:pt x="105" y="4"/>
                        <a:pt x="116" y="9"/>
                        <a:pt x="127" y="13"/>
                      </a:cubicBezTo>
                      <a:cubicBezTo>
                        <a:pt x="94" y="46"/>
                        <a:pt x="61" y="48"/>
                        <a:pt x="0" y="14"/>
                      </a:cubicBezTo>
                      <a:cubicBezTo>
                        <a:pt x="38" y="8"/>
                        <a:pt x="65" y="4"/>
                        <a:pt x="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1" name="Freeform 43">
                  <a:extLst>
                    <a:ext uri="{FF2B5EF4-FFF2-40B4-BE49-F238E27FC236}">
                      <a16:creationId xmlns:a16="http://schemas.microsoft.com/office/drawing/2014/main" id="{8E16A510-B346-4EEB-A78B-CB4EF22346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804" y="2655481"/>
                  <a:ext cx="73079" cy="64685"/>
                </a:xfrm>
                <a:custGeom>
                  <a:avLst/>
                  <a:gdLst>
                    <a:gd name="T0" fmla="*/ 0 w 95"/>
                    <a:gd name="T1" fmla="*/ 84 h 84"/>
                    <a:gd name="T2" fmla="*/ 95 w 95"/>
                    <a:gd name="T3" fmla="*/ 0 h 84"/>
                    <a:gd name="T4" fmla="*/ 1 w 95"/>
                    <a:gd name="T5" fmla="*/ 83 h 84"/>
                    <a:gd name="T6" fmla="*/ 0 w 95"/>
                    <a:gd name="T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5" h="84">
                      <a:moveTo>
                        <a:pt x="0" y="84"/>
                      </a:moveTo>
                      <a:cubicBezTo>
                        <a:pt x="50" y="13"/>
                        <a:pt x="50" y="13"/>
                        <a:pt x="95" y="0"/>
                      </a:cubicBezTo>
                      <a:cubicBezTo>
                        <a:pt x="83" y="52"/>
                        <a:pt x="50" y="76"/>
                        <a:pt x="1" y="83"/>
                      </a:cubicBezTo>
                      <a:lnTo>
                        <a:pt x="0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2" name="Freeform 45">
                  <a:extLst>
                    <a:ext uri="{FF2B5EF4-FFF2-40B4-BE49-F238E27FC236}">
                      <a16:creationId xmlns:a16="http://schemas.microsoft.com/office/drawing/2014/main" id="{08A58BD5-1701-4BCA-8F5D-CD367C72D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764" y="3283567"/>
                  <a:ext cx="52340" cy="87893"/>
                </a:xfrm>
                <a:custGeom>
                  <a:avLst/>
                  <a:gdLst>
                    <a:gd name="T0" fmla="*/ 68 w 68"/>
                    <a:gd name="T1" fmla="*/ 114 h 114"/>
                    <a:gd name="T2" fmla="*/ 11 w 68"/>
                    <a:gd name="T3" fmla="*/ 0 h 114"/>
                    <a:gd name="T4" fmla="*/ 68 w 68"/>
                    <a:gd name="T5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14">
                      <a:moveTo>
                        <a:pt x="68" y="114"/>
                      </a:moveTo>
                      <a:cubicBezTo>
                        <a:pt x="35" y="84"/>
                        <a:pt x="0" y="53"/>
                        <a:pt x="11" y="0"/>
                      </a:cubicBezTo>
                      <a:cubicBezTo>
                        <a:pt x="62" y="23"/>
                        <a:pt x="66" y="68"/>
                        <a:pt x="68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3" name="Freeform 46">
                  <a:extLst>
                    <a:ext uri="{FF2B5EF4-FFF2-40B4-BE49-F238E27FC236}">
                      <a16:creationId xmlns:a16="http://schemas.microsoft.com/office/drawing/2014/main" id="{9A50C74D-3558-447B-AB19-8AAFDEE38B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327" y="2693995"/>
                  <a:ext cx="38515" cy="91349"/>
                </a:xfrm>
                <a:custGeom>
                  <a:avLst/>
                  <a:gdLst>
                    <a:gd name="T0" fmla="*/ 33 w 50"/>
                    <a:gd name="T1" fmla="*/ 118 h 119"/>
                    <a:gd name="T2" fmla="*/ 3 w 50"/>
                    <a:gd name="T3" fmla="*/ 43 h 119"/>
                    <a:gd name="T4" fmla="*/ 16 w 50"/>
                    <a:gd name="T5" fmla="*/ 0 h 119"/>
                    <a:gd name="T6" fmla="*/ 32 w 50"/>
                    <a:gd name="T7" fmla="*/ 119 h 119"/>
                    <a:gd name="T8" fmla="*/ 33 w 50"/>
                    <a:gd name="T9" fmla="*/ 11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9">
                      <a:moveTo>
                        <a:pt x="33" y="118"/>
                      </a:moveTo>
                      <a:cubicBezTo>
                        <a:pt x="23" y="93"/>
                        <a:pt x="10" y="69"/>
                        <a:pt x="3" y="43"/>
                      </a:cubicBezTo>
                      <a:cubicBezTo>
                        <a:pt x="0" y="31"/>
                        <a:pt x="11" y="16"/>
                        <a:pt x="16" y="0"/>
                      </a:cubicBezTo>
                      <a:cubicBezTo>
                        <a:pt x="50" y="38"/>
                        <a:pt x="43" y="79"/>
                        <a:pt x="32" y="119"/>
                      </a:cubicBezTo>
                      <a:lnTo>
                        <a:pt x="33" y="1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4" name="Freeform 51">
                  <a:extLst>
                    <a:ext uri="{FF2B5EF4-FFF2-40B4-BE49-F238E27FC236}">
                      <a16:creationId xmlns:a16="http://schemas.microsoft.com/office/drawing/2014/main" id="{A080A182-84D7-4282-959D-1B71D6438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410" y="2986312"/>
                  <a:ext cx="40490" cy="87399"/>
                </a:xfrm>
                <a:custGeom>
                  <a:avLst/>
                  <a:gdLst>
                    <a:gd name="T0" fmla="*/ 0 w 53"/>
                    <a:gd name="T1" fmla="*/ 114 h 114"/>
                    <a:gd name="T2" fmla="*/ 5 w 53"/>
                    <a:gd name="T3" fmla="*/ 81 h 114"/>
                    <a:gd name="T4" fmla="*/ 24 w 53"/>
                    <a:gd name="T5" fmla="*/ 0 h 114"/>
                    <a:gd name="T6" fmla="*/ 0 w 53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14">
                      <a:moveTo>
                        <a:pt x="0" y="114"/>
                      </a:moveTo>
                      <a:cubicBezTo>
                        <a:pt x="2" y="103"/>
                        <a:pt x="3" y="92"/>
                        <a:pt x="5" y="81"/>
                      </a:cubicBezTo>
                      <a:cubicBezTo>
                        <a:pt x="11" y="54"/>
                        <a:pt x="18" y="27"/>
                        <a:pt x="24" y="0"/>
                      </a:cubicBezTo>
                      <a:cubicBezTo>
                        <a:pt x="53" y="67"/>
                        <a:pt x="40" y="110"/>
                        <a:pt x="0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5" name="Freeform 52">
                  <a:extLst>
                    <a:ext uri="{FF2B5EF4-FFF2-40B4-BE49-F238E27FC236}">
                      <a16:creationId xmlns:a16="http://schemas.microsoft.com/office/drawing/2014/main" id="{35601F01-2083-45B4-8F5E-0DC61DE595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86" y="3334919"/>
                  <a:ext cx="93818" cy="43452"/>
                </a:xfrm>
                <a:custGeom>
                  <a:avLst/>
                  <a:gdLst>
                    <a:gd name="T0" fmla="*/ 122 w 122"/>
                    <a:gd name="T1" fmla="*/ 47 h 56"/>
                    <a:gd name="T2" fmla="*/ 0 w 122"/>
                    <a:gd name="T3" fmla="*/ 5 h 56"/>
                    <a:gd name="T4" fmla="*/ 96 w 122"/>
                    <a:gd name="T5" fmla="*/ 32 h 56"/>
                    <a:gd name="T6" fmla="*/ 122 w 122"/>
                    <a:gd name="T7" fmla="*/ 47 h 56"/>
                    <a:gd name="T8" fmla="*/ 122 w 122"/>
                    <a:gd name="T9" fmla="*/ 47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56">
                      <a:moveTo>
                        <a:pt x="122" y="47"/>
                      </a:moveTo>
                      <a:cubicBezTo>
                        <a:pt x="75" y="56"/>
                        <a:pt x="31" y="54"/>
                        <a:pt x="0" y="5"/>
                      </a:cubicBezTo>
                      <a:cubicBezTo>
                        <a:pt x="38" y="1"/>
                        <a:pt x="71" y="0"/>
                        <a:pt x="96" y="32"/>
                      </a:cubicBezTo>
                      <a:cubicBezTo>
                        <a:pt x="102" y="39"/>
                        <a:pt x="113" y="42"/>
                        <a:pt x="122" y="47"/>
                      </a:cubicBezTo>
                      <a:cubicBezTo>
                        <a:pt x="122" y="47"/>
                        <a:pt x="122" y="47"/>
                        <a:pt x="12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6" name="Freeform 55">
                  <a:extLst>
                    <a:ext uri="{FF2B5EF4-FFF2-40B4-BE49-F238E27FC236}">
                      <a16:creationId xmlns:a16="http://schemas.microsoft.com/office/drawing/2014/main" id="{D6A25003-4B04-43C0-9718-E53B6EFE69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850" y="2587833"/>
                  <a:ext cx="70117" cy="64685"/>
                </a:xfrm>
                <a:custGeom>
                  <a:avLst/>
                  <a:gdLst>
                    <a:gd name="T0" fmla="*/ 5 w 91"/>
                    <a:gd name="T1" fmla="*/ 62 h 84"/>
                    <a:gd name="T2" fmla="*/ 12 w 91"/>
                    <a:gd name="T3" fmla="*/ 50 h 84"/>
                    <a:gd name="T4" fmla="*/ 91 w 91"/>
                    <a:gd name="T5" fmla="*/ 0 h 84"/>
                    <a:gd name="T6" fmla="*/ 0 w 91"/>
                    <a:gd name="T7" fmla="*/ 84 h 84"/>
                    <a:gd name="T8" fmla="*/ 5 w 91"/>
                    <a:gd name="T9" fmla="*/ 6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4">
                      <a:moveTo>
                        <a:pt x="5" y="62"/>
                      </a:moveTo>
                      <a:cubicBezTo>
                        <a:pt x="7" y="58"/>
                        <a:pt x="9" y="54"/>
                        <a:pt x="12" y="50"/>
                      </a:cubicBezTo>
                      <a:cubicBezTo>
                        <a:pt x="36" y="35"/>
                        <a:pt x="61" y="19"/>
                        <a:pt x="91" y="0"/>
                      </a:cubicBezTo>
                      <a:cubicBezTo>
                        <a:pt x="76" y="60"/>
                        <a:pt x="68" y="67"/>
                        <a:pt x="0" y="84"/>
                      </a:cubicBezTo>
                      <a:cubicBezTo>
                        <a:pt x="2" y="77"/>
                        <a:pt x="3" y="70"/>
                        <a:pt x="5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7" name="Freeform 58">
                  <a:extLst>
                    <a:ext uri="{FF2B5EF4-FFF2-40B4-BE49-F238E27FC236}">
                      <a16:creationId xmlns:a16="http://schemas.microsoft.com/office/drawing/2014/main" id="{C5A7AEA7-E539-4BF3-B7E6-3BF740FF7C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314" y="3070748"/>
                  <a:ext cx="61229" cy="74560"/>
                </a:xfrm>
                <a:custGeom>
                  <a:avLst/>
                  <a:gdLst>
                    <a:gd name="T0" fmla="*/ 71 w 80"/>
                    <a:gd name="T1" fmla="*/ 59 h 97"/>
                    <a:gd name="T2" fmla="*/ 80 w 80"/>
                    <a:gd name="T3" fmla="*/ 97 h 97"/>
                    <a:gd name="T4" fmla="*/ 0 w 80"/>
                    <a:gd name="T5" fmla="*/ 0 h 97"/>
                    <a:gd name="T6" fmla="*/ 72 w 80"/>
                    <a:gd name="T7" fmla="*/ 61 h 97"/>
                    <a:gd name="T8" fmla="*/ 71 w 80"/>
                    <a:gd name="T9" fmla="*/ 5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97">
                      <a:moveTo>
                        <a:pt x="71" y="59"/>
                      </a:moveTo>
                      <a:cubicBezTo>
                        <a:pt x="74" y="72"/>
                        <a:pt x="77" y="84"/>
                        <a:pt x="80" y="97"/>
                      </a:cubicBezTo>
                      <a:cubicBezTo>
                        <a:pt x="26" y="83"/>
                        <a:pt x="16" y="71"/>
                        <a:pt x="0" y="0"/>
                      </a:cubicBezTo>
                      <a:cubicBezTo>
                        <a:pt x="29" y="24"/>
                        <a:pt x="51" y="43"/>
                        <a:pt x="72" y="61"/>
                      </a:cubicBezTo>
                      <a:lnTo>
                        <a:pt x="71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8" name="Freeform 60">
                  <a:extLst>
                    <a:ext uri="{FF2B5EF4-FFF2-40B4-BE49-F238E27FC236}">
                      <a16:creationId xmlns:a16="http://schemas.microsoft.com/office/drawing/2014/main" id="{6FD920DA-C46A-4119-9836-4252F3287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5315" y="3181354"/>
                  <a:ext cx="36540" cy="83942"/>
                </a:xfrm>
                <a:custGeom>
                  <a:avLst/>
                  <a:gdLst>
                    <a:gd name="T0" fmla="*/ 29 w 48"/>
                    <a:gd name="T1" fmla="*/ 109 h 109"/>
                    <a:gd name="T2" fmla="*/ 18 w 48"/>
                    <a:gd name="T3" fmla="*/ 88 h 109"/>
                    <a:gd name="T4" fmla="*/ 0 w 48"/>
                    <a:gd name="T5" fmla="*/ 0 h 109"/>
                    <a:gd name="T6" fmla="*/ 43 w 48"/>
                    <a:gd name="T7" fmla="*/ 102 h 109"/>
                    <a:gd name="T8" fmla="*/ 29 w 48"/>
                    <a:gd name="T9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09">
                      <a:moveTo>
                        <a:pt x="29" y="109"/>
                      </a:moveTo>
                      <a:cubicBezTo>
                        <a:pt x="25" y="102"/>
                        <a:pt x="22" y="95"/>
                        <a:pt x="18" y="88"/>
                      </a:cubicBezTo>
                      <a:cubicBezTo>
                        <a:pt x="12" y="59"/>
                        <a:pt x="6" y="29"/>
                        <a:pt x="0" y="0"/>
                      </a:cubicBezTo>
                      <a:cubicBezTo>
                        <a:pt x="48" y="24"/>
                        <a:pt x="48" y="62"/>
                        <a:pt x="43" y="102"/>
                      </a:cubicBezTo>
                      <a:cubicBezTo>
                        <a:pt x="43" y="105"/>
                        <a:pt x="34" y="107"/>
                        <a:pt x="29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9" name="Freeform 62">
                  <a:extLst>
                    <a:ext uri="{FF2B5EF4-FFF2-40B4-BE49-F238E27FC236}">
                      <a16:creationId xmlns:a16="http://schemas.microsoft.com/office/drawing/2014/main" id="{9BDF8601-20AC-41E3-B133-D883433800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153" y="2851510"/>
                  <a:ext cx="49871" cy="83942"/>
                </a:xfrm>
                <a:custGeom>
                  <a:avLst/>
                  <a:gdLst>
                    <a:gd name="T0" fmla="*/ 65 w 65"/>
                    <a:gd name="T1" fmla="*/ 5 h 109"/>
                    <a:gd name="T2" fmla="*/ 20 w 65"/>
                    <a:gd name="T3" fmla="*/ 109 h 109"/>
                    <a:gd name="T4" fmla="*/ 54 w 65"/>
                    <a:gd name="T5" fmla="*/ 0 h 109"/>
                    <a:gd name="T6" fmla="*/ 65 w 65"/>
                    <a:gd name="T7" fmla="*/ 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09">
                      <a:moveTo>
                        <a:pt x="65" y="5"/>
                      </a:moveTo>
                      <a:cubicBezTo>
                        <a:pt x="50" y="40"/>
                        <a:pt x="35" y="74"/>
                        <a:pt x="20" y="109"/>
                      </a:cubicBezTo>
                      <a:cubicBezTo>
                        <a:pt x="0" y="51"/>
                        <a:pt x="8" y="31"/>
                        <a:pt x="54" y="0"/>
                      </a:cubicBezTo>
                      <a:cubicBezTo>
                        <a:pt x="58" y="2"/>
                        <a:pt x="61" y="3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0" name="Freeform 64">
                  <a:extLst>
                    <a:ext uri="{FF2B5EF4-FFF2-40B4-BE49-F238E27FC236}">
                      <a16:creationId xmlns:a16="http://schemas.microsoft.com/office/drawing/2014/main" id="{6F0DE838-C9B7-4E09-A61E-69BD3DACF4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016" y="2716709"/>
                  <a:ext cx="59747" cy="69623"/>
                </a:xfrm>
                <a:custGeom>
                  <a:avLst/>
                  <a:gdLst>
                    <a:gd name="T0" fmla="*/ 0 w 78"/>
                    <a:gd name="T1" fmla="*/ 89 h 90"/>
                    <a:gd name="T2" fmla="*/ 78 w 78"/>
                    <a:gd name="T3" fmla="*/ 0 h 90"/>
                    <a:gd name="T4" fmla="*/ 1 w 78"/>
                    <a:gd name="T5" fmla="*/ 88 h 90"/>
                    <a:gd name="T6" fmla="*/ 0 w 78"/>
                    <a:gd name="T7" fmla="*/ 89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90">
                      <a:moveTo>
                        <a:pt x="0" y="89"/>
                      </a:moveTo>
                      <a:cubicBezTo>
                        <a:pt x="17" y="51"/>
                        <a:pt x="31" y="11"/>
                        <a:pt x="78" y="0"/>
                      </a:cubicBezTo>
                      <a:cubicBezTo>
                        <a:pt x="70" y="59"/>
                        <a:pt x="43" y="90"/>
                        <a:pt x="1" y="88"/>
                      </a:cubicBezTo>
                      <a:cubicBezTo>
                        <a:pt x="1" y="88"/>
                        <a:pt x="0" y="89"/>
                        <a:pt x="0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1" name="Freeform 69">
                  <a:extLst>
                    <a:ext uri="{FF2B5EF4-FFF2-40B4-BE49-F238E27FC236}">
                      <a16:creationId xmlns:a16="http://schemas.microsoft.com/office/drawing/2014/main" id="{5D17D89F-1683-4C0B-B147-4A5AE70278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572" y="2623385"/>
                  <a:ext cx="47403" cy="96781"/>
                </a:xfrm>
                <a:custGeom>
                  <a:avLst/>
                  <a:gdLst>
                    <a:gd name="T0" fmla="*/ 29 w 62"/>
                    <a:gd name="T1" fmla="*/ 125 h 126"/>
                    <a:gd name="T2" fmla="*/ 35 w 62"/>
                    <a:gd name="T3" fmla="*/ 0 h 126"/>
                    <a:gd name="T4" fmla="*/ 28 w 62"/>
                    <a:gd name="T5" fmla="*/ 126 h 126"/>
                    <a:gd name="T6" fmla="*/ 29 w 62"/>
                    <a:gd name="T7" fmla="*/ 125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126">
                      <a:moveTo>
                        <a:pt x="29" y="125"/>
                      </a:moveTo>
                      <a:cubicBezTo>
                        <a:pt x="3" y="82"/>
                        <a:pt x="0" y="41"/>
                        <a:pt x="35" y="0"/>
                      </a:cubicBezTo>
                      <a:cubicBezTo>
                        <a:pt x="62" y="44"/>
                        <a:pt x="44" y="85"/>
                        <a:pt x="28" y="126"/>
                      </a:cubicBezTo>
                      <a:cubicBezTo>
                        <a:pt x="28" y="126"/>
                        <a:pt x="29" y="125"/>
                        <a:pt x="29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2" name="Freeform 70">
                  <a:extLst>
                    <a:ext uri="{FF2B5EF4-FFF2-40B4-BE49-F238E27FC236}">
                      <a16:creationId xmlns:a16="http://schemas.microsoft.com/office/drawing/2014/main" id="{0D6A5D40-13A5-4E91-9462-977D898F0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4577" y="2491546"/>
                  <a:ext cx="36540" cy="89374"/>
                </a:xfrm>
                <a:custGeom>
                  <a:avLst/>
                  <a:gdLst>
                    <a:gd name="T0" fmla="*/ 48 w 48"/>
                    <a:gd name="T1" fmla="*/ 78 h 116"/>
                    <a:gd name="T2" fmla="*/ 17 w 48"/>
                    <a:gd name="T3" fmla="*/ 116 h 116"/>
                    <a:gd name="T4" fmla="*/ 16 w 48"/>
                    <a:gd name="T5" fmla="*/ 38 h 116"/>
                    <a:gd name="T6" fmla="*/ 48 w 48"/>
                    <a:gd name="T7" fmla="*/ 0 h 116"/>
                    <a:gd name="T8" fmla="*/ 48 w 48"/>
                    <a:gd name="T9" fmla="*/ 78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16">
                      <a:moveTo>
                        <a:pt x="48" y="78"/>
                      </a:moveTo>
                      <a:cubicBezTo>
                        <a:pt x="37" y="91"/>
                        <a:pt x="27" y="103"/>
                        <a:pt x="17" y="116"/>
                      </a:cubicBezTo>
                      <a:cubicBezTo>
                        <a:pt x="1" y="98"/>
                        <a:pt x="0" y="60"/>
                        <a:pt x="16" y="38"/>
                      </a:cubicBezTo>
                      <a:cubicBezTo>
                        <a:pt x="23" y="27"/>
                        <a:pt x="32" y="18"/>
                        <a:pt x="48" y="0"/>
                      </a:cubicBezTo>
                      <a:cubicBezTo>
                        <a:pt x="48" y="32"/>
                        <a:pt x="48" y="55"/>
                        <a:pt x="48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3" name="Freeform 71">
                  <a:extLst>
                    <a:ext uri="{FF2B5EF4-FFF2-40B4-BE49-F238E27FC236}">
                      <a16:creationId xmlns:a16="http://schemas.microsoft.com/office/drawing/2014/main" id="{8772194D-9DA7-4E8B-A3DA-0B91B659C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684" y="2782875"/>
                  <a:ext cx="56291" cy="79498"/>
                </a:xfrm>
                <a:custGeom>
                  <a:avLst/>
                  <a:gdLst>
                    <a:gd name="T0" fmla="*/ 0 w 73"/>
                    <a:gd name="T1" fmla="*/ 103 h 103"/>
                    <a:gd name="T2" fmla="*/ 73 w 73"/>
                    <a:gd name="T3" fmla="*/ 0 h 103"/>
                    <a:gd name="T4" fmla="*/ 0 w 73"/>
                    <a:gd name="T5" fmla="*/ 102 h 103"/>
                    <a:gd name="T6" fmla="*/ 0 w 73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103">
                      <a:moveTo>
                        <a:pt x="0" y="103"/>
                      </a:moveTo>
                      <a:cubicBezTo>
                        <a:pt x="15" y="62"/>
                        <a:pt x="23" y="17"/>
                        <a:pt x="73" y="0"/>
                      </a:cubicBezTo>
                      <a:cubicBezTo>
                        <a:pt x="71" y="51"/>
                        <a:pt x="52" y="88"/>
                        <a:pt x="0" y="102"/>
                      </a:cubicBezTo>
                      <a:cubicBezTo>
                        <a:pt x="0" y="102"/>
                        <a:pt x="0" y="103"/>
                        <a:pt x="0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4" name="Freeform 72">
                  <a:extLst>
                    <a:ext uri="{FF2B5EF4-FFF2-40B4-BE49-F238E27FC236}">
                      <a16:creationId xmlns:a16="http://schemas.microsoft.com/office/drawing/2014/main" id="{70D44830-EE37-4E2E-AC1E-C0F2C87B0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460" y="3149259"/>
                  <a:ext cx="64685" cy="61229"/>
                </a:xfrm>
                <a:custGeom>
                  <a:avLst/>
                  <a:gdLst>
                    <a:gd name="T0" fmla="*/ 0 w 84"/>
                    <a:gd name="T1" fmla="*/ 0 h 80"/>
                    <a:gd name="T2" fmla="*/ 84 w 84"/>
                    <a:gd name="T3" fmla="*/ 80 h 80"/>
                    <a:gd name="T4" fmla="*/ 0 w 84"/>
                    <a:gd name="T5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80">
                      <a:moveTo>
                        <a:pt x="0" y="0"/>
                      </a:moveTo>
                      <a:cubicBezTo>
                        <a:pt x="43" y="13"/>
                        <a:pt x="78" y="30"/>
                        <a:pt x="84" y="80"/>
                      </a:cubicBezTo>
                      <a:cubicBezTo>
                        <a:pt x="36" y="74"/>
                        <a:pt x="12" y="4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5" name="Freeform 75">
                  <a:extLst>
                    <a:ext uri="{FF2B5EF4-FFF2-40B4-BE49-F238E27FC236}">
                      <a16:creationId xmlns:a16="http://schemas.microsoft.com/office/drawing/2014/main" id="{50F3CD83-9979-4DB6-8E75-5B761672D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8768" y="3231226"/>
                  <a:ext cx="43946" cy="88386"/>
                </a:xfrm>
                <a:custGeom>
                  <a:avLst/>
                  <a:gdLst>
                    <a:gd name="T0" fmla="*/ 35 w 57"/>
                    <a:gd name="T1" fmla="*/ 115 h 115"/>
                    <a:gd name="T2" fmla="*/ 4 w 57"/>
                    <a:gd name="T3" fmla="*/ 77 h 115"/>
                    <a:gd name="T4" fmla="*/ 0 w 57"/>
                    <a:gd name="T5" fmla="*/ 0 h 115"/>
                    <a:gd name="T6" fmla="*/ 35 w 57"/>
                    <a:gd name="T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15">
                      <a:moveTo>
                        <a:pt x="35" y="115"/>
                      </a:moveTo>
                      <a:cubicBezTo>
                        <a:pt x="25" y="102"/>
                        <a:pt x="15" y="90"/>
                        <a:pt x="4" y="77"/>
                      </a:cubicBezTo>
                      <a:cubicBezTo>
                        <a:pt x="3" y="53"/>
                        <a:pt x="2" y="28"/>
                        <a:pt x="0" y="0"/>
                      </a:cubicBezTo>
                      <a:cubicBezTo>
                        <a:pt x="49" y="42"/>
                        <a:pt x="57" y="73"/>
                        <a:pt x="35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6" name="Freeform 76">
                  <a:extLst>
                    <a:ext uri="{FF2B5EF4-FFF2-40B4-BE49-F238E27FC236}">
                      <a16:creationId xmlns:a16="http://schemas.microsoft.com/office/drawing/2014/main" id="{1E9BC4BB-3173-4D09-B341-E73B5A4B2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675" y="2846079"/>
                  <a:ext cx="49871" cy="85423"/>
                </a:xfrm>
                <a:custGeom>
                  <a:avLst/>
                  <a:gdLst>
                    <a:gd name="T0" fmla="*/ 45 w 65"/>
                    <a:gd name="T1" fmla="*/ 111 h 111"/>
                    <a:gd name="T2" fmla="*/ 10 w 65"/>
                    <a:gd name="T3" fmla="*/ 0 h 111"/>
                    <a:gd name="T4" fmla="*/ 45 w 65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11">
                      <a:moveTo>
                        <a:pt x="45" y="111"/>
                      </a:moveTo>
                      <a:cubicBezTo>
                        <a:pt x="9" y="82"/>
                        <a:pt x="0" y="46"/>
                        <a:pt x="10" y="0"/>
                      </a:cubicBezTo>
                      <a:cubicBezTo>
                        <a:pt x="44" y="31"/>
                        <a:pt x="65" y="64"/>
                        <a:pt x="45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7" name="Freeform 78">
                  <a:extLst>
                    <a:ext uri="{FF2B5EF4-FFF2-40B4-BE49-F238E27FC236}">
                      <a16:creationId xmlns:a16="http://schemas.microsoft.com/office/drawing/2014/main" id="{2890201C-7776-42B9-8DEF-DB90161A95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630" y="3047541"/>
                  <a:ext cx="39996" cy="96781"/>
                </a:xfrm>
                <a:custGeom>
                  <a:avLst/>
                  <a:gdLst>
                    <a:gd name="T0" fmla="*/ 1 w 52"/>
                    <a:gd name="T1" fmla="*/ 91 h 126"/>
                    <a:gd name="T2" fmla="*/ 16 w 52"/>
                    <a:gd name="T3" fmla="*/ 0 h 126"/>
                    <a:gd name="T4" fmla="*/ 23 w 52"/>
                    <a:gd name="T5" fmla="*/ 126 h 126"/>
                    <a:gd name="T6" fmla="*/ 0 w 52"/>
                    <a:gd name="T7" fmla="*/ 90 h 126"/>
                    <a:gd name="T8" fmla="*/ 1 w 52"/>
                    <a:gd name="T9" fmla="*/ 9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1" y="91"/>
                      </a:moveTo>
                      <a:cubicBezTo>
                        <a:pt x="5" y="63"/>
                        <a:pt x="10" y="35"/>
                        <a:pt x="16" y="0"/>
                      </a:cubicBezTo>
                      <a:cubicBezTo>
                        <a:pt x="52" y="47"/>
                        <a:pt x="45" y="86"/>
                        <a:pt x="23" y="126"/>
                      </a:cubicBezTo>
                      <a:cubicBezTo>
                        <a:pt x="15" y="113"/>
                        <a:pt x="7" y="101"/>
                        <a:pt x="0" y="90"/>
                      </a:cubicBezTo>
                      <a:cubicBezTo>
                        <a:pt x="0" y="89"/>
                        <a:pt x="1" y="91"/>
                        <a:pt x="1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8" name="Freeform 79">
                  <a:extLst>
                    <a:ext uri="{FF2B5EF4-FFF2-40B4-BE49-F238E27FC236}">
                      <a16:creationId xmlns:a16="http://schemas.microsoft.com/office/drawing/2014/main" id="{D3D1702A-D149-4F38-A2C2-D30614174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331" y="3116669"/>
                  <a:ext cx="43946" cy="90855"/>
                </a:xfrm>
                <a:custGeom>
                  <a:avLst/>
                  <a:gdLst>
                    <a:gd name="T0" fmla="*/ 22 w 57"/>
                    <a:gd name="T1" fmla="*/ 0 h 118"/>
                    <a:gd name="T2" fmla="*/ 36 w 57"/>
                    <a:gd name="T3" fmla="*/ 118 h 118"/>
                    <a:gd name="T4" fmla="*/ 22 w 57"/>
                    <a:gd name="T5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" h="118">
                      <a:moveTo>
                        <a:pt x="22" y="0"/>
                      </a:moveTo>
                      <a:cubicBezTo>
                        <a:pt x="57" y="37"/>
                        <a:pt x="54" y="76"/>
                        <a:pt x="36" y="118"/>
                      </a:cubicBezTo>
                      <a:cubicBezTo>
                        <a:pt x="0" y="82"/>
                        <a:pt x="6" y="43"/>
                        <a:pt x="2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9" name="Freeform 81">
                  <a:extLst>
                    <a:ext uri="{FF2B5EF4-FFF2-40B4-BE49-F238E27FC236}">
                      <a16:creationId xmlns:a16="http://schemas.microsoft.com/office/drawing/2014/main" id="{51F1E8F8-037A-438B-A202-DA5F198BC1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4713" y="2924590"/>
                  <a:ext cx="52340" cy="82461"/>
                </a:xfrm>
                <a:custGeom>
                  <a:avLst/>
                  <a:gdLst>
                    <a:gd name="T0" fmla="*/ 14 w 68"/>
                    <a:gd name="T1" fmla="*/ 0 h 107"/>
                    <a:gd name="T2" fmla="*/ 58 w 68"/>
                    <a:gd name="T3" fmla="*/ 107 h 107"/>
                    <a:gd name="T4" fmla="*/ 14 w 68"/>
                    <a:gd name="T5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07">
                      <a:moveTo>
                        <a:pt x="14" y="0"/>
                      </a:moveTo>
                      <a:cubicBezTo>
                        <a:pt x="53" y="26"/>
                        <a:pt x="68" y="60"/>
                        <a:pt x="58" y="107"/>
                      </a:cubicBezTo>
                      <a:cubicBezTo>
                        <a:pt x="25" y="79"/>
                        <a:pt x="0" y="5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5" name="组合 174">
                <a:extLst>
                  <a:ext uri="{FF2B5EF4-FFF2-40B4-BE49-F238E27FC236}">
                    <a16:creationId xmlns:a16="http://schemas.microsoft.com/office/drawing/2014/main" id="{EA503679-72A6-4A49-B86A-AB3C1A6815E4}"/>
                  </a:ext>
                </a:extLst>
              </p:cNvPr>
              <p:cNvGrpSpPr/>
              <p:nvPr/>
            </p:nvGrpSpPr>
            <p:grpSpPr>
              <a:xfrm>
                <a:off x="3295568" y="2382421"/>
                <a:ext cx="473533" cy="1106557"/>
                <a:chOff x="2030648" y="2382421"/>
                <a:chExt cx="473533" cy="1106557"/>
              </a:xfrm>
              <a:grpFill/>
            </p:grpSpPr>
            <p:sp>
              <p:nvSpPr>
                <p:cNvPr id="176" name="Freeform 9">
                  <a:extLst>
                    <a:ext uri="{FF2B5EF4-FFF2-40B4-BE49-F238E27FC236}">
                      <a16:creationId xmlns:a16="http://schemas.microsoft.com/office/drawing/2014/main" id="{B08837DA-2B3F-4894-8D87-E35236031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741" y="2846079"/>
                  <a:ext cx="44440" cy="82461"/>
                </a:xfrm>
                <a:custGeom>
                  <a:avLst/>
                  <a:gdLst>
                    <a:gd name="T0" fmla="*/ 58 w 58"/>
                    <a:gd name="T1" fmla="*/ 61 h 107"/>
                    <a:gd name="T2" fmla="*/ 16 w 58"/>
                    <a:gd name="T3" fmla="*/ 107 h 107"/>
                    <a:gd name="T4" fmla="*/ 41 w 58"/>
                    <a:gd name="T5" fmla="*/ 3 h 107"/>
                    <a:gd name="T6" fmla="*/ 58 w 58"/>
                    <a:gd name="T7" fmla="*/ 5 h 107"/>
                    <a:gd name="T8" fmla="*/ 58 w 58"/>
                    <a:gd name="T9" fmla="*/ 6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07">
                      <a:moveTo>
                        <a:pt x="58" y="61"/>
                      </a:moveTo>
                      <a:cubicBezTo>
                        <a:pt x="45" y="76"/>
                        <a:pt x="31" y="90"/>
                        <a:pt x="16" y="107"/>
                      </a:cubicBezTo>
                      <a:cubicBezTo>
                        <a:pt x="0" y="65"/>
                        <a:pt x="13" y="32"/>
                        <a:pt x="41" y="3"/>
                      </a:cubicBezTo>
                      <a:cubicBezTo>
                        <a:pt x="43" y="0"/>
                        <a:pt x="52" y="4"/>
                        <a:pt x="58" y="5"/>
                      </a:cubicBezTo>
                      <a:cubicBezTo>
                        <a:pt x="58" y="24"/>
                        <a:pt x="58" y="42"/>
                        <a:pt x="5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7" name="Freeform 10">
                  <a:extLst>
                    <a:ext uri="{FF2B5EF4-FFF2-40B4-BE49-F238E27FC236}">
                      <a16:creationId xmlns:a16="http://schemas.microsoft.com/office/drawing/2014/main" id="{0FF6911A-31C8-4987-A107-D7A42EE6B1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310" y="2911258"/>
                  <a:ext cx="49871" cy="95793"/>
                </a:xfrm>
                <a:custGeom>
                  <a:avLst/>
                  <a:gdLst>
                    <a:gd name="T0" fmla="*/ 65 w 65"/>
                    <a:gd name="T1" fmla="*/ 55 h 124"/>
                    <a:gd name="T2" fmla="*/ 15 w 65"/>
                    <a:gd name="T3" fmla="*/ 124 h 124"/>
                    <a:gd name="T4" fmla="*/ 65 w 65"/>
                    <a:gd name="T5" fmla="*/ 0 h 124"/>
                    <a:gd name="T6" fmla="*/ 65 w 65"/>
                    <a:gd name="T7" fmla="*/ 5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24">
                      <a:moveTo>
                        <a:pt x="65" y="55"/>
                      </a:moveTo>
                      <a:cubicBezTo>
                        <a:pt x="50" y="76"/>
                        <a:pt x="34" y="98"/>
                        <a:pt x="15" y="124"/>
                      </a:cubicBezTo>
                      <a:cubicBezTo>
                        <a:pt x="0" y="63"/>
                        <a:pt x="32" y="31"/>
                        <a:pt x="65" y="0"/>
                      </a:cubicBezTo>
                      <a:cubicBezTo>
                        <a:pt x="65" y="18"/>
                        <a:pt x="65" y="37"/>
                        <a:pt x="65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8" name="Freeform 12">
                  <a:extLst>
                    <a:ext uri="{FF2B5EF4-FFF2-40B4-BE49-F238E27FC236}">
                      <a16:creationId xmlns:a16="http://schemas.microsoft.com/office/drawing/2014/main" id="{E7054705-19A0-4613-9A0D-E705139B39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8785" y="2382421"/>
                  <a:ext cx="82955" cy="54809"/>
                </a:xfrm>
                <a:custGeom>
                  <a:avLst/>
                  <a:gdLst>
                    <a:gd name="T0" fmla="*/ 0 w 108"/>
                    <a:gd name="T1" fmla="*/ 6 h 71"/>
                    <a:gd name="T2" fmla="*/ 108 w 108"/>
                    <a:gd name="T3" fmla="*/ 67 h 71"/>
                    <a:gd name="T4" fmla="*/ 0 w 108"/>
                    <a:gd name="T5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8" h="71">
                      <a:moveTo>
                        <a:pt x="0" y="6"/>
                      </a:moveTo>
                      <a:cubicBezTo>
                        <a:pt x="53" y="0"/>
                        <a:pt x="83" y="28"/>
                        <a:pt x="108" y="67"/>
                      </a:cubicBezTo>
                      <a:cubicBezTo>
                        <a:pt x="50" y="71"/>
                        <a:pt x="39" y="64"/>
                        <a:pt x="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9" name="Freeform 13">
                  <a:extLst>
                    <a:ext uri="{FF2B5EF4-FFF2-40B4-BE49-F238E27FC236}">
                      <a16:creationId xmlns:a16="http://schemas.microsoft.com/office/drawing/2014/main" id="{865911C4-3A79-4C9D-820E-B94F6E1A03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998" y="2644123"/>
                  <a:ext cx="71598" cy="68141"/>
                </a:xfrm>
                <a:custGeom>
                  <a:avLst/>
                  <a:gdLst>
                    <a:gd name="T0" fmla="*/ 93 w 93"/>
                    <a:gd name="T1" fmla="*/ 77 h 89"/>
                    <a:gd name="T2" fmla="*/ 78 w 93"/>
                    <a:gd name="T3" fmla="*/ 87 h 89"/>
                    <a:gd name="T4" fmla="*/ 0 w 93"/>
                    <a:gd name="T5" fmla="*/ 0 h 89"/>
                    <a:gd name="T6" fmla="*/ 82 w 93"/>
                    <a:gd name="T7" fmla="*/ 49 h 89"/>
                    <a:gd name="T8" fmla="*/ 93 w 93"/>
                    <a:gd name="T9" fmla="*/ 7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89">
                      <a:moveTo>
                        <a:pt x="93" y="77"/>
                      </a:moveTo>
                      <a:cubicBezTo>
                        <a:pt x="88" y="81"/>
                        <a:pt x="81" y="89"/>
                        <a:pt x="78" y="87"/>
                      </a:cubicBezTo>
                      <a:cubicBezTo>
                        <a:pt x="35" y="74"/>
                        <a:pt x="27" y="65"/>
                        <a:pt x="0" y="0"/>
                      </a:cubicBezTo>
                      <a:cubicBezTo>
                        <a:pt x="33" y="20"/>
                        <a:pt x="57" y="35"/>
                        <a:pt x="82" y="49"/>
                      </a:cubicBezTo>
                      <a:cubicBezTo>
                        <a:pt x="85" y="59"/>
                        <a:pt x="89" y="68"/>
                        <a:pt x="93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0" name="Freeform 14">
                  <a:extLst>
                    <a:ext uri="{FF2B5EF4-FFF2-40B4-BE49-F238E27FC236}">
                      <a16:creationId xmlns:a16="http://schemas.microsoft.com/office/drawing/2014/main" id="{23F68A04-E526-471E-A63A-C191DEDF9F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0511" y="3326525"/>
                  <a:ext cx="58759" cy="79498"/>
                </a:xfrm>
                <a:custGeom>
                  <a:avLst/>
                  <a:gdLst>
                    <a:gd name="T0" fmla="*/ 11 w 77"/>
                    <a:gd name="T1" fmla="*/ 103 h 103"/>
                    <a:gd name="T2" fmla="*/ 77 w 77"/>
                    <a:gd name="T3" fmla="*/ 0 h 103"/>
                    <a:gd name="T4" fmla="*/ 56 w 77"/>
                    <a:gd name="T5" fmla="*/ 76 h 103"/>
                    <a:gd name="T6" fmla="*/ 11 w 77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7" h="103">
                      <a:moveTo>
                        <a:pt x="11" y="103"/>
                      </a:moveTo>
                      <a:cubicBezTo>
                        <a:pt x="0" y="63"/>
                        <a:pt x="19" y="32"/>
                        <a:pt x="77" y="0"/>
                      </a:cubicBezTo>
                      <a:cubicBezTo>
                        <a:pt x="69" y="28"/>
                        <a:pt x="62" y="52"/>
                        <a:pt x="56" y="76"/>
                      </a:cubicBezTo>
                      <a:cubicBezTo>
                        <a:pt x="41" y="85"/>
                        <a:pt x="26" y="94"/>
                        <a:pt x="11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1" name="Freeform 16">
                  <a:extLst>
                    <a:ext uri="{FF2B5EF4-FFF2-40B4-BE49-F238E27FC236}">
                      <a16:creationId xmlns:a16="http://schemas.microsoft.com/office/drawing/2014/main" id="{11BCE19B-1BBE-42A5-992E-1422B64FC2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4438" y="2977424"/>
                  <a:ext cx="44440" cy="93324"/>
                </a:xfrm>
                <a:custGeom>
                  <a:avLst/>
                  <a:gdLst>
                    <a:gd name="T0" fmla="*/ 55 w 58"/>
                    <a:gd name="T1" fmla="*/ 103 h 121"/>
                    <a:gd name="T2" fmla="*/ 40 w 58"/>
                    <a:gd name="T3" fmla="*/ 121 h 121"/>
                    <a:gd name="T4" fmla="*/ 26 w 58"/>
                    <a:gd name="T5" fmla="*/ 0 h 121"/>
                    <a:gd name="T6" fmla="*/ 58 w 58"/>
                    <a:gd name="T7" fmla="*/ 79 h 121"/>
                    <a:gd name="T8" fmla="*/ 55 w 58"/>
                    <a:gd name="T9" fmla="*/ 103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21">
                      <a:moveTo>
                        <a:pt x="55" y="103"/>
                      </a:moveTo>
                      <a:cubicBezTo>
                        <a:pt x="50" y="109"/>
                        <a:pt x="45" y="115"/>
                        <a:pt x="40" y="121"/>
                      </a:cubicBezTo>
                      <a:cubicBezTo>
                        <a:pt x="11" y="85"/>
                        <a:pt x="0" y="49"/>
                        <a:pt x="26" y="0"/>
                      </a:cubicBezTo>
                      <a:cubicBezTo>
                        <a:pt x="38" y="29"/>
                        <a:pt x="48" y="54"/>
                        <a:pt x="58" y="79"/>
                      </a:cubicBezTo>
                      <a:cubicBezTo>
                        <a:pt x="57" y="87"/>
                        <a:pt x="56" y="95"/>
                        <a:pt x="55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2" name="Freeform 17">
                  <a:extLst>
                    <a:ext uri="{FF2B5EF4-FFF2-40B4-BE49-F238E27FC236}">
                      <a16:creationId xmlns:a16="http://schemas.microsoft.com/office/drawing/2014/main" id="{A3467003-159B-4865-ACBA-9CADE22AFE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6308" y="2389334"/>
                  <a:ext cx="56784" cy="75548"/>
                </a:xfrm>
                <a:custGeom>
                  <a:avLst/>
                  <a:gdLst>
                    <a:gd name="T0" fmla="*/ 28 w 74"/>
                    <a:gd name="T1" fmla="*/ 76 h 98"/>
                    <a:gd name="T2" fmla="*/ 0 w 74"/>
                    <a:gd name="T3" fmla="*/ 0 h 98"/>
                    <a:gd name="T4" fmla="*/ 74 w 74"/>
                    <a:gd name="T5" fmla="*/ 98 h 98"/>
                    <a:gd name="T6" fmla="*/ 48 w 74"/>
                    <a:gd name="T7" fmla="*/ 89 h 98"/>
                    <a:gd name="T8" fmla="*/ 28 w 74"/>
                    <a:gd name="T9" fmla="*/ 7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8">
                      <a:moveTo>
                        <a:pt x="28" y="76"/>
                      </a:moveTo>
                      <a:cubicBezTo>
                        <a:pt x="19" y="52"/>
                        <a:pt x="10" y="28"/>
                        <a:pt x="0" y="0"/>
                      </a:cubicBezTo>
                      <a:cubicBezTo>
                        <a:pt x="60" y="30"/>
                        <a:pt x="64" y="36"/>
                        <a:pt x="74" y="98"/>
                      </a:cubicBezTo>
                      <a:cubicBezTo>
                        <a:pt x="65" y="95"/>
                        <a:pt x="57" y="92"/>
                        <a:pt x="48" y="89"/>
                      </a:cubicBezTo>
                      <a:cubicBezTo>
                        <a:pt x="42" y="85"/>
                        <a:pt x="35" y="81"/>
                        <a:pt x="28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3" name="Freeform 20">
                  <a:extLst>
                    <a:ext uri="{FF2B5EF4-FFF2-40B4-BE49-F238E27FC236}">
                      <a16:creationId xmlns:a16="http://schemas.microsoft.com/office/drawing/2014/main" id="{7BCB2EFC-62A2-4D97-85C2-D8F7E8A877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4831" y="2447600"/>
                  <a:ext cx="92830" cy="36540"/>
                </a:xfrm>
                <a:custGeom>
                  <a:avLst/>
                  <a:gdLst>
                    <a:gd name="T0" fmla="*/ 82 w 121"/>
                    <a:gd name="T1" fmla="*/ 0 h 47"/>
                    <a:gd name="T2" fmla="*/ 102 w 121"/>
                    <a:gd name="T3" fmla="*/ 13 h 47"/>
                    <a:gd name="T4" fmla="*/ 121 w 121"/>
                    <a:gd name="T5" fmla="*/ 36 h 47"/>
                    <a:gd name="T6" fmla="*/ 0 w 121"/>
                    <a:gd name="T7" fmla="*/ 0 h 47"/>
                    <a:gd name="T8" fmla="*/ 82 w 121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7">
                      <a:moveTo>
                        <a:pt x="82" y="0"/>
                      </a:moveTo>
                      <a:cubicBezTo>
                        <a:pt x="89" y="5"/>
                        <a:pt x="96" y="9"/>
                        <a:pt x="102" y="13"/>
                      </a:cubicBezTo>
                      <a:cubicBezTo>
                        <a:pt x="108" y="20"/>
                        <a:pt x="114" y="27"/>
                        <a:pt x="121" y="36"/>
                      </a:cubicBezTo>
                      <a:cubicBezTo>
                        <a:pt x="78" y="45"/>
                        <a:pt x="39" y="47"/>
                        <a:pt x="0" y="0"/>
                      </a:cubicBezTo>
                      <a:cubicBezTo>
                        <a:pt x="33" y="0"/>
                        <a:pt x="57" y="0"/>
                        <a:pt x="8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4" name="Freeform 23">
                  <a:extLst>
                    <a:ext uri="{FF2B5EF4-FFF2-40B4-BE49-F238E27FC236}">
                      <a16:creationId xmlns:a16="http://schemas.microsoft.com/office/drawing/2014/main" id="{4FD424E3-3A91-4D07-9E05-B990979FE9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452932"/>
                  <a:ext cx="95793" cy="36046"/>
                </a:xfrm>
                <a:custGeom>
                  <a:avLst/>
                  <a:gdLst>
                    <a:gd name="T0" fmla="*/ 41 w 125"/>
                    <a:gd name="T1" fmla="*/ 0 h 47"/>
                    <a:gd name="T2" fmla="*/ 125 w 125"/>
                    <a:gd name="T3" fmla="*/ 8 h 47"/>
                    <a:gd name="T4" fmla="*/ 0 w 125"/>
                    <a:gd name="T5" fmla="*/ 10 h 47"/>
                    <a:gd name="T6" fmla="*/ 41 w 125"/>
                    <a:gd name="T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5" h="47">
                      <a:moveTo>
                        <a:pt x="41" y="0"/>
                      </a:moveTo>
                      <a:cubicBezTo>
                        <a:pt x="67" y="3"/>
                        <a:pt x="94" y="5"/>
                        <a:pt x="125" y="8"/>
                      </a:cubicBezTo>
                      <a:cubicBezTo>
                        <a:pt x="88" y="46"/>
                        <a:pt x="41" y="47"/>
                        <a:pt x="0" y="10"/>
                      </a:cubicBezTo>
                      <a:cubicBezTo>
                        <a:pt x="14" y="6"/>
                        <a:pt x="27" y="3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185" name="Freeform 24">
                  <a:extLst>
                    <a:ext uri="{FF2B5EF4-FFF2-40B4-BE49-F238E27FC236}">
                      <a16:creationId xmlns:a16="http://schemas.microsoft.com/office/drawing/2014/main" id="{81087C22-3D36-40C1-A41C-5C9755679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394173"/>
                  <a:ext cx="73573" cy="66166"/>
                </a:xfrm>
                <a:custGeom>
                  <a:avLst/>
                  <a:gdLst>
                    <a:gd name="T0" fmla="*/ 41 w 96"/>
                    <a:gd name="T1" fmla="*/ 76 h 86"/>
                    <a:gd name="T2" fmla="*/ 0 w 96"/>
                    <a:gd name="T3" fmla="*/ 86 h 86"/>
                    <a:gd name="T4" fmla="*/ 96 w 96"/>
                    <a:gd name="T5" fmla="*/ 0 h 86"/>
                    <a:gd name="T6" fmla="*/ 41 w 96"/>
                    <a:gd name="T7" fmla="*/ 7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6">
                      <a:moveTo>
                        <a:pt x="41" y="76"/>
                      </a:moveTo>
                      <a:cubicBezTo>
                        <a:pt x="27" y="79"/>
                        <a:pt x="14" y="82"/>
                        <a:pt x="0" y="86"/>
                      </a:cubicBezTo>
                      <a:cubicBezTo>
                        <a:pt x="7" y="37"/>
                        <a:pt x="27" y="18"/>
                        <a:pt x="96" y="0"/>
                      </a:cubicBezTo>
                      <a:cubicBezTo>
                        <a:pt x="75" y="29"/>
                        <a:pt x="58" y="53"/>
                        <a:pt x="41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6" name="Freeform 26">
                  <a:extLst>
                    <a:ext uri="{FF2B5EF4-FFF2-40B4-BE49-F238E27FC236}">
                      <a16:creationId xmlns:a16="http://schemas.microsoft.com/office/drawing/2014/main" id="{0D13F499-9107-4404-BCEC-41D7830FF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903" y="2989768"/>
                  <a:ext cx="51353" cy="84930"/>
                </a:xfrm>
                <a:custGeom>
                  <a:avLst/>
                  <a:gdLst>
                    <a:gd name="T0" fmla="*/ 0 w 67"/>
                    <a:gd name="T1" fmla="*/ 87 h 110"/>
                    <a:gd name="T2" fmla="*/ 3 w 67"/>
                    <a:gd name="T3" fmla="*/ 63 h 110"/>
                    <a:gd name="T4" fmla="*/ 63 w 67"/>
                    <a:gd name="T5" fmla="*/ 0 h 110"/>
                    <a:gd name="T6" fmla="*/ 0 w 67"/>
                    <a:gd name="T7" fmla="*/ 110 h 110"/>
                    <a:gd name="T8" fmla="*/ 0 w 67"/>
                    <a:gd name="T9" fmla="*/ 8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10">
                      <a:moveTo>
                        <a:pt x="0" y="87"/>
                      </a:moveTo>
                      <a:cubicBezTo>
                        <a:pt x="1" y="79"/>
                        <a:pt x="2" y="71"/>
                        <a:pt x="3" y="63"/>
                      </a:cubicBezTo>
                      <a:cubicBezTo>
                        <a:pt x="21" y="44"/>
                        <a:pt x="40" y="24"/>
                        <a:pt x="63" y="0"/>
                      </a:cubicBezTo>
                      <a:cubicBezTo>
                        <a:pt x="67" y="56"/>
                        <a:pt x="43" y="87"/>
                        <a:pt x="0" y="110"/>
                      </a:cubicBezTo>
                      <a:cubicBezTo>
                        <a:pt x="0" y="101"/>
                        <a:pt x="0" y="94"/>
                        <a:pt x="0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" name="Freeform 28">
                  <a:extLst>
                    <a:ext uri="{FF2B5EF4-FFF2-40B4-BE49-F238E27FC236}">
                      <a16:creationId xmlns:a16="http://schemas.microsoft.com/office/drawing/2014/main" id="{190FED42-A208-479B-8499-8CAB4D5EE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7296" y="3282085"/>
                  <a:ext cx="56784" cy="84436"/>
                </a:xfrm>
                <a:custGeom>
                  <a:avLst/>
                  <a:gdLst>
                    <a:gd name="T0" fmla="*/ 21 w 74"/>
                    <a:gd name="T1" fmla="*/ 110 h 110"/>
                    <a:gd name="T2" fmla="*/ 30 w 74"/>
                    <a:gd name="T3" fmla="*/ 32 h 110"/>
                    <a:gd name="T4" fmla="*/ 64 w 74"/>
                    <a:gd name="T5" fmla="*/ 0 h 110"/>
                    <a:gd name="T6" fmla="*/ 74 w 74"/>
                    <a:gd name="T7" fmla="*/ 6 h 110"/>
                    <a:gd name="T8" fmla="*/ 40 w 74"/>
                    <a:gd name="T9" fmla="*/ 91 h 110"/>
                    <a:gd name="T10" fmla="*/ 21 w 74"/>
                    <a:gd name="T11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10">
                      <a:moveTo>
                        <a:pt x="21" y="110"/>
                      </a:moveTo>
                      <a:cubicBezTo>
                        <a:pt x="0" y="82"/>
                        <a:pt x="14" y="55"/>
                        <a:pt x="30" y="32"/>
                      </a:cubicBezTo>
                      <a:cubicBezTo>
                        <a:pt x="38" y="19"/>
                        <a:pt x="52" y="11"/>
                        <a:pt x="64" y="0"/>
                      </a:cubicBezTo>
                      <a:cubicBezTo>
                        <a:pt x="68" y="2"/>
                        <a:pt x="71" y="4"/>
                        <a:pt x="74" y="6"/>
                      </a:cubicBezTo>
                      <a:cubicBezTo>
                        <a:pt x="63" y="34"/>
                        <a:pt x="51" y="63"/>
                        <a:pt x="40" y="91"/>
                      </a:cubicBezTo>
                      <a:cubicBezTo>
                        <a:pt x="33" y="98"/>
                        <a:pt x="27" y="104"/>
                        <a:pt x="21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" name="Freeform 29">
                  <a:extLst>
                    <a:ext uri="{FF2B5EF4-FFF2-40B4-BE49-F238E27FC236}">
                      <a16:creationId xmlns:a16="http://schemas.microsoft.com/office/drawing/2014/main" id="{607B48BA-F458-4472-9366-8EA0056702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3828" y="2496978"/>
                  <a:ext cx="42465" cy="77029"/>
                </a:xfrm>
                <a:custGeom>
                  <a:avLst/>
                  <a:gdLst>
                    <a:gd name="T0" fmla="*/ 28 w 55"/>
                    <a:gd name="T1" fmla="*/ 88 h 100"/>
                    <a:gd name="T2" fmla="*/ 0 w 55"/>
                    <a:gd name="T3" fmla="*/ 0 h 100"/>
                    <a:gd name="T4" fmla="*/ 53 w 55"/>
                    <a:gd name="T5" fmla="*/ 96 h 100"/>
                    <a:gd name="T6" fmla="*/ 39 w 55"/>
                    <a:gd name="T7" fmla="*/ 100 h 100"/>
                    <a:gd name="T8" fmla="*/ 28 w 55"/>
                    <a:gd name="T9" fmla="*/ 88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0">
                      <a:moveTo>
                        <a:pt x="28" y="88"/>
                      </a:moveTo>
                      <a:cubicBezTo>
                        <a:pt x="19" y="59"/>
                        <a:pt x="9" y="29"/>
                        <a:pt x="0" y="0"/>
                      </a:cubicBezTo>
                      <a:cubicBezTo>
                        <a:pt x="50" y="18"/>
                        <a:pt x="55" y="56"/>
                        <a:pt x="53" y="96"/>
                      </a:cubicBezTo>
                      <a:cubicBezTo>
                        <a:pt x="52" y="98"/>
                        <a:pt x="44" y="99"/>
                        <a:pt x="39" y="100"/>
                      </a:cubicBezTo>
                      <a:cubicBezTo>
                        <a:pt x="35" y="96"/>
                        <a:pt x="32" y="92"/>
                        <a:pt x="28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" name="Freeform 30">
                  <a:extLst>
                    <a:ext uri="{FF2B5EF4-FFF2-40B4-BE49-F238E27FC236}">
                      <a16:creationId xmlns:a16="http://schemas.microsoft.com/office/drawing/2014/main" id="{542ACDD1-750A-4CEF-B310-28589E75CB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574" y="3232214"/>
                  <a:ext cx="38515" cy="86905"/>
                </a:xfrm>
                <a:custGeom>
                  <a:avLst/>
                  <a:gdLst>
                    <a:gd name="T0" fmla="*/ 39 w 50"/>
                    <a:gd name="T1" fmla="*/ 87 h 113"/>
                    <a:gd name="T2" fmla="*/ 11 w 50"/>
                    <a:gd name="T3" fmla="*/ 113 h 113"/>
                    <a:gd name="T4" fmla="*/ 50 w 50"/>
                    <a:gd name="T5" fmla="*/ 0 h 113"/>
                    <a:gd name="T6" fmla="*/ 50 w 50"/>
                    <a:gd name="T7" fmla="*/ 76 h 113"/>
                    <a:gd name="T8" fmla="*/ 39 w 50"/>
                    <a:gd name="T9" fmla="*/ 87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3">
                      <a:moveTo>
                        <a:pt x="39" y="87"/>
                      </a:moveTo>
                      <a:cubicBezTo>
                        <a:pt x="30" y="95"/>
                        <a:pt x="22" y="103"/>
                        <a:pt x="11" y="113"/>
                      </a:cubicBezTo>
                      <a:cubicBezTo>
                        <a:pt x="0" y="66"/>
                        <a:pt x="10" y="30"/>
                        <a:pt x="50" y="0"/>
                      </a:cubicBezTo>
                      <a:cubicBezTo>
                        <a:pt x="50" y="27"/>
                        <a:pt x="50" y="52"/>
                        <a:pt x="50" y="76"/>
                      </a:cubicBezTo>
                      <a:cubicBezTo>
                        <a:pt x="46" y="80"/>
                        <a:pt x="43" y="83"/>
                        <a:pt x="3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" name="Freeform 39">
                  <a:extLst>
                    <a:ext uri="{FF2B5EF4-FFF2-40B4-BE49-F238E27FC236}">
                      <a16:creationId xmlns:a16="http://schemas.microsoft.com/office/drawing/2014/main" id="{DA6EDC02-86FC-48F1-81A7-BEA5005C83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3338" y="3276654"/>
                  <a:ext cx="78017" cy="49378"/>
                </a:xfrm>
                <a:custGeom>
                  <a:avLst/>
                  <a:gdLst>
                    <a:gd name="T0" fmla="*/ 15 w 102"/>
                    <a:gd name="T1" fmla="*/ 29 h 64"/>
                    <a:gd name="T2" fmla="*/ 26 w 102"/>
                    <a:gd name="T3" fmla="*/ 18 h 64"/>
                    <a:gd name="T4" fmla="*/ 102 w 102"/>
                    <a:gd name="T5" fmla="*/ 0 h 64"/>
                    <a:gd name="T6" fmla="*/ 0 w 102"/>
                    <a:gd name="T7" fmla="*/ 63 h 64"/>
                    <a:gd name="T8" fmla="*/ 15 w 102"/>
                    <a:gd name="T9" fmla="*/ 2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64">
                      <a:moveTo>
                        <a:pt x="15" y="29"/>
                      </a:moveTo>
                      <a:cubicBezTo>
                        <a:pt x="19" y="25"/>
                        <a:pt x="22" y="22"/>
                        <a:pt x="26" y="18"/>
                      </a:cubicBezTo>
                      <a:cubicBezTo>
                        <a:pt x="50" y="12"/>
                        <a:pt x="74" y="6"/>
                        <a:pt x="102" y="0"/>
                      </a:cubicBezTo>
                      <a:cubicBezTo>
                        <a:pt x="81" y="47"/>
                        <a:pt x="47" y="64"/>
                        <a:pt x="0" y="63"/>
                      </a:cubicBezTo>
                      <a:cubicBezTo>
                        <a:pt x="5" y="51"/>
                        <a:pt x="10" y="40"/>
                        <a:pt x="15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" name="Freeform 40">
                  <a:extLst>
                    <a:ext uri="{FF2B5EF4-FFF2-40B4-BE49-F238E27FC236}">
                      <a16:creationId xmlns:a16="http://schemas.microsoft.com/office/drawing/2014/main" id="{7FDCC879-35C8-4673-8BC7-51A04BE650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8906" y="3385285"/>
                  <a:ext cx="91349" cy="41971"/>
                </a:xfrm>
                <a:custGeom>
                  <a:avLst/>
                  <a:gdLst>
                    <a:gd name="T0" fmla="*/ 0 w 119"/>
                    <a:gd name="T1" fmla="*/ 27 h 55"/>
                    <a:gd name="T2" fmla="*/ 45 w 119"/>
                    <a:gd name="T3" fmla="*/ 0 h 55"/>
                    <a:gd name="T4" fmla="*/ 119 w 119"/>
                    <a:gd name="T5" fmla="*/ 0 h 55"/>
                    <a:gd name="T6" fmla="*/ 0 w 119"/>
                    <a:gd name="T7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55">
                      <a:moveTo>
                        <a:pt x="0" y="27"/>
                      </a:moveTo>
                      <a:cubicBezTo>
                        <a:pt x="15" y="18"/>
                        <a:pt x="30" y="9"/>
                        <a:pt x="45" y="0"/>
                      </a:cubicBezTo>
                      <a:cubicBezTo>
                        <a:pt x="68" y="0"/>
                        <a:pt x="91" y="0"/>
                        <a:pt x="119" y="0"/>
                      </a:cubicBezTo>
                      <a:cubicBezTo>
                        <a:pt x="74" y="48"/>
                        <a:pt x="39" y="55"/>
                        <a:pt x="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2" name="Freeform 44">
                  <a:extLst>
                    <a:ext uri="{FF2B5EF4-FFF2-40B4-BE49-F238E27FC236}">
                      <a16:creationId xmlns:a16="http://schemas.microsoft.com/office/drawing/2014/main" id="{5824C141-A9F2-40EC-A20C-070D0BE5C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729" y="2762137"/>
                  <a:ext cx="41971" cy="89374"/>
                </a:xfrm>
                <a:custGeom>
                  <a:avLst/>
                  <a:gdLst>
                    <a:gd name="T0" fmla="*/ 0 w 55"/>
                    <a:gd name="T1" fmla="*/ 113 h 116"/>
                    <a:gd name="T2" fmla="*/ 20 w 55"/>
                    <a:gd name="T3" fmla="*/ 0 h 116"/>
                    <a:gd name="T4" fmla="*/ 16 w 55"/>
                    <a:gd name="T5" fmla="*/ 116 h 116"/>
                    <a:gd name="T6" fmla="*/ 0 w 55"/>
                    <a:gd name="T7" fmla="*/ 113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116">
                      <a:moveTo>
                        <a:pt x="0" y="113"/>
                      </a:moveTo>
                      <a:cubicBezTo>
                        <a:pt x="6" y="76"/>
                        <a:pt x="13" y="38"/>
                        <a:pt x="20" y="0"/>
                      </a:cubicBezTo>
                      <a:cubicBezTo>
                        <a:pt x="55" y="44"/>
                        <a:pt x="45" y="82"/>
                        <a:pt x="16" y="116"/>
                      </a:cubicBezTo>
                      <a:cubicBezTo>
                        <a:pt x="10" y="115"/>
                        <a:pt x="5" y="114"/>
                        <a:pt x="0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3" name="Freeform 47">
                  <a:extLst>
                    <a:ext uri="{FF2B5EF4-FFF2-40B4-BE49-F238E27FC236}">
                      <a16:creationId xmlns:a16="http://schemas.microsoft.com/office/drawing/2014/main" id="{6C857709-E11F-41C9-BC18-31D1E74FAD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5923" y="3112719"/>
                  <a:ext cx="28639" cy="90361"/>
                </a:xfrm>
                <a:custGeom>
                  <a:avLst/>
                  <a:gdLst>
                    <a:gd name="T0" fmla="*/ 22 w 37"/>
                    <a:gd name="T1" fmla="*/ 117 h 117"/>
                    <a:gd name="T2" fmla="*/ 1 w 37"/>
                    <a:gd name="T3" fmla="*/ 43 h 117"/>
                    <a:gd name="T4" fmla="*/ 22 w 37"/>
                    <a:gd name="T5" fmla="*/ 0 h 117"/>
                    <a:gd name="T6" fmla="*/ 37 w 37"/>
                    <a:gd name="T7" fmla="*/ 3 h 117"/>
                    <a:gd name="T8" fmla="*/ 26 w 37"/>
                    <a:gd name="T9" fmla="*/ 111 h 117"/>
                    <a:gd name="T10" fmla="*/ 22 w 37"/>
                    <a:gd name="T11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117">
                      <a:moveTo>
                        <a:pt x="22" y="117"/>
                      </a:moveTo>
                      <a:cubicBezTo>
                        <a:pt x="14" y="93"/>
                        <a:pt x="3" y="68"/>
                        <a:pt x="1" y="43"/>
                      </a:cubicBezTo>
                      <a:cubicBezTo>
                        <a:pt x="0" y="29"/>
                        <a:pt x="15" y="14"/>
                        <a:pt x="22" y="0"/>
                      </a:cubicBezTo>
                      <a:cubicBezTo>
                        <a:pt x="27" y="1"/>
                        <a:pt x="32" y="2"/>
                        <a:pt x="37" y="3"/>
                      </a:cubicBezTo>
                      <a:cubicBezTo>
                        <a:pt x="33" y="39"/>
                        <a:pt x="30" y="75"/>
                        <a:pt x="26" y="111"/>
                      </a:cubicBezTo>
                      <a:cubicBezTo>
                        <a:pt x="24" y="113"/>
                        <a:pt x="23" y="115"/>
                        <a:pt x="22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4" name="Freeform 48">
                  <a:extLst>
                    <a:ext uri="{FF2B5EF4-FFF2-40B4-BE49-F238E27FC236}">
                      <a16:creationId xmlns:a16="http://schemas.microsoft.com/office/drawing/2014/main" id="{751AADAF-AE95-4271-BB6B-52D8225B6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5437" y="2533024"/>
                  <a:ext cx="78511" cy="52340"/>
                </a:xfrm>
                <a:custGeom>
                  <a:avLst/>
                  <a:gdLst>
                    <a:gd name="T0" fmla="*/ 91 w 102"/>
                    <a:gd name="T1" fmla="*/ 41 h 68"/>
                    <a:gd name="T2" fmla="*/ 102 w 102"/>
                    <a:gd name="T3" fmla="*/ 53 h 68"/>
                    <a:gd name="T4" fmla="*/ 30 w 102"/>
                    <a:gd name="T5" fmla="*/ 50 h 68"/>
                    <a:gd name="T6" fmla="*/ 15 w 102"/>
                    <a:gd name="T7" fmla="*/ 32 h 68"/>
                    <a:gd name="T8" fmla="*/ 0 w 102"/>
                    <a:gd name="T9" fmla="*/ 11 h 68"/>
                    <a:gd name="T10" fmla="*/ 6 w 102"/>
                    <a:gd name="T11" fmla="*/ 0 h 68"/>
                    <a:gd name="T12" fmla="*/ 91 w 102"/>
                    <a:gd name="T13" fmla="*/ 41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8">
                      <a:moveTo>
                        <a:pt x="91" y="41"/>
                      </a:moveTo>
                      <a:cubicBezTo>
                        <a:pt x="95" y="45"/>
                        <a:pt x="98" y="49"/>
                        <a:pt x="102" y="53"/>
                      </a:cubicBezTo>
                      <a:cubicBezTo>
                        <a:pt x="92" y="68"/>
                        <a:pt x="50" y="67"/>
                        <a:pt x="30" y="50"/>
                      </a:cubicBezTo>
                      <a:cubicBezTo>
                        <a:pt x="24" y="45"/>
                        <a:pt x="19" y="39"/>
                        <a:pt x="15" y="32"/>
                      </a:cubicBezTo>
                      <a:cubicBezTo>
                        <a:pt x="9" y="25"/>
                        <a:pt x="5" y="18"/>
                        <a:pt x="0" y="11"/>
                      </a:cubicBezTo>
                      <a:cubicBezTo>
                        <a:pt x="2" y="7"/>
                        <a:pt x="4" y="4"/>
                        <a:pt x="6" y="0"/>
                      </a:cubicBezTo>
                      <a:cubicBezTo>
                        <a:pt x="34" y="14"/>
                        <a:pt x="63" y="28"/>
                        <a:pt x="91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" name="Freeform 49">
                  <a:extLst>
                    <a:ext uri="{FF2B5EF4-FFF2-40B4-BE49-F238E27FC236}">
                      <a16:creationId xmlns:a16="http://schemas.microsoft.com/office/drawing/2014/main" id="{972AC53D-4CD7-4250-A4BE-4911B3D7A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2546849"/>
                  <a:ext cx="37527" cy="100237"/>
                </a:xfrm>
                <a:custGeom>
                  <a:avLst/>
                  <a:gdLst>
                    <a:gd name="T0" fmla="*/ 12 w 49"/>
                    <a:gd name="T1" fmla="*/ 95 h 130"/>
                    <a:gd name="T2" fmla="*/ 0 w 49"/>
                    <a:gd name="T3" fmla="*/ 0 h 130"/>
                    <a:gd name="T4" fmla="*/ 33 w 49"/>
                    <a:gd name="T5" fmla="*/ 130 h 130"/>
                    <a:gd name="T6" fmla="*/ 11 w 49"/>
                    <a:gd name="T7" fmla="*/ 99 h 130"/>
                    <a:gd name="T8" fmla="*/ 12 w 49"/>
                    <a:gd name="T9" fmla="*/ 95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30">
                      <a:moveTo>
                        <a:pt x="12" y="95"/>
                      </a:moveTo>
                      <a:cubicBezTo>
                        <a:pt x="8" y="67"/>
                        <a:pt x="5" y="39"/>
                        <a:pt x="0" y="0"/>
                      </a:cubicBezTo>
                      <a:cubicBezTo>
                        <a:pt x="48" y="39"/>
                        <a:pt x="49" y="78"/>
                        <a:pt x="33" y="130"/>
                      </a:cubicBezTo>
                      <a:cubicBezTo>
                        <a:pt x="23" y="117"/>
                        <a:pt x="17" y="108"/>
                        <a:pt x="11" y="99"/>
                      </a:cubicBezTo>
                      <a:cubicBezTo>
                        <a:pt x="12" y="99"/>
                        <a:pt x="12" y="97"/>
                        <a:pt x="12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" name="Freeform 50">
                  <a:extLst>
                    <a:ext uri="{FF2B5EF4-FFF2-40B4-BE49-F238E27FC236}">
                      <a16:creationId xmlns:a16="http://schemas.microsoft.com/office/drawing/2014/main" id="{B3A2F6CE-D33E-4B08-AC9A-E89B7704E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0741" y="3215919"/>
                  <a:ext cx="74560" cy="54809"/>
                </a:xfrm>
                <a:custGeom>
                  <a:avLst/>
                  <a:gdLst>
                    <a:gd name="T0" fmla="*/ 22 w 97"/>
                    <a:gd name="T1" fmla="*/ 26 h 71"/>
                    <a:gd name="T2" fmla="*/ 57 w 97"/>
                    <a:gd name="T3" fmla="*/ 11 h 71"/>
                    <a:gd name="T4" fmla="*/ 97 w 97"/>
                    <a:gd name="T5" fmla="*/ 0 h 71"/>
                    <a:gd name="T6" fmla="*/ 0 w 97"/>
                    <a:gd name="T7" fmla="*/ 71 h 71"/>
                    <a:gd name="T8" fmla="*/ 8 w 97"/>
                    <a:gd name="T9" fmla="*/ 45 h 71"/>
                    <a:gd name="T10" fmla="*/ 22 w 97"/>
                    <a:gd name="T11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71">
                      <a:moveTo>
                        <a:pt x="22" y="26"/>
                      </a:moveTo>
                      <a:cubicBezTo>
                        <a:pt x="34" y="21"/>
                        <a:pt x="45" y="15"/>
                        <a:pt x="57" y="11"/>
                      </a:cubicBezTo>
                      <a:cubicBezTo>
                        <a:pt x="69" y="6"/>
                        <a:pt x="82" y="4"/>
                        <a:pt x="97" y="0"/>
                      </a:cubicBezTo>
                      <a:cubicBezTo>
                        <a:pt x="81" y="48"/>
                        <a:pt x="48" y="67"/>
                        <a:pt x="0" y="71"/>
                      </a:cubicBezTo>
                      <a:cubicBezTo>
                        <a:pt x="3" y="62"/>
                        <a:pt x="6" y="53"/>
                        <a:pt x="8" y="45"/>
                      </a:cubicBezTo>
                      <a:cubicBezTo>
                        <a:pt x="12" y="39"/>
                        <a:pt x="17" y="33"/>
                        <a:pt x="2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" name="Freeform 53">
                  <a:extLst>
                    <a:ext uri="{FF2B5EF4-FFF2-40B4-BE49-F238E27FC236}">
                      <a16:creationId xmlns:a16="http://schemas.microsoft.com/office/drawing/2014/main" id="{5137F7C5-5C4D-486E-AB52-E6E06BA935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8031" y="2438712"/>
                  <a:ext cx="55303" cy="82955"/>
                </a:xfrm>
                <a:custGeom>
                  <a:avLst/>
                  <a:gdLst>
                    <a:gd name="T0" fmla="*/ 59 w 72"/>
                    <a:gd name="T1" fmla="*/ 108 h 108"/>
                    <a:gd name="T2" fmla="*/ 8 w 72"/>
                    <a:gd name="T3" fmla="*/ 0 h 108"/>
                    <a:gd name="T4" fmla="*/ 58 w 72"/>
                    <a:gd name="T5" fmla="*/ 107 h 108"/>
                    <a:gd name="T6" fmla="*/ 59 w 72"/>
                    <a:gd name="T7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8">
                      <a:moveTo>
                        <a:pt x="59" y="108"/>
                      </a:moveTo>
                      <a:cubicBezTo>
                        <a:pt x="28" y="78"/>
                        <a:pt x="0" y="47"/>
                        <a:pt x="8" y="0"/>
                      </a:cubicBezTo>
                      <a:cubicBezTo>
                        <a:pt x="60" y="34"/>
                        <a:pt x="72" y="59"/>
                        <a:pt x="58" y="107"/>
                      </a:cubicBezTo>
                      <a:lnTo>
                        <a:pt x="59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" name="Freeform 54">
                  <a:extLst>
                    <a:ext uri="{FF2B5EF4-FFF2-40B4-BE49-F238E27FC236}">
                      <a16:creationId xmlns:a16="http://schemas.microsoft.com/office/drawing/2014/main" id="{6C5614D5-7DF0-441E-9A99-8A0EA7953D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566" y="2488583"/>
                  <a:ext cx="87399" cy="47896"/>
                </a:xfrm>
                <a:custGeom>
                  <a:avLst/>
                  <a:gdLst>
                    <a:gd name="T0" fmla="*/ 113 w 114"/>
                    <a:gd name="T1" fmla="*/ 42 h 62"/>
                    <a:gd name="T2" fmla="*/ 0 w 114"/>
                    <a:gd name="T3" fmla="*/ 9 h 62"/>
                    <a:gd name="T4" fmla="*/ 114 w 114"/>
                    <a:gd name="T5" fmla="*/ 43 h 62"/>
                    <a:gd name="T6" fmla="*/ 113 w 114"/>
                    <a:gd name="T7" fmla="*/ 4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62">
                      <a:moveTo>
                        <a:pt x="113" y="42"/>
                      </a:moveTo>
                      <a:cubicBezTo>
                        <a:pt x="72" y="62"/>
                        <a:pt x="41" y="53"/>
                        <a:pt x="0" y="9"/>
                      </a:cubicBezTo>
                      <a:cubicBezTo>
                        <a:pt x="38" y="0"/>
                        <a:pt x="38" y="0"/>
                        <a:pt x="114" y="43"/>
                      </a:cubicBezTo>
                      <a:cubicBezTo>
                        <a:pt x="114" y="43"/>
                        <a:pt x="113" y="42"/>
                        <a:pt x="11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" name="Freeform 56">
                  <a:extLst>
                    <a:ext uri="{FF2B5EF4-FFF2-40B4-BE49-F238E27FC236}">
                      <a16:creationId xmlns:a16="http://schemas.microsoft.com/office/drawing/2014/main" id="{8D8747FF-78EC-459A-83D5-908955A9E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183" y="3415899"/>
                  <a:ext cx="86905" cy="42465"/>
                </a:xfrm>
                <a:custGeom>
                  <a:avLst/>
                  <a:gdLst>
                    <a:gd name="T0" fmla="*/ 0 w 113"/>
                    <a:gd name="T1" fmla="*/ 27 h 55"/>
                    <a:gd name="T2" fmla="*/ 113 w 113"/>
                    <a:gd name="T3" fmla="*/ 20 h 55"/>
                    <a:gd name="T4" fmla="*/ 8 w 113"/>
                    <a:gd name="T5" fmla="*/ 41 h 55"/>
                    <a:gd name="T6" fmla="*/ 1 w 113"/>
                    <a:gd name="T7" fmla="*/ 26 h 55"/>
                    <a:gd name="T8" fmla="*/ 0 w 113"/>
                    <a:gd name="T9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5">
                      <a:moveTo>
                        <a:pt x="0" y="27"/>
                      </a:moveTo>
                      <a:cubicBezTo>
                        <a:pt x="36" y="7"/>
                        <a:pt x="73" y="0"/>
                        <a:pt x="113" y="20"/>
                      </a:cubicBezTo>
                      <a:cubicBezTo>
                        <a:pt x="82" y="51"/>
                        <a:pt x="47" y="55"/>
                        <a:pt x="8" y="41"/>
                      </a:cubicBezTo>
                      <a:cubicBezTo>
                        <a:pt x="5" y="40"/>
                        <a:pt x="4" y="31"/>
                        <a:pt x="1" y="26"/>
                      </a:cubicBez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" name="Freeform 57">
                  <a:extLst>
                    <a:ext uri="{FF2B5EF4-FFF2-40B4-BE49-F238E27FC236}">
                      <a16:creationId xmlns:a16="http://schemas.microsoft.com/office/drawing/2014/main" id="{873FD5B0-B6AC-4008-BBEE-6046342058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251" y="3065810"/>
                  <a:ext cx="59747" cy="78017"/>
                </a:xfrm>
                <a:custGeom>
                  <a:avLst/>
                  <a:gdLst>
                    <a:gd name="T0" fmla="*/ 9 w 78"/>
                    <a:gd name="T1" fmla="*/ 59 h 101"/>
                    <a:gd name="T2" fmla="*/ 78 w 78"/>
                    <a:gd name="T3" fmla="*/ 0 h 101"/>
                    <a:gd name="T4" fmla="*/ 0 w 78"/>
                    <a:gd name="T5" fmla="*/ 101 h 101"/>
                    <a:gd name="T6" fmla="*/ 10 w 78"/>
                    <a:gd name="T7" fmla="*/ 58 h 101"/>
                    <a:gd name="T8" fmla="*/ 9 w 78"/>
                    <a:gd name="T9" fmla="*/ 59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01">
                      <a:moveTo>
                        <a:pt x="9" y="59"/>
                      </a:moveTo>
                      <a:cubicBezTo>
                        <a:pt x="30" y="41"/>
                        <a:pt x="51" y="23"/>
                        <a:pt x="78" y="0"/>
                      </a:cubicBezTo>
                      <a:cubicBezTo>
                        <a:pt x="75" y="58"/>
                        <a:pt x="46" y="84"/>
                        <a:pt x="0" y="101"/>
                      </a:cubicBezTo>
                      <a:cubicBezTo>
                        <a:pt x="4" y="85"/>
                        <a:pt x="7" y="72"/>
                        <a:pt x="10" y="58"/>
                      </a:cubicBezTo>
                      <a:lnTo>
                        <a:pt x="9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" name="Freeform 59">
                  <a:extLst>
                    <a:ext uri="{FF2B5EF4-FFF2-40B4-BE49-F238E27FC236}">
                      <a16:creationId xmlns:a16="http://schemas.microsoft.com/office/drawing/2014/main" id="{DFB831DF-4AC3-4147-9C13-C0A933870B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3145309"/>
                  <a:ext cx="66660" cy="64685"/>
                </a:xfrm>
                <a:custGeom>
                  <a:avLst/>
                  <a:gdLst>
                    <a:gd name="T0" fmla="*/ 0 w 87"/>
                    <a:gd name="T1" fmla="*/ 75 h 84"/>
                    <a:gd name="T2" fmla="*/ 4 w 87"/>
                    <a:gd name="T3" fmla="*/ 69 h 84"/>
                    <a:gd name="T4" fmla="*/ 87 w 87"/>
                    <a:gd name="T5" fmla="*/ 0 h 84"/>
                    <a:gd name="T6" fmla="*/ 0 w 87"/>
                    <a:gd name="T7" fmla="*/ 75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84">
                      <a:moveTo>
                        <a:pt x="0" y="75"/>
                      </a:moveTo>
                      <a:cubicBezTo>
                        <a:pt x="1" y="73"/>
                        <a:pt x="2" y="71"/>
                        <a:pt x="4" y="69"/>
                      </a:cubicBezTo>
                      <a:cubicBezTo>
                        <a:pt x="20" y="32"/>
                        <a:pt x="48" y="9"/>
                        <a:pt x="87" y="0"/>
                      </a:cubicBezTo>
                      <a:cubicBezTo>
                        <a:pt x="72" y="57"/>
                        <a:pt x="40" y="84"/>
                        <a:pt x="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" name="Freeform 61">
                  <a:extLst>
                    <a:ext uri="{FF2B5EF4-FFF2-40B4-BE49-F238E27FC236}">
                      <a16:creationId xmlns:a16="http://schemas.microsoft.com/office/drawing/2014/main" id="{D56C3F8C-6E0A-40DD-B996-DF727144AF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2965" y="3171973"/>
                  <a:ext cx="34564" cy="90361"/>
                </a:xfrm>
                <a:custGeom>
                  <a:avLst/>
                  <a:gdLst>
                    <a:gd name="T0" fmla="*/ 45 w 45"/>
                    <a:gd name="T1" fmla="*/ 83 h 117"/>
                    <a:gd name="T2" fmla="*/ 31 w 45"/>
                    <a:gd name="T3" fmla="*/ 102 h 117"/>
                    <a:gd name="T4" fmla="*/ 12 w 45"/>
                    <a:gd name="T5" fmla="*/ 117 h 117"/>
                    <a:gd name="T6" fmla="*/ 45 w 45"/>
                    <a:gd name="T7" fmla="*/ 0 h 117"/>
                    <a:gd name="T8" fmla="*/ 45 w 45"/>
                    <a:gd name="T9" fmla="*/ 8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117">
                      <a:moveTo>
                        <a:pt x="45" y="83"/>
                      </a:moveTo>
                      <a:cubicBezTo>
                        <a:pt x="40" y="90"/>
                        <a:pt x="35" y="96"/>
                        <a:pt x="31" y="102"/>
                      </a:cubicBezTo>
                      <a:cubicBezTo>
                        <a:pt x="25" y="107"/>
                        <a:pt x="19" y="111"/>
                        <a:pt x="12" y="117"/>
                      </a:cubicBezTo>
                      <a:cubicBezTo>
                        <a:pt x="0" y="73"/>
                        <a:pt x="3" y="35"/>
                        <a:pt x="45" y="0"/>
                      </a:cubicBezTo>
                      <a:cubicBezTo>
                        <a:pt x="45" y="31"/>
                        <a:pt x="45" y="57"/>
                        <a:pt x="45" y="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" name="Freeform 63">
                  <a:extLst>
                    <a:ext uri="{FF2B5EF4-FFF2-40B4-BE49-F238E27FC236}">
                      <a16:creationId xmlns:a16="http://schemas.microsoft.com/office/drawing/2014/main" id="{3DF3B1F3-9E64-4C0A-8685-349C0AE7D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6421" y="2584870"/>
                  <a:ext cx="73573" cy="62710"/>
                </a:xfrm>
                <a:custGeom>
                  <a:avLst/>
                  <a:gdLst>
                    <a:gd name="T0" fmla="*/ 86 w 96"/>
                    <a:gd name="T1" fmla="*/ 46 h 82"/>
                    <a:gd name="T2" fmla="*/ 85 w 96"/>
                    <a:gd name="T3" fmla="*/ 50 h 82"/>
                    <a:gd name="T4" fmla="*/ 96 w 96"/>
                    <a:gd name="T5" fmla="*/ 82 h 82"/>
                    <a:gd name="T6" fmla="*/ 0 w 96"/>
                    <a:gd name="T7" fmla="*/ 0 h 82"/>
                    <a:gd name="T8" fmla="*/ 86 w 96"/>
                    <a:gd name="T9" fmla="*/ 4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82">
                      <a:moveTo>
                        <a:pt x="86" y="46"/>
                      </a:moveTo>
                      <a:cubicBezTo>
                        <a:pt x="86" y="48"/>
                        <a:pt x="86" y="50"/>
                        <a:pt x="85" y="50"/>
                      </a:cubicBezTo>
                      <a:cubicBezTo>
                        <a:pt x="88" y="60"/>
                        <a:pt x="92" y="70"/>
                        <a:pt x="96" y="82"/>
                      </a:cubicBezTo>
                      <a:cubicBezTo>
                        <a:pt x="50" y="75"/>
                        <a:pt x="16" y="56"/>
                        <a:pt x="0" y="0"/>
                      </a:cubicBezTo>
                      <a:cubicBezTo>
                        <a:pt x="33" y="18"/>
                        <a:pt x="59" y="32"/>
                        <a:pt x="86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" name="Freeform 65">
                  <a:extLst>
                    <a:ext uri="{FF2B5EF4-FFF2-40B4-BE49-F238E27FC236}">
                      <a16:creationId xmlns:a16="http://schemas.microsoft.com/office/drawing/2014/main" id="{F6D471BF-C756-476F-8766-06E410D0AC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097" y="3329982"/>
                  <a:ext cx="87893" cy="54316"/>
                </a:xfrm>
                <a:custGeom>
                  <a:avLst/>
                  <a:gdLst>
                    <a:gd name="T0" fmla="*/ 0 w 114"/>
                    <a:gd name="T1" fmla="*/ 48 h 71"/>
                    <a:gd name="T2" fmla="*/ 19 w 114"/>
                    <a:gd name="T3" fmla="*/ 29 h 71"/>
                    <a:gd name="T4" fmla="*/ 114 w 114"/>
                    <a:gd name="T5" fmla="*/ 0 h 71"/>
                    <a:gd name="T6" fmla="*/ 0 w 114"/>
                    <a:gd name="T7" fmla="*/ 4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71">
                      <a:moveTo>
                        <a:pt x="0" y="48"/>
                      </a:moveTo>
                      <a:cubicBezTo>
                        <a:pt x="6" y="42"/>
                        <a:pt x="12" y="36"/>
                        <a:pt x="19" y="29"/>
                      </a:cubicBezTo>
                      <a:cubicBezTo>
                        <a:pt x="47" y="21"/>
                        <a:pt x="76" y="12"/>
                        <a:pt x="114" y="0"/>
                      </a:cubicBezTo>
                      <a:cubicBezTo>
                        <a:pt x="77" y="57"/>
                        <a:pt x="38" y="71"/>
                        <a:pt x="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5" name="Freeform 66">
                  <a:extLst>
                    <a:ext uri="{FF2B5EF4-FFF2-40B4-BE49-F238E27FC236}">
                      <a16:creationId xmlns:a16="http://schemas.microsoft.com/office/drawing/2014/main" id="{7F610375-F495-4B22-8C67-03961B3B2A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789" y="3366027"/>
                  <a:ext cx="59747" cy="70610"/>
                </a:xfrm>
                <a:custGeom>
                  <a:avLst/>
                  <a:gdLst>
                    <a:gd name="T0" fmla="*/ 12 w 78"/>
                    <a:gd name="T1" fmla="*/ 91 h 92"/>
                    <a:gd name="T2" fmla="*/ 1 w 78"/>
                    <a:gd name="T3" fmla="*/ 79 h 92"/>
                    <a:gd name="T4" fmla="*/ 78 w 78"/>
                    <a:gd name="T5" fmla="*/ 0 h 92"/>
                    <a:gd name="T6" fmla="*/ 11 w 78"/>
                    <a:gd name="T7" fmla="*/ 92 h 92"/>
                    <a:gd name="T8" fmla="*/ 12 w 78"/>
                    <a:gd name="T9" fmla="*/ 9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92">
                      <a:moveTo>
                        <a:pt x="12" y="91"/>
                      </a:moveTo>
                      <a:cubicBezTo>
                        <a:pt x="8" y="87"/>
                        <a:pt x="0" y="82"/>
                        <a:pt x="1" y="79"/>
                      </a:cubicBezTo>
                      <a:cubicBezTo>
                        <a:pt x="12" y="40"/>
                        <a:pt x="33" y="8"/>
                        <a:pt x="78" y="0"/>
                      </a:cubicBezTo>
                      <a:cubicBezTo>
                        <a:pt x="75" y="45"/>
                        <a:pt x="45" y="70"/>
                        <a:pt x="11" y="92"/>
                      </a:cubicBezTo>
                      <a:cubicBezTo>
                        <a:pt x="11" y="92"/>
                        <a:pt x="12" y="91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6" name="Freeform 67">
                  <a:extLst>
                    <a:ext uri="{FF2B5EF4-FFF2-40B4-BE49-F238E27FC236}">
                      <a16:creationId xmlns:a16="http://schemas.microsoft.com/office/drawing/2014/main" id="{8A670C33-4965-489E-8A1F-2B863CC41A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509" y="2689057"/>
                  <a:ext cx="44934" cy="91843"/>
                </a:xfrm>
                <a:custGeom>
                  <a:avLst/>
                  <a:gdLst>
                    <a:gd name="T0" fmla="*/ 27 w 59"/>
                    <a:gd name="T1" fmla="*/ 119 h 119"/>
                    <a:gd name="T2" fmla="*/ 32 w 59"/>
                    <a:gd name="T3" fmla="*/ 0 h 119"/>
                    <a:gd name="T4" fmla="*/ 27 w 59"/>
                    <a:gd name="T5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19">
                      <a:moveTo>
                        <a:pt x="27" y="119"/>
                      </a:moveTo>
                      <a:cubicBezTo>
                        <a:pt x="0" y="78"/>
                        <a:pt x="7" y="39"/>
                        <a:pt x="32" y="0"/>
                      </a:cubicBezTo>
                      <a:cubicBezTo>
                        <a:pt x="59" y="42"/>
                        <a:pt x="54" y="81"/>
                        <a:pt x="27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7" name="Freeform 68">
                  <a:extLst>
                    <a:ext uri="{FF2B5EF4-FFF2-40B4-BE49-F238E27FC236}">
                      <a16:creationId xmlns:a16="http://schemas.microsoft.com/office/drawing/2014/main" id="{3178AC97-3310-47D1-93A8-6179C83D8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3201" y="2615484"/>
                  <a:ext cx="36046" cy="91349"/>
                </a:xfrm>
                <a:custGeom>
                  <a:avLst/>
                  <a:gdLst>
                    <a:gd name="T0" fmla="*/ 11 w 47"/>
                    <a:gd name="T1" fmla="*/ 114 h 119"/>
                    <a:gd name="T2" fmla="*/ 0 w 47"/>
                    <a:gd name="T3" fmla="*/ 86 h 119"/>
                    <a:gd name="T4" fmla="*/ 0 w 47"/>
                    <a:gd name="T5" fmla="*/ 0 h 119"/>
                    <a:gd name="T6" fmla="*/ 24 w 47"/>
                    <a:gd name="T7" fmla="*/ 117 h 119"/>
                    <a:gd name="T8" fmla="*/ 11 w 47"/>
                    <a:gd name="T9" fmla="*/ 114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19">
                      <a:moveTo>
                        <a:pt x="11" y="114"/>
                      </a:moveTo>
                      <a:cubicBezTo>
                        <a:pt x="7" y="105"/>
                        <a:pt x="3" y="96"/>
                        <a:pt x="0" y="86"/>
                      </a:cubicBezTo>
                      <a:cubicBezTo>
                        <a:pt x="0" y="60"/>
                        <a:pt x="0" y="33"/>
                        <a:pt x="0" y="0"/>
                      </a:cubicBezTo>
                      <a:cubicBezTo>
                        <a:pt x="39" y="38"/>
                        <a:pt x="47" y="84"/>
                        <a:pt x="24" y="117"/>
                      </a:cubicBezTo>
                      <a:cubicBezTo>
                        <a:pt x="23" y="119"/>
                        <a:pt x="15" y="116"/>
                        <a:pt x="11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8" name="Freeform 73">
                  <a:extLst>
                    <a:ext uri="{FF2B5EF4-FFF2-40B4-BE49-F238E27FC236}">
                      <a16:creationId xmlns:a16="http://schemas.microsoft.com/office/drawing/2014/main" id="{4B976112-2AE3-4E7C-8A49-6F516D8F54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662" y="3042109"/>
                  <a:ext cx="39996" cy="96781"/>
                </a:xfrm>
                <a:custGeom>
                  <a:avLst/>
                  <a:gdLst>
                    <a:gd name="T0" fmla="*/ 52 w 52"/>
                    <a:gd name="T1" fmla="*/ 89 h 126"/>
                    <a:gd name="T2" fmla="*/ 30 w 52"/>
                    <a:gd name="T3" fmla="*/ 126 h 126"/>
                    <a:gd name="T4" fmla="*/ 34 w 52"/>
                    <a:gd name="T5" fmla="*/ 0 h 126"/>
                    <a:gd name="T6" fmla="*/ 51 w 52"/>
                    <a:gd name="T7" fmla="*/ 90 h 126"/>
                    <a:gd name="T8" fmla="*/ 52 w 52"/>
                    <a:gd name="T9" fmla="*/ 8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52" y="89"/>
                      </a:moveTo>
                      <a:cubicBezTo>
                        <a:pt x="45" y="101"/>
                        <a:pt x="38" y="113"/>
                        <a:pt x="30" y="126"/>
                      </a:cubicBezTo>
                      <a:cubicBezTo>
                        <a:pt x="4" y="87"/>
                        <a:pt x="0" y="48"/>
                        <a:pt x="34" y="0"/>
                      </a:cubicBezTo>
                      <a:cubicBezTo>
                        <a:pt x="40" y="36"/>
                        <a:pt x="46" y="63"/>
                        <a:pt x="51" y="90"/>
                      </a:cubicBezTo>
                      <a:cubicBezTo>
                        <a:pt x="51" y="90"/>
                        <a:pt x="52" y="89"/>
                        <a:pt x="5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9" name="Freeform 74">
                  <a:extLst>
                    <a:ext uri="{FF2B5EF4-FFF2-40B4-BE49-F238E27FC236}">
                      <a16:creationId xmlns:a16="http://schemas.microsoft.com/office/drawing/2014/main" id="{4713F1A2-540C-404F-9A60-1866458FD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70" y="2777938"/>
                  <a:ext cx="50859" cy="77523"/>
                </a:xfrm>
                <a:custGeom>
                  <a:avLst/>
                  <a:gdLst>
                    <a:gd name="T0" fmla="*/ 4 w 66"/>
                    <a:gd name="T1" fmla="*/ 0 h 101"/>
                    <a:gd name="T2" fmla="*/ 66 w 66"/>
                    <a:gd name="T3" fmla="*/ 101 h 101"/>
                    <a:gd name="T4" fmla="*/ 4 w 66"/>
                    <a:gd name="T5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6" h="101">
                      <a:moveTo>
                        <a:pt x="4" y="0"/>
                      </a:moveTo>
                      <a:cubicBezTo>
                        <a:pt x="60" y="40"/>
                        <a:pt x="60" y="40"/>
                        <a:pt x="66" y="101"/>
                      </a:cubicBezTo>
                      <a:cubicBezTo>
                        <a:pt x="25" y="80"/>
                        <a:pt x="0" y="5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0" name="Freeform 77">
                  <a:extLst>
                    <a:ext uri="{FF2B5EF4-FFF2-40B4-BE49-F238E27FC236}">
                      <a16:creationId xmlns:a16="http://schemas.microsoft.com/office/drawing/2014/main" id="{4978A7D7-A970-41B6-A064-63257A154F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0733" y="2845585"/>
                  <a:ext cx="49871" cy="81473"/>
                </a:xfrm>
                <a:custGeom>
                  <a:avLst/>
                  <a:gdLst>
                    <a:gd name="T0" fmla="*/ 51 w 65"/>
                    <a:gd name="T1" fmla="*/ 106 h 106"/>
                    <a:gd name="T2" fmla="*/ 7 w 65"/>
                    <a:gd name="T3" fmla="*/ 0 h 106"/>
                    <a:gd name="T4" fmla="*/ 51 w 65"/>
                    <a:gd name="T5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06">
                      <a:moveTo>
                        <a:pt x="51" y="106"/>
                      </a:moveTo>
                      <a:cubicBezTo>
                        <a:pt x="4" y="68"/>
                        <a:pt x="0" y="60"/>
                        <a:pt x="7" y="0"/>
                      </a:cubicBezTo>
                      <a:cubicBezTo>
                        <a:pt x="41" y="28"/>
                        <a:pt x="65" y="58"/>
                        <a:pt x="51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1" name="Freeform 80">
                  <a:extLst>
                    <a:ext uri="{FF2B5EF4-FFF2-40B4-BE49-F238E27FC236}">
                      <a16:creationId xmlns:a16="http://schemas.microsoft.com/office/drawing/2014/main" id="{58E573AB-0746-4364-BF5C-4C10ED244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081" y="2707821"/>
                  <a:ext cx="62216" cy="68141"/>
                </a:xfrm>
                <a:custGeom>
                  <a:avLst/>
                  <a:gdLst>
                    <a:gd name="T0" fmla="*/ 11 w 81"/>
                    <a:gd name="T1" fmla="*/ 0 h 89"/>
                    <a:gd name="T2" fmla="*/ 81 w 81"/>
                    <a:gd name="T3" fmla="*/ 89 h 89"/>
                    <a:gd name="T4" fmla="*/ 0 w 81"/>
                    <a:gd name="T5" fmla="*/ 7 h 89"/>
                    <a:gd name="T6" fmla="*/ 11 w 81"/>
                    <a:gd name="T7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" h="89">
                      <a:moveTo>
                        <a:pt x="11" y="0"/>
                      </a:moveTo>
                      <a:cubicBezTo>
                        <a:pt x="35" y="29"/>
                        <a:pt x="58" y="59"/>
                        <a:pt x="81" y="89"/>
                      </a:cubicBezTo>
                      <a:cubicBezTo>
                        <a:pt x="20" y="78"/>
                        <a:pt x="11" y="68"/>
                        <a:pt x="0" y="7"/>
                      </a:cubicBezTo>
                      <a:cubicBezTo>
                        <a:pt x="4" y="5"/>
                        <a:pt x="8" y="2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2" name="Freeform 82">
                  <a:extLst>
                    <a:ext uri="{FF2B5EF4-FFF2-40B4-BE49-F238E27FC236}">
                      <a16:creationId xmlns:a16="http://schemas.microsoft.com/office/drawing/2014/main" id="{8D5365DF-1B50-4F6F-8935-F9329B32E1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770" y="2920146"/>
                  <a:ext cx="43452" cy="81473"/>
                </a:xfrm>
                <a:custGeom>
                  <a:avLst/>
                  <a:gdLst>
                    <a:gd name="T0" fmla="*/ 34 w 57"/>
                    <a:gd name="T1" fmla="*/ 106 h 106"/>
                    <a:gd name="T2" fmla="*/ 0 w 57"/>
                    <a:gd name="T3" fmla="*/ 0 h 106"/>
                    <a:gd name="T4" fmla="*/ 47 w 57"/>
                    <a:gd name="T5" fmla="*/ 101 h 106"/>
                    <a:gd name="T6" fmla="*/ 34 w 57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06">
                      <a:moveTo>
                        <a:pt x="34" y="106"/>
                      </a:moveTo>
                      <a:cubicBezTo>
                        <a:pt x="23" y="70"/>
                        <a:pt x="11" y="35"/>
                        <a:pt x="0" y="0"/>
                      </a:cubicBezTo>
                      <a:cubicBezTo>
                        <a:pt x="52" y="26"/>
                        <a:pt x="57" y="42"/>
                        <a:pt x="47" y="101"/>
                      </a:cubicBezTo>
                      <a:cubicBezTo>
                        <a:pt x="43" y="103"/>
                        <a:pt x="38" y="104"/>
                        <a:pt x="34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73" name="星形: 五角 171">
              <a:extLst>
                <a:ext uri="{FF2B5EF4-FFF2-40B4-BE49-F238E27FC236}">
                  <a16:creationId xmlns:a16="http://schemas.microsoft.com/office/drawing/2014/main" id="{8722F480-D884-49D0-94F2-817BF32F2F9A}"/>
                </a:ext>
              </a:extLst>
            </p:cNvPr>
            <p:cNvSpPr/>
            <p:nvPr/>
          </p:nvSpPr>
          <p:spPr>
            <a:xfrm>
              <a:off x="2252710" y="3453740"/>
              <a:ext cx="138394" cy="138394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0" name="组合 249">
            <a:extLst>
              <a:ext uri="{FF2B5EF4-FFF2-40B4-BE49-F238E27FC236}">
                <a16:creationId xmlns:a16="http://schemas.microsoft.com/office/drawing/2014/main" id="{9DFB9646-2811-4C16-AF4D-E75B689447A8}"/>
              </a:ext>
            </a:extLst>
          </p:cNvPr>
          <p:cNvGrpSpPr/>
          <p:nvPr/>
        </p:nvGrpSpPr>
        <p:grpSpPr>
          <a:xfrm>
            <a:off x="8993012" y="2602556"/>
            <a:ext cx="1723549" cy="769442"/>
            <a:chOff x="2783126" y="5100836"/>
            <a:chExt cx="1723549" cy="769442"/>
          </a:xfrm>
        </p:grpSpPr>
        <p:sp>
          <p:nvSpPr>
            <p:cNvPr id="251" name="文本框 250">
              <a:extLst>
                <a:ext uri="{FF2B5EF4-FFF2-40B4-BE49-F238E27FC236}">
                  <a16:creationId xmlns:a16="http://schemas.microsoft.com/office/drawing/2014/main" id="{9E932D5A-4FDF-492A-A55F-1F918329511C}"/>
                </a:ext>
              </a:extLst>
            </p:cNvPr>
            <p:cNvSpPr txBox="1"/>
            <p:nvPr/>
          </p:nvSpPr>
          <p:spPr>
            <a:xfrm>
              <a:off x="2924192" y="5562501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单击添加副标题</a:t>
              </a:r>
            </a:p>
          </p:txBody>
        </p:sp>
        <p:sp>
          <p:nvSpPr>
            <p:cNvPr id="252" name="文本框 251">
              <a:extLst>
                <a:ext uri="{FF2B5EF4-FFF2-40B4-BE49-F238E27FC236}">
                  <a16:creationId xmlns:a16="http://schemas.microsoft.com/office/drawing/2014/main" id="{3B451EC8-DCEE-4899-8FC8-55AA8A562B7B}"/>
                </a:ext>
              </a:extLst>
            </p:cNvPr>
            <p:cNvSpPr txBox="1"/>
            <p:nvPr/>
          </p:nvSpPr>
          <p:spPr>
            <a:xfrm>
              <a:off x="2783126" y="510083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</a:rPr>
                <a:t>单击添加荣誉</a:t>
              </a:r>
            </a:p>
          </p:txBody>
        </p:sp>
      </p:grp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3278E190-EE29-4546-966D-F88A9A512CF0}"/>
              </a:ext>
            </a:extLst>
          </p:cNvPr>
          <p:cNvGrpSpPr/>
          <p:nvPr/>
        </p:nvGrpSpPr>
        <p:grpSpPr>
          <a:xfrm>
            <a:off x="874713" y="4170581"/>
            <a:ext cx="2894388" cy="1209713"/>
            <a:chOff x="874713" y="2382421"/>
            <a:chExt cx="2894388" cy="1209713"/>
          </a:xfrm>
          <a:solidFill>
            <a:srgbClr val="72F2F2"/>
          </a:solidFill>
        </p:grpSpPr>
        <p:grpSp>
          <p:nvGrpSpPr>
            <p:cNvPr id="254" name="组合 253">
              <a:extLst>
                <a:ext uri="{FF2B5EF4-FFF2-40B4-BE49-F238E27FC236}">
                  <a16:creationId xmlns:a16="http://schemas.microsoft.com/office/drawing/2014/main" id="{F88B36C4-2FE0-44D5-BFFE-F475E7C89BD7}"/>
                </a:ext>
              </a:extLst>
            </p:cNvPr>
            <p:cNvGrpSpPr/>
            <p:nvPr/>
          </p:nvGrpSpPr>
          <p:grpSpPr>
            <a:xfrm>
              <a:off x="874713" y="2382421"/>
              <a:ext cx="2894388" cy="1106557"/>
              <a:chOff x="874713" y="2382421"/>
              <a:chExt cx="2894388" cy="1106557"/>
            </a:xfrm>
            <a:grpFill/>
          </p:grpSpPr>
          <p:grpSp>
            <p:nvGrpSpPr>
              <p:cNvPr id="256" name="组合 255">
                <a:extLst>
                  <a:ext uri="{FF2B5EF4-FFF2-40B4-BE49-F238E27FC236}">
                    <a16:creationId xmlns:a16="http://schemas.microsoft.com/office/drawing/2014/main" id="{0A3B207B-3110-4A81-920A-BC3FAB101A49}"/>
                  </a:ext>
                </a:extLst>
              </p:cNvPr>
              <p:cNvGrpSpPr/>
              <p:nvPr/>
            </p:nvGrpSpPr>
            <p:grpSpPr>
              <a:xfrm>
                <a:off x="874713" y="2386371"/>
                <a:ext cx="478965" cy="1101126"/>
                <a:chOff x="874713" y="2386371"/>
                <a:chExt cx="478965" cy="1101126"/>
              </a:xfrm>
              <a:grpFill/>
            </p:grpSpPr>
            <p:sp>
              <p:nvSpPr>
                <p:cNvPr id="295" name="Freeform 11">
                  <a:extLst>
                    <a:ext uri="{FF2B5EF4-FFF2-40B4-BE49-F238E27FC236}">
                      <a16:creationId xmlns:a16="http://schemas.microsoft.com/office/drawing/2014/main" id="{C1D4A4B0-73C5-4570-BBE8-B77A8C3CBB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635" y="2386371"/>
                  <a:ext cx="85423" cy="54316"/>
                </a:xfrm>
                <a:custGeom>
                  <a:avLst/>
                  <a:gdLst>
                    <a:gd name="T0" fmla="*/ 0 w 111"/>
                    <a:gd name="T1" fmla="*/ 69 h 71"/>
                    <a:gd name="T2" fmla="*/ 111 w 111"/>
                    <a:gd name="T3" fmla="*/ 2 h 71"/>
                    <a:gd name="T4" fmla="*/ 0 w 111"/>
                    <a:gd name="T5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1" h="71">
                      <a:moveTo>
                        <a:pt x="0" y="69"/>
                      </a:moveTo>
                      <a:cubicBezTo>
                        <a:pt x="23" y="23"/>
                        <a:pt x="58" y="0"/>
                        <a:pt x="111" y="2"/>
                      </a:cubicBezTo>
                      <a:cubicBezTo>
                        <a:pt x="87" y="47"/>
                        <a:pt x="52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6" name="Freeform 15">
                  <a:extLst>
                    <a:ext uri="{FF2B5EF4-FFF2-40B4-BE49-F238E27FC236}">
                      <a16:creationId xmlns:a16="http://schemas.microsoft.com/office/drawing/2014/main" id="{F1085420-0D2E-45A8-A7C9-73E99EB7E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357" y="3366027"/>
                  <a:ext cx="65179" cy="69623"/>
                </a:xfrm>
                <a:custGeom>
                  <a:avLst/>
                  <a:gdLst>
                    <a:gd name="T0" fmla="*/ 43 w 85"/>
                    <a:gd name="T1" fmla="*/ 74 h 91"/>
                    <a:gd name="T2" fmla="*/ 0 w 85"/>
                    <a:gd name="T3" fmla="*/ 0 h 91"/>
                    <a:gd name="T4" fmla="*/ 85 w 85"/>
                    <a:gd name="T5" fmla="*/ 79 h 91"/>
                    <a:gd name="T6" fmla="*/ 76 w 85"/>
                    <a:gd name="T7" fmla="*/ 91 h 91"/>
                    <a:gd name="T8" fmla="*/ 43 w 85"/>
                    <a:gd name="T9" fmla="*/ 7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1">
                      <a:moveTo>
                        <a:pt x="43" y="74"/>
                      </a:moveTo>
                      <a:cubicBezTo>
                        <a:pt x="29" y="51"/>
                        <a:pt x="16" y="28"/>
                        <a:pt x="0" y="0"/>
                      </a:cubicBezTo>
                      <a:cubicBezTo>
                        <a:pt x="53" y="7"/>
                        <a:pt x="73" y="40"/>
                        <a:pt x="85" y="79"/>
                      </a:cubicBezTo>
                      <a:cubicBezTo>
                        <a:pt x="85" y="82"/>
                        <a:pt x="79" y="87"/>
                        <a:pt x="76" y="91"/>
                      </a:cubicBezTo>
                      <a:cubicBezTo>
                        <a:pt x="65" y="85"/>
                        <a:pt x="54" y="80"/>
                        <a:pt x="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7" name="Freeform 18">
                  <a:extLst>
                    <a:ext uri="{FF2B5EF4-FFF2-40B4-BE49-F238E27FC236}">
                      <a16:creationId xmlns:a16="http://schemas.microsoft.com/office/drawing/2014/main" id="{03760607-D73C-4CD2-8BCA-41BBB503D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979" y="2443156"/>
                  <a:ext cx="49378" cy="80980"/>
                </a:xfrm>
                <a:custGeom>
                  <a:avLst/>
                  <a:gdLst>
                    <a:gd name="T0" fmla="*/ 16 w 64"/>
                    <a:gd name="T1" fmla="*/ 105 h 105"/>
                    <a:gd name="T2" fmla="*/ 21 w 64"/>
                    <a:gd name="T3" fmla="*/ 28 h 105"/>
                    <a:gd name="T4" fmla="*/ 64 w 64"/>
                    <a:gd name="T5" fmla="*/ 0 h 105"/>
                    <a:gd name="T6" fmla="*/ 41 w 64"/>
                    <a:gd name="T7" fmla="*/ 79 h 105"/>
                    <a:gd name="T8" fmla="*/ 16 w 64"/>
                    <a:gd name="T9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105">
                      <a:moveTo>
                        <a:pt x="16" y="105"/>
                      </a:moveTo>
                      <a:cubicBezTo>
                        <a:pt x="0" y="89"/>
                        <a:pt x="2" y="48"/>
                        <a:pt x="21" y="28"/>
                      </a:cubicBezTo>
                      <a:cubicBezTo>
                        <a:pt x="31" y="17"/>
                        <a:pt x="43" y="7"/>
                        <a:pt x="64" y="0"/>
                      </a:cubicBezTo>
                      <a:cubicBezTo>
                        <a:pt x="56" y="27"/>
                        <a:pt x="48" y="53"/>
                        <a:pt x="41" y="79"/>
                      </a:cubicBezTo>
                      <a:cubicBezTo>
                        <a:pt x="32" y="87"/>
                        <a:pt x="24" y="96"/>
                        <a:pt x="1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8" name="Freeform 19">
                  <a:extLst>
                    <a:ext uri="{FF2B5EF4-FFF2-40B4-BE49-F238E27FC236}">
                      <a16:creationId xmlns:a16="http://schemas.microsoft.com/office/drawing/2014/main" id="{1EC912B4-F0ED-4CB0-8779-D94422C25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195" y="2454019"/>
                  <a:ext cx="87399" cy="39008"/>
                </a:xfrm>
                <a:custGeom>
                  <a:avLst/>
                  <a:gdLst>
                    <a:gd name="T0" fmla="*/ 31 w 114"/>
                    <a:gd name="T1" fmla="*/ 0 h 51"/>
                    <a:gd name="T2" fmla="*/ 114 w 114"/>
                    <a:gd name="T3" fmla="*/ 0 h 51"/>
                    <a:gd name="T4" fmla="*/ 0 w 114"/>
                    <a:gd name="T5" fmla="*/ 24 h 51"/>
                    <a:gd name="T6" fmla="*/ 31 w 114"/>
                    <a:gd name="T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51">
                      <a:moveTo>
                        <a:pt x="31" y="0"/>
                      </a:moveTo>
                      <a:cubicBezTo>
                        <a:pt x="58" y="0"/>
                        <a:pt x="85" y="0"/>
                        <a:pt x="114" y="0"/>
                      </a:cubicBezTo>
                      <a:cubicBezTo>
                        <a:pt x="72" y="44"/>
                        <a:pt x="36" y="51"/>
                        <a:pt x="0" y="24"/>
                      </a:cubicBezTo>
                      <a:cubicBezTo>
                        <a:pt x="11" y="16"/>
                        <a:pt x="21" y="8"/>
                        <a:pt x="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9" name="Freeform 21">
                  <a:extLst>
                    <a:ext uri="{FF2B5EF4-FFF2-40B4-BE49-F238E27FC236}">
                      <a16:creationId xmlns:a16="http://schemas.microsoft.com/office/drawing/2014/main" id="{F2086084-2185-48D9-B793-505C4333B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2971" y="3276654"/>
                  <a:ext cx="82955" cy="56291"/>
                </a:xfrm>
                <a:custGeom>
                  <a:avLst/>
                  <a:gdLst>
                    <a:gd name="T0" fmla="*/ 108 w 108"/>
                    <a:gd name="T1" fmla="*/ 56 h 73"/>
                    <a:gd name="T2" fmla="*/ 0 w 108"/>
                    <a:gd name="T3" fmla="*/ 0 h 73"/>
                    <a:gd name="T4" fmla="*/ 77 w 108"/>
                    <a:gd name="T5" fmla="*/ 18 h 73"/>
                    <a:gd name="T6" fmla="*/ 108 w 108"/>
                    <a:gd name="T7" fmla="*/ 5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8" h="73">
                      <a:moveTo>
                        <a:pt x="108" y="56"/>
                      </a:moveTo>
                      <a:cubicBezTo>
                        <a:pt x="66" y="73"/>
                        <a:pt x="35" y="58"/>
                        <a:pt x="0" y="0"/>
                      </a:cubicBezTo>
                      <a:cubicBezTo>
                        <a:pt x="28" y="6"/>
                        <a:pt x="53" y="12"/>
                        <a:pt x="77" y="18"/>
                      </a:cubicBezTo>
                      <a:cubicBezTo>
                        <a:pt x="88" y="31"/>
                        <a:pt x="98" y="43"/>
                        <a:pt x="108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0" name="Freeform 22">
                  <a:extLst>
                    <a:ext uri="{FF2B5EF4-FFF2-40B4-BE49-F238E27FC236}">
                      <a16:creationId xmlns:a16="http://schemas.microsoft.com/office/drawing/2014/main" id="{2E1F9A90-B7E6-4F1A-A112-AC54053140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7415" y="2539936"/>
                  <a:ext cx="80980" cy="48390"/>
                </a:xfrm>
                <a:custGeom>
                  <a:avLst/>
                  <a:gdLst>
                    <a:gd name="T0" fmla="*/ 31 w 105"/>
                    <a:gd name="T1" fmla="*/ 15 h 63"/>
                    <a:gd name="T2" fmla="*/ 105 w 105"/>
                    <a:gd name="T3" fmla="*/ 0 h 63"/>
                    <a:gd name="T4" fmla="*/ 16 w 105"/>
                    <a:gd name="T5" fmla="*/ 63 h 63"/>
                    <a:gd name="T6" fmla="*/ 0 w 105"/>
                    <a:gd name="T7" fmla="*/ 53 h 63"/>
                    <a:gd name="T8" fmla="*/ 31 w 105"/>
                    <a:gd name="T9" fmla="*/ 1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63">
                      <a:moveTo>
                        <a:pt x="31" y="15"/>
                      </a:moveTo>
                      <a:cubicBezTo>
                        <a:pt x="55" y="11"/>
                        <a:pt x="79" y="6"/>
                        <a:pt x="105" y="0"/>
                      </a:cubicBezTo>
                      <a:cubicBezTo>
                        <a:pt x="88" y="43"/>
                        <a:pt x="57" y="60"/>
                        <a:pt x="16" y="63"/>
                      </a:cubicBezTo>
                      <a:cubicBezTo>
                        <a:pt x="11" y="63"/>
                        <a:pt x="5" y="56"/>
                        <a:pt x="0" y="53"/>
                      </a:cubicBezTo>
                      <a:cubicBezTo>
                        <a:pt x="10" y="40"/>
                        <a:pt x="20" y="28"/>
                        <a:pt x="31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1" name="Freeform 25">
                  <a:extLst>
                    <a:ext uri="{FF2B5EF4-FFF2-40B4-BE49-F238E27FC236}">
                      <a16:creationId xmlns:a16="http://schemas.microsoft.com/office/drawing/2014/main" id="{8020B222-E960-4B21-8045-BC764E953C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7636" y="3395160"/>
                  <a:ext cx="76042" cy="65179"/>
                </a:xfrm>
                <a:custGeom>
                  <a:avLst/>
                  <a:gdLst>
                    <a:gd name="T0" fmla="*/ 63 w 99"/>
                    <a:gd name="T1" fmla="*/ 72 h 85"/>
                    <a:gd name="T2" fmla="*/ 0 w 99"/>
                    <a:gd name="T3" fmla="*/ 0 h 85"/>
                    <a:gd name="T4" fmla="*/ 97 w 99"/>
                    <a:gd name="T5" fmla="*/ 85 h 85"/>
                    <a:gd name="T6" fmla="*/ 63 w 99"/>
                    <a:gd name="T7" fmla="*/ 7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9" h="85">
                      <a:moveTo>
                        <a:pt x="63" y="72"/>
                      </a:moveTo>
                      <a:cubicBezTo>
                        <a:pt x="44" y="50"/>
                        <a:pt x="26" y="29"/>
                        <a:pt x="0" y="0"/>
                      </a:cubicBezTo>
                      <a:cubicBezTo>
                        <a:pt x="72" y="15"/>
                        <a:pt x="99" y="42"/>
                        <a:pt x="97" y="85"/>
                      </a:cubicBezTo>
                      <a:cubicBezTo>
                        <a:pt x="86" y="81"/>
                        <a:pt x="75" y="76"/>
                        <a:pt x="63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2" name="Freeform 27">
                  <a:extLst>
                    <a:ext uri="{FF2B5EF4-FFF2-40B4-BE49-F238E27FC236}">
                      <a16:creationId xmlns:a16="http://schemas.microsoft.com/office/drawing/2014/main" id="{852DA851-A744-4B18-AEC6-3DECFA2EE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120" y="2770037"/>
                  <a:ext cx="46909" cy="92336"/>
                </a:xfrm>
                <a:custGeom>
                  <a:avLst/>
                  <a:gdLst>
                    <a:gd name="T0" fmla="*/ 45 w 61"/>
                    <a:gd name="T1" fmla="*/ 119 h 120"/>
                    <a:gd name="T2" fmla="*/ 20 w 61"/>
                    <a:gd name="T3" fmla="*/ 0 h 120"/>
                    <a:gd name="T4" fmla="*/ 45 w 61"/>
                    <a:gd name="T5" fmla="*/ 120 h 120"/>
                    <a:gd name="T6" fmla="*/ 45 w 61"/>
                    <a:gd name="T7" fmla="*/ 119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1" h="120">
                      <a:moveTo>
                        <a:pt x="45" y="119"/>
                      </a:moveTo>
                      <a:cubicBezTo>
                        <a:pt x="10" y="85"/>
                        <a:pt x="0" y="45"/>
                        <a:pt x="20" y="0"/>
                      </a:cubicBezTo>
                      <a:cubicBezTo>
                        <a:pt x="61" y="33"/>
                        <a:pt x="53" y="76"/>
                        <a:pt x="45" y="120"/>
                      </a:cubicBezTo>
                      <a:lnTo>
                        <a:pt x="45" y="1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3" name="Freeform 31">
                  <a:extLst>
                    <a:ext uri="{FF2B5EF4-FFF2-40B4-BE49-F238E27FC236}">
                      <a16:creationId xmlns:a16="http://schemas.microsoft.com/office/drawing/2014/main" id="{E2F3FF0C-36A5-4DFC-843D-486663832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3962" y="3211969"/>
                  <a:ext cx="73573" cy="62216"/>
                </a:xfrm>
                <a:custGeom>
                  <a:avLst/>
                  <a:gdLst>
                    <a:gd name="T0" fmla="*/ 96 w 96"/>
                    <a:gd name="T1" fmla="*/ 69 h 81"/>
                    <a:gd name="T2" fmla="*/ 0 w 96"/>
                    <a:gd name="T3" fmla="*/ 0 h 81"/>
                    <a:gd name="T4" fmla="*/ 85 w 96"/>
                    <a:gd name="T5" fmla="*/ 48 h 81"/>
                    <a:gd name="T6" fmla="*/ 96 w 96"/>
                    <a:gd name="T7" fmla="*/ 6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1">
                      <a:moveTo>
                        <a:pt x="96" y="69"/>
                      </a:moveTo>
                      <a:cubicBezTo>
                        <a:pt x="55" y="81"/>
                        <a:pt x="25" y="63"/>
                        <a:pt x="0" y="0"/>
                      </a:cubicBezTo>
                      <a:cubicBezTo>
                        <a:pt x="28" y="16"/>
                        <a:pt x="57" y="32"/>
                        <a:pt x="85" y="48"/>
                      </a:cubicBezTo>
                      <a:cubicBezTo>
                        <a:pt x="89" y="55"/>
                        <a:pt x="92" y="62"/>
                        <a:pt x="96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4" name="Freeform 32">
                  <a:extLst>
                    <a:ext uri="{FF2B5EF4-FFF2-40B4-BE49-F238E27FC236}">
                      <a16:creationId xmlns:a16="http://schemas.microsoft.com/office/drawing/2014/main" id="{494E9CA9-65A6-4475-9402-490D4D57B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718" y="3422812"/>
                  <a:ext cx="86905" cy="38515"/>
                </a:xfrm>
                <a:custGeom>
                  <a:avLst/>
                  <a:gdLst>
                    <a:gd name="T0" fmla="*/ 80 w 113"/>
                    <a:gd name="T1" fmla="*/ 0 h 50"/>
                    <a:gd name="T2" fmla="*/ 113 w 113"/>
                    <a:gd name="T3" fmla="*/ 17 h 50"/>
                    <a:gd name="T4" fmla="*/ 42 w 113"/>
                    <a:gd name="T5" fmla="*/ 37 h 50"/>
                    <a:gd name="T6" fmla="*/ 0 w 113"/>
                    <a:gd name="T7" fmla="*/ 5 h 50"/>
                    <a:gd name="T8" fmla="*/ 80 w 113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0">
                      <a:moveTo>
                        <a:pt x="80" y="0"/>
                      </a:moveTo>
                      <a:cubicBezTo>
                        <a:pt x="91" y="6"/>
                        <a:pt x="102" y="11"/>
                        <a:pt x="113" y="17"/>
                      </a:cubicBezTo>
                      <a:cubicBezTo>
                        <a:pt x="98" y="50"/>
                        <a:pt x="67" y="40"/>
                        <a:pt x="42" y="37"/>
                      </a:cubicBezTo>
                      <a:cubicBezTo>
                        <a:pt x="27" y="35"/>
                        <a:pt x="13" y="22"/>
                        <a:pt x="0" y="5"/>
                      </a:cubicBezTo>
                      <a:cubicBezTo>
                        <a:pt x="26" y="3"/>
                        <a:pt x="53" y="2"/>
                        <a:pt x="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5" name="Freeform 33">
                  <a:extLst>
                    <a:ext uri="{FF2B5EF4-FFF2-40B4-BE49-F238E27FC236}">
                      <a16:creationId xmlns:a16="http://schemas.microsoft.com/office/drawing/2014/main" id="{4114E880-BC86-4587-8E71-6617FAFD3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020" y="2994706"/>
                  <a:ext cx="52340" cy="79005"/>
                </a:xfrm>
                <a:custGeom>
                  <a:avLst/>
                  <a:gdLst>
                    <a:gd name="T0" fmla="*/ 63 w 68"/>
                    <a:gd name="T1" fmla="*/ 103 h 103"/>
                    <a:gd name="T2" fmla="*/ 0 w 68"/>
                    <a:gd name="T3" fmla="*/ 0 h 103"/>
                    <a:gd name="T4" fmla="*/ 68 w 68"/>
                    <a:gd name="T5" fmla="*/ 70 h 103"/>
                    <a:gd name="T6" fmla="*/ 63 w 68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8" h="103">
                      <a:moveTo>
                        <a:pt x="63" y="103"/>
                      </a:moveTo>
                      <a:cubicBezTo>
                        <a:pt x="17" y="87"/>
                        <a:pt x="8" y="73"/>
                        <a:pt x="0" y="0"/>
                      </a:cubicBezTo>
                      <a:cubicBezTo>
                        <a:pt x="26" y="27"/>
                        <a:pt x="47" y="49"/>
                        <a:pt x="68" y="70"/>
                      </a:cubicBezTo>
                      <a:cubicBezTo>
                        <a:pt x="66" y="81"/>
                        <a:pt x="65" y="92"/>
                        <a:pt x="63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6" name="Freeform 34">
                  <a:extLst>
                    <a:ext uri="{FF2B5EF4-FFF2-40B4-BE49-F238E27FC236}">
                      <a16:creationId xmlns:a16="http://schemas.microsoft.com/office/drawing/2014/main" id="{DF6490D1-D7DD-419C-9968-085C90EBB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589" y="3388248"/>
                  <a:ext cx="95299" cy="37527"/>
                </a:xfrm>
                <a:custGeom>
                  <a:avLst/>
                  <a:gdLst>
                    <a:gd name="T0" fmla="*/ 124 w 124"/>
                    <a:gd name="T1" fmla="*/ 22 h 49"/>
                    <a:gd name="T2" fmla="*/ 0 w 124"/>
                    <a:gd name="T3" fmla="*/ 0 h 49"/>
                    <a:gd name="T4" fmla="*/ 87 w 124"/>
                    <a:gd name="T5" fmla="*/ 0 h 49"/>
                    <a:gd name="T6" fmla="*/ 124 w 124"/>
                    <a:gd name="T7" fmla="*/ 22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4" h="49">
                      <a:moveTo>
                        <a:pt x="124" y="22"/>
                      </a:moveTo>
                      <a:cubicBezTo>
                        <a:pt x="86" y="49"/>
                        <a:pt x="56" y="45"/>
                        <a:pt x="0" y="0"/>
                      </a:cubicBezTo>
                      <a:cubicBezTo>
                        <a:pt x="33" y="0"/>
                        <a:pt x="60" y="0"/>
                        <a:pt x="87" y="0"/>
                      </a:cubicBezTo>
                      <a:cubicBezTo>
                        <a:pt x="99" y="7"/>
                        <a:pt x="112" y="15"/>
                        <a:pt x="124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7" name="Freeform 35">
                  <a:extLst>
                    <a:ext uri="{FF2B5EF4-FFF2-40B4-BE49-F238E27FC236}">
                      <a16:creationId xmlns:a16="http://schemas.microsoft.com/office/drawing/2014/main" id="{ECB63DA6-6DCC-452E-8B4C-470F795BEA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2586" y="3328007"/>
                  <a:ext cx="59747" cy="77029"/>
                </a:xfrm>
                <a:custGeom>
                  <a:avLst/>
                  <a:gdLst>
                    <a:gd name="T0" fmla="*/ 72 w 78"/>
                    <a:gd name="T1" fmla="*/ 100 h 100"/>
                    <a:gd name="T2" fmla="*/ 35 w 78"/>
                    <a:gd name="T3" fmla="*/ 78 h 100"/>
                    <a:gd name="T4" fmla="*/ 0 w 78"/>
                    <a:gd name="T5" fmla="*/ 0 h 100"/>
                    <a:gd name="T6" fmla="*/ 72 w 78"/>
                    <a:gd name="T7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00">
                      <a:moveTo>
                        <a:pt x="72" y="100"/>
                      </a:moveTo>
                      <a:cubicBezTo>
                        <a:pt x="60" y="93"/>
                        <a:pt x="47" y="85"/>
                        <a:pt x="35" y="78"/>
                      </a:cubicBezTo>
                      <a:cubicBezTo>
                        <a:pt x="24" y="53"/>
                        <a:pt x="13" y="29"/>
                        <a:pt x="0" y="0"/>
                      </a:cubicBezTo>
                      <a:cubicBezTo>
                        <a:pt x="60" y="23"/>
                        <a:pt x="78" y="51"/>
                        <a:pt x="7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8" name="Freeform 36">
                  <a:extLst>
                    <a:ext uri="{FF2B5EF4-FFF2-40B4-BE49-F238E27FC236}">
                      <a16:creationId xmlns:a16="http://schemas.microsoft.com/office/drawing/2014/main" id="{7EE0FC48-080D-4904-9D1A-86A4485E8A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876" y="2396247"/>
                  <a:ext cx="64191" cy="76042"/>
                </a:xfrm>
                <a:custGeom>
                  <a:avLst/>
                  <a:gdLst>
                    <a:gd name="T0" fmla="*/ 50 w 84"/>
                    <a:gd name="T1" fmla="*/ 75 h 99"/>
                    <a:gd name="T2" fmla="*/ 19 w 84"/>
                    <a:gd name="T3" fmla="*/ 99 h 99"/>
                    <a:gd name="T4" fmla="*/ 38 w 84"/>
                    <a:gd name="T5" fmla="*/ 22 h 99"/>
                    <a:gd name="T6" fmla="*/ 84 w 84"/>
                    <a:gd name="T7" fmla="*/ 0 h 99"/>
                    <a:gd name="T8" fmla="*/ 50 w 84"/>
                    <a:gd name="T9" fmla="*/ 7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99">
                      <a:moveTo>
                        <a:pt x="50" y="75"/>
                      </a:moveTo>
                      <a:cubicBezTo>
                        <a:pt x="40" y="83"/>
                        <a:pt x="30" y="91"/>
                        <a:pt x="19" y="99"/>
                      </a:cubicBezTo>
                      <a:cubicBezTo>
                        <a:pt x="0" y="67"/>
                        <a:pt x="20" y="44"/>
                        <a:pt x="38" y="22"/>
                      </a:cubicBezTo>
                      <a:cubicBezTo>
                        <a:pt x="48" y="11"/>
                        <a:pt x="64" y="4"/>
                        <a:pt x="84" y="0"/>
                      </a:cubicBezTo>
                      <a:cubicBezTo>
                        <a:pt x="73" y="25"/>
                        <a:pt x="62" y="50"/>
                        <a:pt x="5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9" name="Freeform 37">
                  <a:extLst>
                    <a:ext uri="{FF2B5EF4-FFF2-40B4-BE49-F238E27FC236}">
                      <a16:creationId xmlns:a16="http://schemas.microsoft.com/office/drawing/2014/main" id="{14AA9AED-D41F-4B26-A8E9-389C93A689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203" y="2920146"/>
                  <a:ext cx="54809" cy="84930"/>
                </a:xfrm>
                <a:custGeom>
                  <a:avLst/>
                  <a:gdLst>
                    <a:gd name="T0" fmla="*/ 23 w 71"/>
                    <a:gd name="T1" fmla="*/ 111 h 111"/>
                    <a:gd name="T2" fmla="*/ 52 w 71"/>
                    <a:gd name="T3" fmla="*/ 0 h 111"/>
                    <a:gd name="T4" fmla="*/ 23 w 71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111">
                      <a:moveTo>
                        <a:pt x="23" y="111"/>
                      </a:moveTo>
                      <a:cubicBezTo>
                        <a:pt x="0" y="63"/>
                        <a:pt x="24" y="31"/>
                        <a:pt x="52" y="0"/>
                      </a:cubicBezTo>
                      <a:cubicBezTo>
                        <a:pt x="71" y="46"/>
                        <a:pt x="68" y="57"/>
                        <a:pt x="23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0" name="Freeform 38">
                  <a:extLst>
                    <a:ext uri="{FF2B5EF4-FFF2-40B4-BE49-F238E27FC236}">
                      <a16:creationId xmlns:a16="http://schemas.microsoft.com/office/drawing/2014/main" id="{7ECE4C7B-78A2-45EF-B39F-85604C5E2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324" y="2491052"/>
                  <a:ext cx="85423" cy="44440"/>
                </a:xfrm>
                <a:custGeom>
                  <a:avLst/>
                  <a:gdLst>
                    <a:gd name="T0" fmla="*/ 0 w 111"/>
                    <a:gd name="T1" fmla="*/ 43 h 58"/>
                    <a:gd name="T2" fmla="*/ 25 w 111"/>
                    <a:gd name="T3" fmla="*/ 17 h 58"/>
                    <a:gd name="T4" fmla="*/ 111 w 111"/>
                    <a:gd name="T5" fmla="*/ 0 h 58"/>
                    <a:gd name="T6" fmla="*/ 5 w 111"/>
                    <a:gd name="T7" fmla="*/ 53 h 58"/>
                    <a:gd name="T8" fmla="*/ 0 w 111"/>
                    <a:gd name="T9" fmla="*/ 4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58">
                      <a:moveTo>
                        <a:pt x="0" y="43"/>
                      </a:moveTo>
                      <a:cubicBezTo>
                        <a:pt x="8" y="34"/>
                        <a:pt x="16" y="25"/>
                        <a:pt x="25" y="17"/>
                      </a:cubicBezTo>
                      <a:cubicBezTo>
                        <a:pt x="51" y="12"/>
                        <a:pt x="77" y="6"/>
                        <a:pt x="111" y="0"/>
                      </a:cubicBezTo>
                      <a:cubicBezTo>
                        <a:pt x="83" y="47"/>
                        <a:pt x="47" y="58"/>
                        <a:pt x="5" y="53"/>
                      </a:cubicBezTo>
                      <a:cubicBezTo>
                        <a:pt x="3" y="53"/>
                        <a:pt x="2" y="46"/>
                        <a:pt x="0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1" name="Freeform 41">
                  <a:extLst>
                    <a:ext uri="{FF2B5EF4-FFF2-40B4-BE49-F238E27FC236}">
                      <a16:creationId xmlns:a16="http://schemas.microsoft.com/office/drawing/2014/main" id="{D57DE2D9-4594-4551-8B51-F8C11714C9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112" y="2558700"/>
                  <a:ext cx="34071" cy="86905"/>
                </a:xfrm>
                <a:custGeom>
                  <a:avLst/>
                  <a:gdLst>
                    <a:gd name="T0" fmla="*/ 32 w 44"/>
                    <a:gd name="T1" fmla="*/ 100 h 113"/>
                    <a:gd name="T2" fmla="*/ 14 w 44"/>
                    <a:gd name="T3" fmla="*/ 113 h 113"/>
                    <a:gd name="T4" fmla="*/ 44 w 44"/>
                    <a:gd name="T5" fmla="*/ 0 h 113"/>
                    <a:gd name="T6" fmla="*/ 39 w 44"/>
                    <a:gd name="T7" fmla="*/ 88 h 113"/>
                    <a:gd name="T8" fmla="*/ 32 w 44"/>
                    <a:gd name="T9" fmla="*/ 10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13">
                      <a:moveTo>
                        <a:pt x="32" y="100"/>
                      </a:moveTo>
                      <a:cubicBezTo>
                        <a:pt x="26" y="104"/>
                        <a:pt x="20" y="108"/>
                        <a:pt x="14" y="113"/>
                      </a:cubicBezTo>
                      <a:cubicBezTo>
                        <a:pt x="0" y="47"/>
                        <a:pt x="0" y="47"/>
                        <a:pt x="44" y="0"/>
                      </a:cubicBezTo>
                      <a:cubicBezTo>
                        <a:pt x="43" y="29"/>
                        <a:pt x="41" y="59"/>
                        <a:pt x="39" y="88"/>
                      </a:cubicBezTo>
                      <a:cubicBezTo>
                        <a:pt x="36" y="92"/>
                        <a:pt x="34" y="96"/>
                        <a:pt x="3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2" name="Freeform 42">
                  <a:extLst>
                    <a:ext uri="{FF2B5EF4-FFF2-40B4-BE49-F238E27FC236}">
                      <a16:creationId xmlns:a16="http://schemas.microsoft.com/office/drawing/2014/main" id="{71C17B94-1804-4D61-875E-38EDEA7725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4922" y="3450464"/>
                  <a:ext cx="97274" cy="37033"/>
                </a:xfrm>
                <a:custGeom>
                  <a:avLst/>
                  <a:gdLst>
                    <a:gd name="T0" fmla="*/ 93 w 127"/>
                    <a:gd name="T1" fmla="*/ 0 h 48"/>
                    <a:gd name="T2" fmla="*/ 127 w 127"/>
                    <a:gd name="T3" fmla="*/ 13 h 48"/>
                    <a:gd name="T4" fmla="*/ 0 w 127"/>
                    <a:gd name="T5" fmla="*/ 14 h 48"/>
                    <a:gd name="T6" fmla="*/ 93 w 127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48">
                      <a:moveTo>
                        <a:pt x="93" y="0"/>
                      </a:moveTo>
                      <a:cubicBezTo>
                        <a:pt x="105" y="4"/>
                        <a:pt x="116" y="9"/>
                        <a:pt x="127" y="13"/>
                      </a:cubicBezTo>
                      <a:cubicBezTo>
                        <a:pt x="94" y="46"/>
                        <a:pt x="61" y="48"/>
                        <a:pt x="0" y="14"/>
                      </a:cubicBezTo>
                      <a:cubicBezTo>
                        <a:pt x="38" y="8"/>
                        <a:pt x="65" y="4"/>
                        <a:pt x="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3" name="Freeform 43">
                  <a:extLst>
                    <a:ext uri="{FF2B5EF4-FFF2-40B4-BE49-F238E27FC236}">
                      <a16:creationId xmlns:a16="http://schemas.microsoft.com/office/drawing/2014/main" id="{89D68EB1-51E7-4E02-B7F3-05C24D41FF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804" y="2655481"/>
                  <a:ext cx="73079" cy="64685"/>
                </a:xfrm>
                <a:custGeom>
                  <a:avLst/>
                  <a:gdLst>
                    <a:gd name="T0" fmla="*/ 0 w 95"/>
                    <a:gd name="T1" fmla="*/ 84 h 84"/>
                    <a:gd name="T2" fmla="*/ 95 w 95"/>
                    <a:gd name="T3" fmla="*/ 0 h 84"/>
                    <a:gd name="T4" fmla="*/ 1 w 95"/>
                    <a:gd name="T5" fmla="*/ 83 h 84"/>
                    <a:gd name="T6" fmla="*/ 0 w 95"/>
                    <a:gd name="T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5" h="84">
                      <a:moveTo>
                        <a:pt x="0" y="84"/>
                      </a:moveTo>
                      <a:cubicBezTo>
                        <a:pt x="50" y="13"/>
                        <a:pt x="50" y="13"/>
                        <a:pt x="95" y="0"/>
                      </a:cubicBezTo>
                      <a:cubicBezTo>
                        <a:pt x="83" y="52"/>
                        <a:pt x="50" y="76"/>
                        <a:pt x="1" y="83"/>
                      </a:cubicBezTo>
                      <a:lnTo>
                        <a:pt x="0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4" name="Freeform 45">
                  <a:extLst>
                    <a:ext uri="{FF2B5EF4-FFF2-40B4-BE49-F238E27FC236}">
                      <a16:creationId xmlns:a16="http://schemas.microsoft.com/office/drawing/2014/main" id="{047562A6-D9E4-44D0-9A99-A9E045858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764" y="3283567"/>
                  <a:ext cx="52340" cy="87893"/>
                </a:xfrm>
                <a:custGeom>
                  <a:avLst/>
                  <a:gdLst>
                    <a:gd name="T0" fmla="*/ 68 w 68"/>
                    <a:gd name="T1" fmla="*/ 114 h 114"/>
                    <a:gd name="T2" fmla="*/ 11 w 68"/>
                    <a:gd name="T3" fmla="*/ 0 h 114"/>
                    <a:gd name="T4" fmla="*/ 68 w 68"/>
                    <a:gd name="T5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14">
                      <a:moveTo>
                        <a:pt x="68" y="114"/>
                      </a:moveTo>
                      <a:cubicBezTo>
                        <a:pt x="35" y="84"/>
                        <a:pt x="0" y="53"/>
                        <a:pt x="11" y="0"/>
                      </a:cubicBezTo>
                      <a:cubicBezTo>
                        <a:pt x="62" y="23"/>
                        <a:pt x="66" y="68"/>
                        <a:pt x="68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5" name="Freeform 46">
                  <a:extLst>
                    <a:ext uri="{FF2B5EF4-FFF2-40B4-BE49-F238E27FC236}">
                      <a16:creationId xmlns:a16="http://schemas.microsoft.com/office/drawing/2014/main" id="{2947592B-6733-40F5-A55D-62A317AC82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327" y="2693995"/>
                  <a:ext cx="38515" cy="91349"/>
                </a:xfrm>
                <a:custGeom>
                  <a:avLst/>
                  <a:gdLst>
                    <a:gd name="T0" fmla="*/ 33 w 50"/>
                    <a:gd name="T1" fmla="*/ 118 h 119"/>
                    <a:gd name="T2" fmla="*/ 3 w 50"/>
                    <a:gd name="T3" fmla="*/ 43 h 119"/>
                    <a:gd name="T4" fmla="*/ 16 w 50"/>
                    <a:gd name="T5" fmla="*/ 0 h 119"/>
                    <a:gd name="T6" fmla="*/ 32 w 50"/>
                    <a:gd name="T7" fmla="*/ 119 h 119"/>
                    <a:gd name="T8" fmla="*/ 33 w 50"/>
                    <a:gd name="T9" fmla="*/ 11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9">
                      <a:moveTo>
                        <a:pt x="33" y="118"/>
                      </a:moveTo>
                      <a:cubicBezTo>
                        <a:pt x="23" y="93"/>
                        <a:pt x="10" y="69"/>
                        <a:pt x="3" y="43"/>
                      </a:cubicBezTo>
                      <a:cubicBezTo>
                        <a:pt x="0" y="31"/>
                        <a:pt x="11" y="16"/>
                        <a:pt x="16" y="0"/>
                      </a:cubicBezTo>
                      <a:cubicBezTo>
                        <a:pt x="50" y="38"/>
                        <a:pt x="43" y="79"/>
                        <a:pt x="32" y="119"/>
                      </a:cubicBezTo>
                      <a:lnTo>
                        <a:pt x="33" y="1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6" name="Freeform 51">
                  <a:extLst>
                    <a:ext uri="{FF2B5EF4-FFF2-40B4-BE49-F238E27FC236}">
                      <a16:creationId xmlns:a16="http://schemas.microsoft.com/office/drawing/2014/main" id="{BFE2577D-97A1-43A2-955A-6951698CE9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410" y="2986312"/>
                  <a:ext cx="40490" cy="87399"/>
                </a:xfrm>
                <a:custGeom>
                  <a:avLst/>
                  <a:gdLst>
                    <a:gd name="T0" fmla="*/ 0 w 53"/>
                    <a:gd name="T1" fmla="*/ 114 h 114"/>
                    <a:gd name="T2" fmla="*/ 5 w 53"/>
                    <a:gd name="T3" fmla="*/ 81 h 114"/>
                    <a:gd name="T4" fmla="*/ 24 w 53"/>
                    <a:gd name="T5" fmla="*/ 0 h 114"/>
                    <a:gd name="T6" fmla="*/ 0 w 53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14">
                      <a:moveTo>
                        <a:pt x="0" y="114"/>
                      </a:moveTo>
                      <a:cubicBezTo>
                        <a:pt x="2" y="103"/>
                        <a:pt x="3" y="92"/>
                        <a:pt x="5" y="81"/>
                      </a:cubicBezTo>
                      <a:cubicBezTo>
                        <a:pt x="11" y="54"/>
                        <a:pt x="18" y="27"/>
                        <a:pt x="24" y="0"/>
                      </a:cubicBezTo>
                      <a:cubicBezTo>
                        <a:pt x="53" y="67"/>
                        <a:pt x="40" y="110"/>
                        <a:pt x="0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7" name="Freeform 52">
                  <a:extLst>
                    <a:ext uri="{FF2B5EF4-FFF2-40B4-BE49-F238E27FC236}">
                      <a16:creationId xmlns:a16="http://schemas.microsoft.com/office/drawing/2014/main" id="{D284C56A-17DF-47EB-BC2B-60CE55F51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86" y="3334919"/>
                  <a:ext cx="93818" cy="43452"/>
                </a:xfrm>
                <a:custGeom>
                  <a:avLst/>
                  <a:gdLst>
                    <a:gd name="T0" fmla="*/ 122 w 122"/>
                    <a:gd name="T1" fmla="*/ 47 h 56"/>
                    <a:gd name="T2" fmla="*/ 0 w 122"/>
                    <a:gd name="T3" fmla="*/ 5 h 56"/>
                    <a:gd name="T4" fmla="*/ 96 w 122"/>
                    <a:gd name="T5" fmla="*/ 32 h 56"/>
                    <a:gd name="T6" fmla="*/ 122 w 122"/>
                    <a:gd name="T7" fmla="*/ 47 h 56"/>
                    <a:gd name="T8" fmla="*/ 122 w 122"/>
                    <a:gd name="T9" fmla="*/ 47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56">
                      <a:moveTo>
                        <a:pt x="122" y="47"/>
                      </a:moveTo>
                      <a:cubicBezTo>
                        <a:pt x="75" y="56"/>
                        <a:pt x="31" y="54"/>
                        <a:pt x="0" y="5"/>
                      </a:cubicBezTo>
                      <a:cubicBezTo>
                        <a:pt x="38" y="1"/>
                        <a:pt x="71" y="0"/>
                        <a:pt x="96" y="32"/>
                      </a:cubicBezTo>
                      <a:cubicBezTo>
                        <a:pt x="102" y="39"/>
                        <a:pt x="113" y="42"/>
                        <a:pt x="122" y="47"/>
                      </a:cubicBezTo>
                      <a:cubicBezTo>
                        <a:pt x="122" y="47"/>
                        <a:pt x="122" y="47"/>
                        <a:pt x="12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8" name="Freeform 55">
                  <a:extLst>
                    <a:ext uri="{FF2B5EF4-FFF2-40B4-BE49-F238E27FC236}">
                      <a16:creationId xmlns:a16="http://schemas.microsoft.com/office/drawing/2014/main" id="{D953712D-2C97-4733-A605-6EA4FEE285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850" y="2587833"/>
                  <a:ext cx="70117" cy="64685"/>
                </a:xfrm>
                <a:custGeom>
                  <a:avLst/>
                  <a:gdLst>
                    <a:gd name="T0" fmla="*/ 5 w 91"/>
                    <a:gd name="T1" fmla="*/ 62 h 84"/>
                    <a:gd name="T2" fmla="*/ 12 w 91"/>
                    <a:gd name="T3" fmla="*/ 50 h 84"/>
                    <a:gd name="T4" fmla="*/ 91 w 91"/>
                    <a:gd name="T5" fmla="*/ 0 h 84"/>
                    <a:gd name="T6" fmla="*/ 0 w 91"/>
                    <a:gd name="T7" fmla="*/ 84 h 84"/>
                    <a:gd name="T8" fmla="*/ 5 w 91"/>
                    <a:gd name="T9" fmla="*/ 6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4">
                      <a:moveTo>
                        <a:pt x="5" y="62"/>
                      </a:moveTo>
                      <a:cubicBezTo>
                        <a:pt x="7" y="58"/>
                        <a:pt x="9" y="54"/>
                        <a:pt x="12" y="50"/>
                      </a:cubicBezTo>
                      <a:cubicBezTo>
                        <a:pt x="36" y="35"/>
                        <a:pt x="61" y="19"/>
                        <a:pt x="91" y="0"/>
                      </a:cubicBezTo>
                      <a:cubicBezTo>
                        <a:pt x="76" y="60"/>
                        <a:pt x="68" y="67"/>
                        <a:pt x="0" y="84"/>
                      </a:cubicBezTo>
                      <a:cubicBezTo>
                        <a:pt x="2" y="77"/>
                        <a:pt x="3" y="70"/>
                        <a:pt x="5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9" name="Freeform 58">
                  <a:extLst>
                    <a:ext uri="{FF2B5EF4-FFF2-40B4-BE49-F238E27FC236}">
                      <a16:creationId xmlns:a16="http://schemas.microsoft.com/office/drawing/2014/main" id="{4C00B7D3-98DD-49F3-8B42-05765C799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314" y="3070748"/>
                  <a:ext cx="61229" cy="74560"/>
                </a:xfrm>
                <a:custGeom>
                  <a:avLst/>
                  <a:gdLst>
                    <a:gd name="T0" fmla="*/ 71 w 80"/>
                    <a:gd name="T1" fmla="*/ 59 h 97"/>
                    <a:gd name="T2" fmla="*/ 80 w 80"/>
                    <a:gd name="T3" fmla="*/ 97 h 97"/>
                    <a:gd name="T4" fmla="*/ 0 w 80"/>
                    <a:gd name="T5" fmla="*/ 0 h 97"/>
                    <a:gd name="T6" fmla="*/ 72 w 80"/>
                    <a:gd name="T7" fmla="*/ 61 h 97"/>
                    <a:gd name="T8" fmla="*/ 71 w 80"/>
                    <a:gd name="T9" fmla="*/ 5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97">
                      <a:moveTo>
                        <a:pt x="71" y="59"/>
                      </a:moveTo>
                      <a:cubicBezTo>
                        <a:pt x="74" y="72"/>
                        <a:pt x="77" y="84"/>
                        <a:pt x="80" y="97"/>
                      </a:cubicBezTo>
                      <a:cubicBezTo>
                        <a:pt x="26" y="83"/>
                        <a:pt x="16" y="71"/>
                        <a:pt x="0" y="0"/>
                      </a:cubicBezTo>
                      <a:cubicBezTo>
                        <a:pt x="29" y="24"/>
                        <a:pt x="51" y="43"/>
                        <a:pt x="72" y="61"/>
                      </a:cubicBezTo>
                      <a:lnTo>
                        <a:pt x="71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0" name="Freeform 60">
                  <a:extLst>
                    <a:ext uri="{FF2B5EF4-FFF2-40B4-BE49-F238E27FC236}">
                      <a16:creationId xmlns:a16="http://schemas.microsoft.com/office/drawing/2014/main" id="{3A9A5EA2-864F-4CAE-AE4E-0A01222EF6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5315" y="3181354"/>
                  <a:ext cx="36540" cy="83942"/>
                </a:xfrm>
                <a:custGeom>
                  <a:avLst/>
                  <a:gdLst>
                    <a:gd name="T0" fmla="*/ 29 w 48"/>
                    <a:gd name="T1" fmla="*/ 109 h 109"/>
                    <a:gd name="T2" fmla="*/ 18 w 48"/>
                    <a:gd name="T3" fmla="*/ 88 h 109"/>
                    <a:gd name="T4" fmla="*/ 0 w 48"/>
                    <a:gd name="T5" fmla="*/ 0 h 109"/>
                    <a:gd name="T6" fmla="*/ 43 w 48"/>
                    <a:gd name="T7" fmla="*/ 102 h 109"/>
                    <a:gd name="T8" fmla="*/ 29 w 48"/>
                    <a:gd name="T9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09">
                      <a:moveTo>
                        <a:pt x="29" y="109"/>
                      </a:moveTo>
                      <a:cubicBezTo>
                        <a:pt x="25" y="102"/>
                        <a:pt x="22" y="95"/>
                        <a:pt x="18" y="88"/>
                      </a:cubicBezTo>
                      <a:cubicBezTo>
                        <a:pt x="12" y="59"/>
                        <a:pt x="6" y="29"/>
                        <a:pt x="0" y="0"/>
                      </a:cubicBezTo>
                      <a:cubicBezTo>
                        <a:pt x="48" y="24"/>
                        <a:pt x="48" y="62"/>
                        <a:pt x="43" y="102"/>
                      </a:cubicBezTo>
                      <a:cubicBezTo>
                        <a:pt x="43" y="105"/>
                        <a:pt x="34" y="107"/>
                        <a:pt x="29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1" name="Freeform 62">
                  <a:extLst>
                    <a:ext uri="{FF2B5EF4-FFF2-40B4-BE49-F238E27FC236}">
                      <a16:creationId xmlns:a16="http://schemas.microsoft.com/office/drawing/2014/main" id="{8094BCC1-143F-4448-85C9-5E544DF881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153" y="2851510"/>
                  <a:ext cx="49871" cy="83942"/>
                </a:xfrm>
                <a:custGeom>
                  <a:avLst/>
                  <a:gdLst>
                    <a:gd name="T0" fmla="*/ 65 w 65"/>
                    <a:gd name="T1" fmla="*/ 5 h 109"/>
                    <a:gd name="T2" fmla="*/ 20 w 65"/>
                    <a:gd name="T3" fmla="*/ 109 h 109"/>
                    <a:gd name="T4" fmla="*/ 54 w 65"/>
                    <a:gd name="T5" fmla="*/ 0 h 109"/>
                    <a:gd name="T6" fmla="*/ 65 w 65"/>
                    <a:gd name="T7" fmla="*/ 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09">
                      <a:moveTo>
                        <a:pt x="65" y="5"/>
                      </a:moveTo>
                      <a:cubicBezTo>
                        <a:pt x="50" y="40"/>
                        <a:pt x="35" y="74"/>
                        <a:pt x="20" y="109"/>
                      </a:cubicBezTo>
                      <a:cubicBezTo>
                        <a:pt x="0" y="51"/>
                        <a:pt x="8" y="31"/>
                        <a:pt x="54" y="0"/>
                      </a:cubicBezTo>
                      <a:cubicBezTo>
                        <a:pt x="58" y="2"/>
                        <a:pt x="61" y="3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2" name="Freeform 64">
                  <a:extLst>
                    <a:ext uri="{FF2B5EF4-FFF2-40B4-BE49-F238E27FC236}">
                      <a16:creationId xmlns:a16="http://schemas.microsoft.com/office/drawing/2014/main" id="{3A0140AC-B973-4D48-92FF-CC1D76107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016" y="2716709"/>
                  <a:ext cx="59747" cy="69623"/>
                </a:xfrm>
                <a:custGeom>
                  <a:avLst/>
                  <a:gdLst>
                    <a:gd name="T0" fmla="*/ 0 w 78"/>
                    <a:gd name="T1" fmla="*/ 89 h 90"/>
                    <a:gd name="T2" fmla="*/ 78 w 78"/>
                    <a:gd name="T3" fmla="*/ 0 h 90"/>
                    <a:gd name="T4" fmla="*/ 1 w 78"/>
                    <a:gd name="T5" fmla="*/ 88 h 90"/>
                    <a:gd name="T6" fmla="*/ 0 w 78"/>
                    <a:gd name="T7" fmla="*/ 89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90">
                      <a:moveTo>
                        <a:pt x="0" y="89"/>
                      </a:moveTo>
                      <a:cubicBezTo>
                        <a:pt x="17" y="51"/>
                        <a:pt x="31" y="11"/>
                        <a:pt x="78" y="0"/>
                      </a:cubicBezTo>
                      <a:cubicBezTo>
                        <a:pt x="70" y="59"/>
                        <a:pt x="43" y="90"/>
                        <a:pt x="1" y="88"/>
                      </a:cubicBezTo>
                      <a:cubicBezTo>
                        <a:pt x="1" y="88"/>
                        <a:pt x="0" y="89"/>
                        <a:pt x="0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3" name="Freeform 69">
                  <a:extLst>
                    <a:ext uri="{FF2B5EF4-FFF2-40B4-BE49-F238E27FC236}">
                      <a16:creationId xmlns:a16="http://schemas.microsoft.com/office/drawing/2014/main" id="{BDA8D446-E204-4A19-992A-9BF7CB3361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572" y="2623385"/>
                  <a:ext cx="47403" cy="96781"/>
                </a:xfrm>
                <a:custGeom>
                  <a:avLst/>
                  <a:gdLst>
                    <a:gd name="T0" fmla="*/ 29 w 62"/>
                    <a:gd name="T1" fmla="*/ 125 h 126"/>
                    <a:gd name="T2" fmla="*/ 35 w 62"/>
                    <a:gd name="T3" fmla="*/ 0 h 126"/>
                    <a:gd name="T4" fmla="*/ 28 w 62"/>
                    <a:gd name="T5" fmla="*/ 126 h 126"/>
                    <a:gd name="T6" fmla="*/ 29 w 62"/>
                    <a:gd name="T7" fmla="*/ 125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126">
                      <a:moveTo>
                        <a:pt x="29" y="125"/>
                      </a:moveTo>
                      <a:cubicBezTo>
                        <a:pt x="3" y="82"/>
                        <a:pt x="0" y="41"/>
                        <a:pt x="35" y="0"/>
                      </a:cubicBezTo>
                      <a:cubicBezTo>
                        <a:pt x="62" y="44"/>
                        <a:pt x="44" y="85"/>
                        <a:pt x="28" y="126"/>
                      </a:cubicBezTo>
                      <a:cubicBezTo>
                        <a:pt x="28" y="126"/>
                        <a:pt x="29" y="125"/>
                        <a:pt x="29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4" name="Freeform 70">
                  <a:extLst>
                    <a:ext uri="{FF2B5EF4-FFF2-40B4-BE49-F238E27FC236}">
                      <a16:creationId xmlns:a16="http://schemas.microsoft.com/office/drawing/2014/main" id="{D5A83405-1D90-479D-B610-22CF2EC77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4577" y="2491546"/>
                  <a:ext cx="36540" cy="89374"/>
                </a:xfrm>
                <a:custGeom>
                  <a:avLst/>
                  <a:gdLst>
                    <a:gd name="T0" fmla="*/ 48 w 48"/>
                    <a:gd name="T1" fmla="*/ 78 h 116"/>
                    <a:gd name="T2" fmla="*/ 17 w 48"/>
                    <a:gd name="T3" fmla="*/ 116 h 116"/>
                    <a:gd name="T4" fmla="*/ 16 w 48"/>
                    <a:gd name="T5" fmla="*/ 38 h 116"/>
                    <a:gd name="T6" fmla="*/ 48 w 48"/>
                    <a:gd name="T7" fmla="*/ 0 h 116"/>
                    <a:gd name="T8" fmla="*/ 48 w 48"/>
                    <a:gd name="T9" fmla="*/ 78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16">
                      <a:moveTo>
                        <a:pt x="48" y="78"/>
                      </a:moveTo>
                      <a:cubicBezTo>
                        <a:pt x="37" y="91"/>
                        <a:pt x="27" y="103"/>
                        <a:pt x="17" y="116"/>
                      </a:cubicBezTo>
                      <a:cubicBezTo>
                        <a:pt x="1" y="98"/>
                        <a:pt x="0" y="60"/>
                        <a:pt x="16" y="38"/>
                      </a:cubicBezTo>
                      <a:cubicBezTo>
                        <a:pt x="23" y="27"/>
                        <a:pt x="32" y="18"/>
                        <a:pt x="48" y="0"/>
                      </a:cubicBezTo>
                      <a:cubicBezTo>
                        <a:pt x="48" y="32"/>
                        <a:pt x="48" y="55"/>
                        <a:pt x="48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5" name="Freeform 71">
                  <a:extLst>
                    <a:ext uri="{FF2B5EF4-FFF2-40B4-BE49-F238E27FC236}">
                      <a16:creationId xmlns:a16="http://schemas.microsoft.com/office/drawing/2014/main" id="{7A460BD5-550D-46AB-8796-A5F3A10947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684" y="2782875"/>
                  <a:ext cx="56291" cy="79498"/>
                </a:xfrm>
                <a:custGeom>
                  <a:avLst/>
                  <a:gdLst>
                    <a:gd name="T0" fmla="*/ 0 w 73"/>
                    <a:gd name="T1" fmla="*/ 103 h 103"/>
                    <a:gd name="T2" fmla="*/ 73 w 73"/>
                    <a:gd name="T3" fmla="*/ 0 h 103"/>
                    <a:gd name="T4" fmla="*/ 0 w 73"/>
                    <a:gd name="T5" fmla="*/ 102 h 103"/>
                    <a:gd name="T6" fmla="*/ 0 w 73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103">
                      <a:moveTo>
                        <a:pt x="0" y="103"/>
                      </a:moveTo>
                      <a:cubicBezTo>
                        <a:pt x="15" y="62"/>
                        <a:pt x="23" y="17"/>
                        <a:pt x="73" y="0"/>
                      </a:cubicBezTo>
                      <a:cubicBezTo>
                        <a:pt x="71" y="51"/>
                        <a:pt x="52" y="88"/>
                        <a:pt x="0" y="102"/>
                      </a:cubicBezTo>
                      <a:cubicBezTo>
                        <a:pt x="0" y="102"/>
                        <a:pt x="0" y="103"/>
                        <a:pt x="0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6" name="Freeform 72">
                  <a:extLst>
                    <a:ext uri="{FF2B5EF4-FFF2-40B4-BE49-F238E27FC236}">
                      <a16:creationId xmlns:a16="http://schemas.microsoft.com/office/drawing/2014/main" id="{2DF3CD33-1FCF-48E3-B715-38788E0F47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460" y="3149259"/>
                  <a:ext cx="64685" cy="61229"/>
                </a:xfrm>
                <a:custGeom>
                  <a:avLst/>
                  <a:gdLst>
                    <a:gd name="T0" fmla="*/ 0 w 84"/>
                    <a:gd name="T1" fmla="*/ 0 h 80"/>
                    <a:gd name="T2" fmla="*/ 84 w 84"/>
                    <a:gd name="T3" fmla="*/ 80 h 80"/>
                    <a:gd name="T4" fmla="*/ 0 w 84"/>
                    <a:gd name="T5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80">
                      <a:moveTo>
                        <a:pt x="0" y="0"/>
                      </a:moveTo>
                      <a:cubicBezTo>
                        <a:pt x="43" y="13"/>
                        <a:pt x="78" y="30"/>
                        <a:pt x="84" y="80"/>
                      </a:cubicBezTo>
                      <a:cubicBezTo>
                        <a:pt x="36" y="74"/>
                        <a:pt x="12" y="4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7" name="Freeform 75">
                  <a:extLst>
                    <a:ext uri="{FF2B5EF4-FFF2-40B4-BE49-F238E27FC236}">
                      <a16:creationId xmlns:a16="http://schemas.microsoft.com/office/drawing/2014/main" id="{6C17FB7E-CEA3-4AC4-A3A8-5DF4C57A9A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8768" y="3231226"/>
                  <a:ext cx="43946" cy="88386"/>
                </a:xfrm>
                <a:custGeom>
                  <a:avLst/>
                  <a:gdLst>
                    <a:gd name="T0" fmla="*/ 35 w 57"/>
                    <a:gd name="T1" fmla="*/ 115 h 115"/>
                    <a:gd name="T2" fmla="*/ 4 w 57"/>
                    <a:gd name="T3" fmla="*/ 77 h 115"/>
                    <a:gd name="T4" fmla="*/ 0 w 57"/>
                    <a:gd name="T5" fmla="*/ 0 h 115"/>
                    <a:gd name="T6" fmla="*/ 35 w 57"/>
                    <a:gd name="T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15">
                      <a:moveTo>
                        <a:pt x="35" y="115"/>
                      </a:moveTo>
                      <a:cubicBezTo>
                        <a:pt x="25" y="102"/>
                        <a:pt x="15" y="90"/>
                        <a:pt x="4" y="77"/>
                      </a:cubicBezTo>
                      <a:cubicBezTo>
                        <a:pt x="3" y="53"/>
                        <a:pt x="2" y="28"/>
                        <a:pt x="0" y="0"/>
                      </a:cubicBezTo>
                      <a:cubicBezTo>
                        <a:pt x="49" y="42"/>
                        <a:pt x="57" y="73"/>
                        <a:pt x="35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8" name="Freeform 76">
                  <a:extLst>
                    <a:ext uri="{FF2B5EF4-FFF2-40B4-BE49-F238E27FC236}">
                      <a16:creationId xmlns:a16="http://schemas.microsoft.com/office/drawing/2014/main" id="{1CAB5B6A-82A8-49B3-8AB2-6E0E95EFF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675" y="2846079"/>
                  <a:ext cx="49871" cy="85423"/>
                </a:xfrm>
                <a:custGeom>
                  <a:avLst/>
                  <a:gdLst>
                    <a:gd name="T0" fmla="*/ 45 w 65"/>
                    <a:gd name="T1" fmla="*/ 111 h 111"/>
                    <a:gd name="T2" fmla="*/ 10 w 65"/>
                    <a:gd name="T3" fmla="*/ 0 h 111"/>
                    <a:gd name="T4" fmla="*/ 45 w 65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11">
                      <a:moveTo>
                        <a:pt x="45" y="111"/>
                      </a:moveTo>
                      <a:cubicBezTo>
                        <a:pt x="9" y="82"/>
                        <a:pt x="0" y="46"/>
                        <a:pt x="10" y="0"/>
                      </a:cubicBezTo>
                      <a:cubicBezTo>
                        <a:pt x="44" y="31"/>
                        <a:pt x="65" y="64"/>
                        <a:pt x="45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9" name="Freeform 78">
                  <a:extLst>
                    <a:ext uri="{FF2B5EF4-FFF2-40B4-BE49-F238E27FC236}">
                      <a16:creationId xmlns:a16="http://schemas.microsoft.com/office/drawing/2014/main" id="{072B8C53-8859-4795-8F72-77ADB58BF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630" y="3047541"/>
                  <a:ext cx="39996" cy="96781"/>
                </a:xfrm>
                <a:custGeom>
                  <a:avLst/>
                  <a:gdLst>
                    <a:gd name="T0" fmla="*/ 1 w 52"/>
                    <a:gd name="T1" fmla="*/ 91 h 126"/>
                    <a:gd name="T2" fmla="*/ 16 w 52"/>
                    <a:gd name="T3" fmla="*/ 0 h 126"/>
                    <a:gd name="T4" fmla="*/ 23 w 52"/>
                    <a:gd name="T5" fmla="*/ 126 h 126"/>
                    <a:gd name="T6" fmla="*/ 0 w 52"/>
                    <a:gd name="T7" fmla="*/ 90 h 126"/>
                    <a:gd name="T8" fmla="*/ 1 w 52"/>
                    <a:gd name="T9" fmla="*/ 9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1" y="91"/>
                      </a:moveTo>
                      <a:cubicBezTo>
                        <a:pt x="5" y="63"/>
                        <a:pt x="10" y="35"/>
                        <a:pt x="16" y="0"/>
                      </a:cubicBezTo>
                      <a:cubicBezTo>
                        <a:pt x="52" y="47"/>
                        <a:pt x="45" y="86"/>
                        <a:pt x="23" y="126"/>
                      </a:cubicBezTo>
                      <a:cubicBezTo>
                        <a:pt x="15" y="113"/>
                        <a:pt x="7" y="101"/>
                        <a:pt x="0" y="90"/>
                      </a:cubicBezTo>
                      <a:cubicBezTo>
                        <a:pt x="0" y="89"/>
                        <a:pt x="1" y="91"/>
                        <a:pt x="1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0" name="Freeform 79">
                  <a:extLst>
                    <a:ext uri="{FF2B5EF4-FFF2-40B4-BE49-F238E27FC236}">
                      <a16:creationId xmlns:a16="http://schemas.microsoft.com/office/drawing/2014/main" id="{E3A866FA-765D-4CB1-953A-1F42C42044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331" y="3116669"/>
                  <a:ext cx="43946" cy="90855"/>
                </a:xfrm>
                <a:custGeom>
                  <a:avLst/>
                  <a:gdLst>
                    <a:gd name="T0" fmla="*/ 22 w 57"/>
                    <a:gd name="T1" fmla="*/ 0 h 118"/>
                    <a:gd name="T2" fmla="*/ 36 w 57"/>
                    <a:gd name="T3" fmla="*/ 118 h 118"/>
                    <a:gd name="T4" fmla="*/ 22 w 57"/>
                    <a:gd name="T5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" h="118">
                      <a:moveTo>
                        <a:pt x="22" y="0"/>
                      </a:moveTo>
                      <a:cubicBezTo>
                        <a:pt x="57" y="37"/>
                        <a:pt x="54" y="76"/>
                        <a:pt x="36" y="118"/>
                      </a:cubicBezTo>
                      <a:cubicBezTo>
                        <a:pt x="0" y="82"/>
                        <a:pt x="6" y="43"/>
                        <a:pt x="2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1" name="Freeform 81">
                  <a:extLst>
                    <a:ext uri="{FF2B5EF4-FFF2-40B4-BE49-F238E27FC236}">
                      <a16:creationId xmlns:a16="http://schemas.microsoft.com/office/drawing/2014/main" id="{F6189909-9483-4142-8A0C-A80A8EE35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4713" y="2924590"/>
                  <a:ext cx="52340" cy="82461"/>
                </a:xfrm>
                <a:custGeom>
                  <a:avLst/>
                  <a:gdLst>
                    <a:gd name="T0" fmla="*/ 14 w 68"/>
                    <a:gd name="T1" fmla="*/ 0 h 107"/>
                    <a:gd name="T2" fmla="*/ 58 w 68"/>
                    <a:gd name="T3" fmla="*/ 107 h 107"/>
                    <a:gd name="T4" fmla="*/ 14 w 68"/>
                    <a:gd name="T5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07">
                      <a:moveTo>
                        <a:pt x="14" y="0"/>
                      </a:moveTo>
                      <a:cubicBezTo>
                        <a:pt x="53" y="26"/>
                        <a:pt x="68" y="60"/>
                        <a:pt x="58" y="107"/>
                      </a:cubicBezTo>
                      <a:cubicBezTo>
                        <a:pt x="25" y="79"/>
                        <a:pt x="0" y="5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57" name="组合 256">
                <a:extLst>
                  <a:ext uri="{FF2B5EF4-FFF2-40B4-BE49-F238E27FC236}">
                    <a16:creationId xmlns:a16="http://schemas.microsoft.com/office/drawing/2014/main" id="{9CAF7F2E-7B7C-4D42-A015-2CAC18701BBE}"/>
                  </a:ext>
                </a:extLst>
              </p:cNvPr>
              <p:cNvGrpSpPr/>
              <p:nvPr/>
            </p:nvGrpSpPr>
            <p:grpSpPr>
              <a:xfrm>
                <a:off x="3295568" y="2382421"/>
                <a:ext cx="473533" cy="1106557"/>
                <a:chOff x="2030648" y="2382421"/>
                <a:chExt cx="473533" cy="1106557"/>
              </a:xfrm>
              <a:grpFill/>
            </p:grpSpPr>
            <p:sp>
              <p:nvSpPr>
                <p:cNvPr id="258" name="Freeform 9">
                  <a:extLst>
                    <a:ext uri="{FF2B5EF4-FFF2-40B4-BE49-F238E27FC236}">
                      <a16:creationId xmlns:a16="http://schemas.microsoft.com/office/drawing/2014/main" id="{F3FA03E1-5D05-442E-A0B7-6BBFF510B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741" y="2846079"/>
                  <a:ext cx="44440" cy="82461"/>
                </a:xfrm>
                <a:custGeom>
                  <a:avLst/>
                  <a:gdLst>
                    <a:gd name="T0" fmla="*/ 58 w 58"/>
                    <a:gd name="T1" fmla="*/ 61 h 107"/>
                    <a:gd name="T2" fmla="*/ 16 w 58"/>
                    <a:gd name="T3" fmla="*/ 107 h 107"/>
                    <a:gd name="T4" fmla="*/ 41 w 58"/>
                    <a:gd name="T5" fmla="*/ 3 h 107"/>
                    <a:gd name="T6" fmla="*/ 58 w 58"/>
                    <a:gd name="T7" fmla="*/ 5 h 107"/>
                    <a:gd name="T8" fmla="*/ 58 w 58"/>
                    <a:gd name="T9" fmla="*/ 6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07">
                      <a:moveTo>
                        <a:pt x="58" y="61"/>
                      </a:moveTo>
                      <a:cubicBezTo>
                        <a:pt x="45" y="76"/>
                        <a:pt x="31" y="90"/>
                        <a:pt x="16" y="107"/>
                      </a:cubicBezTo>
                      <a:cubicBezTo>
                        <a:pt x="0" y="65"/>
                        <a:pt x="13" y="32"/>
                        <a:pt x="41" y="3"/>
                      </a:cubicBezTo>
                      <a:cubicBezTo>
                        <a:pt x="43" y="0"/>
                        <a:pt x="52" y="4"/>
                        <a:pt x="58" y="5"/>
                      </a:cubicBezTo>
                      <a:cubicBezTo>
                        <a:pt x="58" y="24"/>
                        <a:pt x="58" y="42"/>
                        <a:pt x="5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9" name="Freeform 10">
                  <a:extLst>
                    <a:ext uri="{FF2B5EF4-FFF2-40B4-BE49-F238E27FC236}">
                      <a16:creationId xmlns:a16="http://schemas.microsoft.com/office/drawing/2014/main" id="{A78AE7EE-02B3-4588-B2F3-AB6B8AF95F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310" y="2911258"/>
                  <a:ext cx="49871" cy="95793"/>
                </a:xfrm>
                <a:custGeom>
                  <a:avLst/>
                  <a:gdLst>
                    <a:gd name="T0" fmla="*/ 65 w 65"/>
                    <a:gd name="T1" fmla="*/ 55 h 124"/>
                    <a:gd name="T2" fmla="*/ 15 w 65"/>
                    <a:gd name="T3" fmla="*/ 124 h 124"/>
                    <a:gd name="T4" fmla="*/ 65 w 65"/>
                    <a:gd name="T5" fmla="*/ 0 h 124"/>
                    <a:gd name="T6" fmla="*/ 65 w 65"/>
                    <a:gd name="T7" fmla="*/ 5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24">
                      <a:moveTo>
                        <a:pt x="65" y="55"/>
                      </a:moveTo>
                      <a:cubicBezTo>
                        <a:pt x="50" y="76"/>
                        <a:pt x="34" y="98"/>
                        <a:pt x="15" y="124"/>
                      </a:cubicBezTo>
                      <a:cubicBezTo>
                        <a:pt x="0" y="63"/>
                        <a:pt x="32" y="31"/>
                        <a:pt x="65" y="0"/>
                      </a:cubicBezTo>
                      <a:cubicBezTo>
                        <a:pt x="65" y="18"/>
                        <a:pt x="65" y="37"/>
                        <a:pt x="65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0" name="Freeform 12">
                  <a:extLst>
                    <a:ext uri="{FF2B5EF4-FFF2-40B4-BE49-F238E27FC236}">
                      <a16:creationId xmlns:a16="http://schemas.microsoft.com/office/drawing/2014/main" id="{AD79995B-D69F-40FA-B52A-45408BE5A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8785" y="2382421"/>
                  <a:ext cx="82955" cy="54809"/>
                </a:xfrm>
                <a:custGeom>
                  <a:avLst/>
                  <a:gdLst>
                    <a:gd name="T0" fmla="*/ 0 w 108"/>
                    <a:gd name="T1" fmla="*/ 6 h 71"/>
                    <a:gd name="T2" fmla="*/ 108 w 108"/>
                    <a:gd name="T3" fmla="*/ 67 h 71"/>
                    <a:gd name="T4" fmla="*/ 0 w 108"/>
                    <a:gd name="T5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8" h="71">
                      <a:moveTo>
                        <a:pt x="0" y="6"/>
                      </a:moveTo>
                      <a:cubicBezTo>
                        <a:pt x="53" y="0"/>
                        <a:pt x="83" y="28"/>
                        <a:pt x="108" y="67"/>
                      </a:cubicBezTo>
                      <a:cubicBezTo>
                        <a:pt x="50" y="71"/>
                        <a:pt x="39" y="64"/>
                        <a:pt x="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1" name="Freeform 13">
                  <a:extLst>
                    <a:ext uri="{FF2B5EF4-FFF2-40B4-BE49-F238E27FC236}">
                      <a16:creationId xmlns:a16="http://schemas.microsoft.com/office/drawing/2014/main" id="{AB981592-94AA-47D2-8819-682D3C18D9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998" y="2644123"/>
                  <a:ext cx="71598" cy="68141"/>
                </a:xfrm>
                <a:custGeom>
                  <a:avLst/>
                  <a:gdLst>
                    <a:gd name="T0" fmla="*/ 93 w 93"/>
                    <a:gd name="T1" fmla="*/ 77 h 89"/>
                    <a:gd name="T2" fmla="*/ 78 w 93"/>
                    <a:gd name="T3" fmla="*/ 87 h 89"/>
                    <a:gd name="T4" fmla="*/ 0 w 93"/>
                    <a:gd name="T5" fmla="*/ 0 h 89"/>
                    <a:gd name="T6" fmla="*/ 82 w 93"/>
                    <a:gd name="T7" fmla="*/ 49 h 89"/>
                    <a:gd name="T8" fmla="*/ 93 w 93"/>
                    <a:gd name="T9" fmla="*/ 7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89">
                      <a:moveTo>
                        <a:pt x="93" y="77"/>
                      </a:moveTo>
                      <a:cubicBezTo>
                        <a:pt x="88" y="81"/>
                        <a:pt x="81" y="89"/>
                        <a:pt x="78" y="87"/>
                      </a:cubicBezTo>
                      <a:cubicBezTo>
                        <a:pt x="35" y="74"/>
                        <a:pt x="27" y="65"/>
                        <a:pt x="0" y="0"/>
                      </a:cubicBezTo>
                      <a:cubicBezTo>
                        <a:pt x="33" y="20"/>
                        <a:pt x="57" y="35"/>
                        <a:pt x="82" y="49"/>
                      </a:cubicBezTo>
                      <a:cubicBezTo>
                        <a:pt x="85" y="59"/>
                        <a:pt x="89" y="68"/>
                        <a:pt x="93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2" name="Freeform 14">
                  <a:extLst>
                    <a:ext uri="{FF2B5EF4-FFF2-40B4-BE49-F238E27FC236}">
                      <a16:creationId xmlns:a16="http://schemas.microsoft.com/office/drawing/2014/main" id="{5587D0B0-A87D-49D8-A09C-08430FB34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0511" y="3326525"/>
                  <a:ext cx="58759" cy="79498"/>
                </a:xfrm>
                <a:custGeom>
                  <a:avLst/>
                  <a:gdLst>
                    <a:gd name="T0" fmla="*/ 11 w 77"/>
                    <a:gd name="T1" fmla="*/ 103 h 103"/>
                    <a:gd name="T2" fmla="*/ 77 w 77"/>
                    <a:gd name="T3" fmla="*/ 0 h 103"/>
                    <a:gd name="T4" fmla="*/ 56 w 77"/>
                    <a:gd name="T5" fmla="*/ 76 h 103"/>
                    <a:gd name="T6" fmla="*/ 11 w 77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7" h="103">
                      <a:moveTo>
                        <a:pt x="11" y="103"/>
                      </a:moveTo>
                      <a:cubicBezTo>
                        <a:pt x="0" y="63"/>
                        <a:pt x="19" y="32"/>
                        <a:pt x="77" y="0"/>
                      </a:cubicBezTo>
                      <a:cubicBezTo>
                        <a:pt x="69" y="28"/>
                        <a:pt x="62" y="52"/>
                        <a:pt x="56" y="76"/>
                      </a:cubicBezTo>
                      <a:cubicBezTo>
                        <a:pt x="41" y="85"/>
                        <a:pt x="26" y="94"/>
                        <a:pt x="11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3" name="Freeform 16">
                  <a:extLst>
                    <a:ext uri="{FF2B5EF4-FFF2-40B4-BE49-F238E27FC236}">
                      <a16:creationId xmlns:a16="http://schemas.microsoft.com/office/drawing/2014/main" id="{FBC18698-516B-41AF-B480-394F76AAE6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4438" y="2977424"/>
                  <a:ext cx="44440" cy="93324"/>
                </a:xfrm>
                <a:custGeom>
                  <a:avLst/>
                  <a:gdLst>
                    <a:gd name="T0" fmla="*/ 55 w 58"/>
                    <a:gd name="T1" fmla="*/ 103 h 121"/>
                    <a:gd name="T2" fmla="*/ 40 w 58"/>
                    <a:gd name="T3" fmla="*/ 121 h 121"/>
                    <a:gd name="T4" fmla="*/ 26 w 58"/>
                    <a:gd name="T5" fmla="*/ 0 h 121"/>
                    <a:gd name="T6" fmla="*/ 58 w 58"/>
                    <a:gd name="T7" fmla="*/ 79 h 121"/>
                    <a:gd name="T8" fmla="*/ 55 w 58"/>
                    <a:gd name="T9" fmla="*/ 103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21">
                      <a:moveTo>
                        <a:pt x="55" y="103"/>
                      </a:moveTo>
                      <a:cubicBezTo>
                        <a:pt x="50" y="109"/>
                        <a:pt x="45" y="115"/>
                        <a:pt x="40" y="121"/>
                      </a:cubicBezTo>
                      <a:cubicBezTo>
                        <a:pt x="11" y="85"/>
                        <a:pt x="0" y="49"/>
                        <a:pt x="26" y="0"/>
                      </a:cubicBezTo>
                      <a:cubicBezTo>
                        <a:pt x="38" y="29"/>
                        <a:pt x="48" y="54"/>
                        <a:pt x="58" y="79"/>
                      </a:cubicBezTo>
                      <a:cubicBezTo>
                        <a:pt x="57" y="87"/>
                        <a:pt x="56" y="95"/>
                        <a:pt x="55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4" name="Freeform 17">
                  <a:extLst>
                    <a:ext uri="{FF2B5EF4-FFF2-40B4-BE49-F238E27FC236}">
                      <a16:creationId xmlns:a16="http://schemas.microsoft.com/office/drawing/2014/main" id="{1F93A12C-30D5-4C78-98F7-9A3B87456B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6308" y="2389334"/>
                  <a:ext cx="56784" cy="75548"/>
                </a:xfrm>
                <a:custGeom>
                  <a:avLst/>
                  <a:gdLst>
                    <a:gd name="T0" fmla="*/ 28 w 74"/>
                    <a:gd name="T1" fmla="*/ 76 h 98"/>
                    <a:gd name="T2" fmla="*/ 0 w 74"/>
                    <a:gd name="T3" fmla="*/ 0 h 98"/>
                    <a:gd name="T4" fmla="*/ 74 w 74"/>
                    <a:gd name="T5" fmla="*/ 98 h 98"/>
                    <a:gd name="T6" fmla="*/ 48 w 74"/>
                    <a:gd name="T7" fmla="*/ 89 h 98"/>
                    <a:gd name="T8" fmla="*/ 28 w 74"/>
                    <a:gd name="T9" fmla="*/ 7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8">
                      <a:moveTo>
                        <a:pt x="28" y="76"/>
                      </a:moveTo>
                      <a:cubicBezTo>
                        <a:pt x="19" y="52"/>
                        <a:pt x="10" y="28"/>
                        <a:pt x="0" y="0"/>
                      </a:cubicBezTo>
                      <a:cubicBezTo>
                        <a:pt x="60" y="30"/>
                        <a:pt x="64" y="36"/>
                        <a:pt x="74" y="98"/>
                      </a:cubicBezTo>
                      <a:cubicBezTo>
                        <a:pt x="65" y="95"/>
                        <a:pt x="57" y="92"/>
                        <a:pt x="48" y="89"/>
                      </a:cubicBezTo>
                      <a:cubicBezTo>
                        <a:pt x="42" y="85"/>
                        <a:pt x="35" y="81"/>
                        <a:pt x="28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5" name="Freeform 20">
                  <a:extLst>
                    <a:ext uri="{FF2B5EF4-FFF2-40B4-BE49-F238E27FC236}">
                      <a16:creationId xmlns:a16="http://schemas.microsoft.com/office/drawing/2014/main" id="{A0D8A77A-292F-43E4-991B-854C13BBD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4831" y="2447600"/>
                  <a:ext cx="92830" cy="36540"/>
                </a:xfrm>
                <a:custGeom>
                  <a:avLst/>
                  <a:gdLst>
                    <a:gd name="T0" fmla="*/ 82 w 121"/>
                    <a:gd name="T1" fmla="*/ 0 h 47"/>
                    <a:gd name="T2" fmla="*/ 102 w 121"/>
                    <a:gd name="T3" fmla="*/ 13 h 47"/>
                    <a:gd name="T4" fmla="*/ 121 w 121"/>
                    <a:gd name="T5" fmla="*/ 36 h 47"/>
                    <a:gd name="T6" fmla="*/ 0 w 121"/>
                    <a:gd name="T7" fmla="*/ 0 h 47"/>
                    <a:gd name="T8" fmla="*/ 82 w 121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7">
                      <a:moveTo>
                        <a:pt x="82" y="0"/>
                      </a:moveTo>
                      <a:cubicBezTo>
                        <a:pt x="89" y="5"/>
                        <a:pt x="96" y="9"/>
                        <a:pt x="102" y="13"/>
                      </a:cubicBezTo>
                      <a:cubicBezTo>
                        <a:pt x="108" y="20"/>
                        <a:pt x="114" y="27"/>
                        <a:pt x="121" y="36"/>
                      </a:cubicBezTo>
                      <a:cubicBezTo>
                        <a:pt x="78" y="45"/>
                        <a:pt x="39" y="47"/>
                        <a:pt x="0" y="0"/>
                      </a:cubicBezTo>
                      <a:cubicBezTo>
                        <a:pt x="33" y="0"/>
                        <a:pt x="57" y="0"/>
                        <a:pt x="8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6" name="Freeform 23">
                  <a:extLst>
                    <a:ext uri="{FF2B5EF4-FFF2-40B4-BE49-F238E27FC236}">
                      <a16:creationId xmlns:a16="http://schemas.microsoft.com/office/drawing/2014/main" id="{C071FAA4-C581-4308-80C6-3B5B28800F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452932"/>
                  <a:ext cx="95793" cy="36046"/>
                </a:xfrm>
                <a:custGeom>
                  <a:avLst/>
                  <a:gdLst>
                    <a:gd name="T0" fmla="*/ 41 w 125"/>
                    <a:gd name="T1" fmla="*/ 0 h 47"/>
                    <a:gd name="T2" fmla="*/ 125 w 125"/>
                    <a:gd name="T3" fmla="*/ 8 h 47"/>
                    <a:gd name="T4" fmla="*/ 0 w 125"/>
                    <a:gd name="T5" fmla="*/ 10 h 47"/>
                    <a:gd name="T6" fmla="*/ 41 w 125"/>
                    <a:gd name="T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5" h="47">
                      <a:moveTo>
                        <a:pt x="41" y="0"/>
                      </a:moveTo>
                      <a:cubicBezTo>
                        <a:pt x="67" y="3"/>
                        <a:pt x="94" y="5"/>
                        <a:pt x="125" y="8"/>
                      </a:cubicBezTo>
                      <a:cubicBezTo>
                        <a:pt x="88" y="46"/>
                        <a:pt x="41" y="47"/>
                        <a:pt x="0" y="10"/>
                      </a:cubicBezTo>
                      <a:cubicBezTo>
                        <a:pt x="14" y="6"/>
                        <a:pt x="27" y="3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267" name="Freeform 24">
                  <a:extLst>
                    <a:ext uri="{FF2B5EF4-FFF2-40B4-BE49-F238E27FC236}">
                      <a16:creationId xmlns:a16="http://schemas.microsoft.com/office/drawing/2014/main" id="{0458FC65-C07E-4AFF-9632-79146897F8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394173"/>
                  <a:ext cx="73573" cy="66166"/>
                </a:xfrm>
                <a:custGeom>
                  <a:avLst/>
                  <a:gdLst>
                    <a:gd name="T0" fmla="*/ 41 w 96"/>
                    <a:gd name="T1" fmla="*/ 76 h 86"/>
                    <a:gd name="T2" fmla="*/ 0 w 96"/>
                    <a:gd name="T3" fmla="*/ 86 h 86"/>
                    <a:gd name="T4" fmla="*/ 96 w 96"/>
                    <a:gd name="T5" fmla="*/ 0 h 86"/>
                    <a:gd name="T6" fmla="*/ 41 w 96"/>
                    <a:gd name="T7" fmla="*/ 7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6">
                      <a:moveTo>
                        <a:pt x="41" y="76"/>
                      </a:moveTo>
                      <a:cubicBezTo>
                        <a:pt x="27" y="79"/>
                        <a:pt x="14" y="82"/>
                        <a:pt x="0" y="86"/>
                      </a:cubicBezTo>
                      <a:cubicBezTo>
                        <a:pt x="7" y="37"/>
                        <a:pt x="27" y="18"/>
                        <a:pt x="96" y="0"/>
                      </a:cubicBezTo>
                      <a:cubicBezTo>
                        <a:pt x="75" y="29"/>
                        <a:pt x="58" y="53"/>
                        <a:pt x="41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8" name="Freeform 26">
                  <a:extLst>
                    <a:ext uri="{FF2B5EF4-FFF2-40B4-BE49-F238E27FC236}">
                      <a16:creationId xmlns:a16="http://schemas.microsoft.com/office/drawing/2014/main" id="{77B1C0D3-F230-4B2B-A37C-A01CE1EE3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903" y="2989768"/>
                  <a:ext cx="51353" cy="84930"/>
                </a:xfrm>
                <a:custGeom>
                  <a:avLst/>
                  <a:gdLst>
                    <a:gd name="T0" fmla="*/ 0 w 67"/>
                    <a:gd name="T1" fmla="*/ 87 h 110"/>
                    <a:gd name="T2" fmla="*/ 3 w 67"/>
                    <a:gd name="T3" fmla="*/ 63 h 110"/>
                    <a:gd name="T4" fmla="*/ 63 w 67"/>
                    <a:gd name="T5" fmla="*/ 0 h 110"/>
                    <a:gd name="T6" fmla="*/ 0 w 67"/>
                    <a:gd name="T7" fmla="*/ 110 h 110"/>
                    <a:gd name="T8" fmla="*/ 0 w 67"/>
                    <a:gd name="T9" fmla="*/ 8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10">
                      <a:moveTo>
                        <a:pt x="0" y="87"/>
                      </a:moveTo>
                      <a:cubicBezTo>
                        <a:pt x="1" y="79"/>
                        <a:pt x="2" y="71"/>
                        <a:pt x="3" y="63"/>
                      </a:cubicBezTo>
                      <a:cubicBezTo>
                        <a:pt x="21" y="44"/>
                        <a:pt x="40" y="24"/>
                        <a:pt x="63" y="0"/>
                      </a:cubicBezTo>
                      <a:cubicBezTo>
                        <a:pt x="67" y="56"/>
                        <a:pt x="43" y="87"/>
                        <a:pt x="0" y="110"/>
                      </a:cubicBezTo>
                      <a:cubicBezTo>
                        <a:pt x="0" y="101"/>
                        <a:pt x="0" y="94"/>
                        <a:pt x="0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9" name="Freeform 28">
                  <a:extLst>
                    <a:ext uri="{FF2B5EF4-FFF2-40B4-BE49-F238E27FC236}">
                      <a16:creationId xmlns:a16="http://schemas.microsoft.com/office/drawing/2014/main" id="{5578E79A-5831-48AB-A8F6-693FE2556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7296" y="3282085"/>
                  <a:ext cx="56784" cy="84436"/>
                </a:xfrm>
                <a:custGeom>
                  <a:avLst/>
                  <a:gdLst>
                    <a:gd name="T0" fmla="*/ 21 w 74"/>
                    <a:gd name="T1" fmla="*/ 110 h 110"/>
                    <a:gd name="T2" fmla="*/ 30 w 74"/>
                    <a:gd name="T3" fmla="*/ 32 h 110"/>
                    <a:gd name="T4" fmla="*/ 64 w 74"/>
                    <a:gd name="T5" fmla="*/ 0 h 110"/>
                    <a:gd name="T6" fmla="*/ 74 w 74"/>
                    <a:gd name="T7" fmla="*/ 6 h 110"/>
                    <a:gd name="T8" fmla="*/ 40 w 74"/>
                    <a:gd name="T9" fmla="*/ 91 h 110"/>
                    <a:gd name="T10" fmla="*/ 21 w 74"/>
                    <a:gd name="T11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10">
                      <a:moveTo>
                        <a:pt x="21" y="110"/>
                      </a:moveTo>
                      <a:cubicBezTo>
                        <a:pt x="0" y="82"/>
                        <a:pt x="14" y="55"/>
                        <a:pt x="30" y="32"/>
                      </a:cubicBezTo>
                      <a:cubicBezTo>
                        <a:pt x="38" y="19"/>
                        <a:pt x="52" y="11"/>
                        <a:pt x="64" y="0"/>
                      </a:cubicBezTo>
                      <a:cubicBezTo>
                        <a:pt x="68" y="2"/>
                        <a:pt x="71" y="4"/>
                        <a:pt x="74" y="6"/>
                      </a:cubicBezTo>
                      <a:cubicBezTo>
                        <a:pt x="63" y="34"/>
                        <a:pt x="51" y="63"/>
                        <a:pt x="40" y="91"/>
                      </a:cubicBezTo>
                      <a:cubicBezTo>
                        <a:pt x="33" y="98"/>
                        <a:pt x="27" y="104"/>
                        <a:pt x="21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0" name="Freeform 29">
                  <a:extLst>
                    <a:ext uri="{FF2B5EF4-FFF2-40B4-BE49-F238E27FC236}">
                      <a16:creationId xmlns:a16="http://schemas.microsoft.com/office/drawing/2014/main" id="{8D6EEF17-930F-430E-8C66-EBA3943B3F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3828" y="2496978"/>
                  <a:ext cx="42465" cy="77029"/>
                </a:xfrm>
                <a:custGeom>
                  <a:avLst/>
                  <a:gdLst>
                    <a:gd name="T0" fmla="*/ 28 w 55"/>
                    <a:gd name="T1" fmla="*/ 88 h 100"/>
                    <a:gd name="T2" fmla="*/ 0 w 55"/>
                    <a:gd name="T3" fmla="*/ 0 h 100"/>
                    <a:gd name="T4" fmla="*/ 53 w 55"/>
                    <a:gd name="T5" fmla="*/ 96 h 100"/>
                    <a:gd name="T6" fmla="*/ 39 w 55"/>
                    <a:gd name="T7" fmla="*/ 100 h 100"/>
                    <a:gd name="T8" fmla="*/ 28 w 55"/>
                    <a:gd name="T9" fmla="*/ 88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0">
                      <a:moveTo>
                        <a:pt x="28" y="88"/>
                      </a:moveTo>
                      <a:cubicBezTo>
                        <a:pt x="19" y="59"/>
                        <a:pt x="9" y="29"/>
                        <a:pt x="0" y="0"/>
                      </a:cubicBezTo>
                      <a:cubicBezTo>
                        <a:pt x="50" y="18"/>
                        <a:pt x="55" y="56"/>
                        <a:pt x="53" y="96"/>
                      </a:cubicBezTo>
                      <a:cubicBezTo>
                        <a:pt x="52" y="98"/>
                        <a:pt x="44" y="99"/>
                        <a:pt x="39" y="100"/>
                      </a:cubicBezTo>
                      <a:cubicBezTo>
                        <a:pt x="35" y="96"/>
                        <a:pt x="32" y="92"/>
                        <a:pt x="28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1" name="Freeform 30">
                  <a:extLst>
                    <a:ext uri="{FF2B5EF4-FFF2-40B4-BE49-F238E27FC236}">
                      <a16:creationId xmlns:a16="http://schemas.microsoft.com/office/drawing/2014/main" id="{AAAFD00C-5CDC-4747-83B4-5587F0F4F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574" y="3232214"/>
                  <a:ext cx="38515" cy="86905"/>
                </a:xfrm>
                <a:custGeom>
                  <a:avLst/>
                  <a:gdLst>
                    <a:gd name="T0" fmla="*/ 39 w 50"/>
                    <a:gd name="T1" fmla="*/ 87 h 113"/>
                    <a:gd name="T2" fmla="*/ 11 w 50"/>
                    <a:gd name="T3" fmla="*/ 113 h 113"/>
                    <a:gd name="T4" fmla="*/ 50 w 50"/>
                    <a:gd name="T5" fmla="*/ 0 h 113"/>
                    <a:gd name="T6" fmla="*/ 50 w 50"/>
                    <a:gd name="T7" fmla="*/ 76 h 113"/>
                    <a:gd name="T8" fmla="*/ 39 w 50"/>
                    <a:gd name="T9" fmla="*/ 87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3">
                      <a:moveTo>
                        <a:pt x="39" y="87"/>
                      </a:moveTo>
                      <a:cubicBezTo>
                        <a:pt x="30" y="95"/>
                        <a:pt x="22" y="103"/>
                        <a:pt x="11" y="113"/>
                      </a:cubicBezTo>
                      <a:cubicBezTo>
                        <a:pt x="0" y="66"/>
                        <a:pt x="10" y="30"/>
                        <a:pt x="50" y="0"/>
                      </a:cubicBezTo>
                      <a:cubicBezTo>
                        <a:pt x="50" y="27"/>
                        <a:pt x="50" y="52"/>
                        <a:pt x="50" y="76"/>
                      </a:cubicBezTo>
                      <a:cubicBezTo>
                        <a:pt x="46" y="80"/>
                        <a:pt x="43" y="83"/>
                        <a:pt x="3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2" name="Freeform 39">
                  <a:extLst>
                    <a:ext uri="{FF2B5EF4-FFF2-40B4-BE49-F238E27FC236}">
                      <a16:creationId xmlns:a16="http://schemas.microsoft.com/office/drawing/2014/main" id="{EEC65B1F-5DDE-4D19-AFEF-1D4C9759B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3338" y="3276654"/>
                  <a:ext cx="78017" cy="49378"/>
                </a:xfrm>
                <a:custGeom>
                  <a:avLst/>
                  <a:gdLst>
                    <a:gd name="T0" fmla="*/ 15 w 102"/>
                    <a:gd name="T1" fmla="*/ 29 h 64"/>
                    <a:gd name="T2" fmla="*/ 26 w 102"/>
                    <a:gd name="T3" fmla="*/ 18 h 64"/>
                    <a:gd name="T4" fmla="*/ 102 w 102"/>
                    <a:gd name="T5" fmla="*/ 0 h 64"/>
                    <a:gd name="T6" fmla="*/ 0 w 102"/>
                    <a:gd name="T7" fmla="*/ 63 h 64"/>
                    <a:gd name="T8" fmla="*/ 15 w 102"/>
                    <a:gd name="T9" fmla="*/ 2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64">
                      <a:moveTo>
                        <a:pt x="15" y="29"/>
                      </a:moveTo>
                      <a:cubicBezTo>
                        <a:pt x="19" y="25"/>
                        <a:pt x="22" y="22"/>
                        <a:pt x="26" y="18"/>
                      </a:cubicBezTo>
                      <a:cubicBezTo>
                        <a:pt x="50" y="12"/>
                        <a:pt x="74" y="6"/>
                        <a:pt x="102" y="0"/>
                      </a:cubicBezTo>
                      <a:cubicBezTo>
                        <a:pt x="81" y="47"/>
                        <a:pt x="47" y="64"/>
                        <a:pt x="0" y="63"/>
                      </a:cubicBezTo>
                      <a:cubicBezTo>
                        <a:pt x="5" y="51"/>
                        <a:pt x="10" y="40"/>
                        <a:pt x="15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3" name="Freeform 40">
                  <a:extLst>
                    <a:ext uri="{FF2B5EF4-FFF2-40B4-BE49-F238E27FC236}">
                      <a16:creationId xmlns:a16="http://schemas.microsoft.com/office/drawing/2014/main" id="{FC044948-43A6-4F2C-BEC6-85DE1F0F4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8906" y="3385285"/>
                  <a:ext cx="91349" cy="41971"/>
                </a:xfrm>
                <a:custGeom>
                  <a:avLst/>
                  <a:gdLst>
                    <a:gd name="T0" fmla="*/ 0 w 119"/>
                    <a:gd name="T1" fmla="*/ 27 h 55"/>
                    <a:gd name="T2" fmla="*/ 45 w 119"/>
                    <a:gd name="T3" fmla="*/ 0 h 55"/>
                    <a:gd name="T4" fmla="*/ 119 w 119"/>
                    <a:gd name="T5" fmla="*/ 0 h 55"/>
                    <a:gd name="T6" fmla="*/ 0 w 119"/>
                    <a:gd name="T7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55">
                      <a:moveTo>
                        <a:pt x="0" y="27"/>
                      </a:moveTo>
                      <a:cubicBezTo>
                        <a:pt x="15" y="18"/>
                        <a:pt x="30" y="9"/>
                        <a:pt x="45" y="0"/>
                      </a:cubicBezTo>
                      <a:cubicBezTo>
                        <a:pt x="68" y="0"/>
                        <a:pt x="91" y="0"/>
                        <a:pt x="119" y="0"/>
                      </a:cubicBezTo>
                      <a:cubicBezTo>
                        <a:pt x="74" y="48"/>
                        <a:pt x="39" y="55"/>
                        <a:pt x="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4" name="Freeform 44">
                  <a:extLst>
                    <a:ext uri="{FF2B5EF4-FFF2-40B4-BE49-F238E27FC236}">
                      <a16:creationId xmlns:a16="http://schemas.microsoft.com/office/drawing/2014/main" id="{ED0983EC-42C1-4EAB-9534-366BE7CCE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729" y="2762137"/>
                  <a:ext cx="41971" cy="89374"/>
                </a:xfrm>
                <a:custGeom>
                  <a:avLst/>
                  <a:gdLst>
                    <a:gd name="T0" fmla="*/ 0 w 55"/>
                    <a:gd name="T1" fmla="*/ 113 h 116"/>
                    <a:gd name="T2" fmla="*/ 20 w 55"/>
                    <a:gd name="T3" fmla="*/ 0 h 116"/>
                    <a:gd name="T4" fmla="*/ 16 w 55"/>
                    <a:gd name="T5" fmla="*/ 116 h 116"/>
                    <a:gd name="T6" fmla="*/ 0 w 55"/>
                    <a:gd name="T7" fmla="*/ 113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116">
                      <a:moveTo>
                        <a:pt x="0" y="113"/>
                      </a:moveTo>
                      <a:cubicBezTo>
                        <a:pt x="6" y="76"/>
                        <a:pt x="13" y="38"/>
                        <a:pt x="20" y="0"/>
                      </a:cubicBezTo>
                      <a:cubicBezTo>
                        <a:pt x="55" y="44"/>
                        <a:pt x="45" y="82"/>
                        <a:pt x="16" y="116"/>
                      </a:cubicBezTo>
                      <a:cubicBezTo>
                        <a:pt x="10" y="115"/>
                        <a:pt x="5" y="114"/>
                        <a:pt x="0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5" name="Freeform 47">
                  <a:extLst>
                    <a:ext uri="{FF2B5EF4-FFF2-40B4-BE49-F238E27FC236}">
                      <a16:creationId xmlns:a16="http://schemas.microsoft.com/office/drawing/2014/main" id="{D8939E72-06E7-4C2B-8A50-C07F06E45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5923" y="3112719"/>
                  <a:ext cx="28639" cy="90361"/>
                </a:xfrm>
                <a:custGeom>
                  <a:avLst/>
                  <a:gdLst>
                    <a:gd name="T0" fmla="*/ 22 w 37"/>
                    <a:gd name="T1" fmla="*/ 117 h 117"/>
                    <a:gd name="T2" fmla="*/ 1 w 37"/>
                    <a:gd name="T3" fmla="*/ 43 h 117"/>
                    <a:gd name="T4" fmla="*/ 22 w 37"/>
                    <a:gd name="T5" fmla="*/ 0 h 117"/>
                    <a:gd name="T6" fmla="*/ 37 w 37"/>
                    <a:gd name="T7" fmla="*/ 3 h 117"/>
                    <a:gd name="T8" fmla="*/ 26 w 37"/>
                    <a:gd name="T9" fmla="*/ 111 h 117"/>
                    <a:gd name="T10" fmla="*/ 22 w 37"/>
                    <a:gd name="T11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117">
                      <a:moveTo>
                        <a:pt x="22" y="117"/>
                      </a:moveTo>
                      <a:cubicBezTo>
                        <a:pt x="14" y="93"/>
                        <a:pt x="3" y="68"/>
                        <a:pt x="1" y="43"/>
                      </a:cubicBezTo>
                      <a:cubicBezTo>
                        <a:pt x="0" y="29"/>
                        <a:pt x="15" y="14"/>
                        <a:pt x="22" y="0"/>
                      </a:cubicBezTo>
                      <a:cubicBezTo>
                        <a:pt x="27" y="1"/>
                        <a:pt x="32" y="2"/>
                        <a:pt x="37" y="3"/>
                      </a:cubicBezTo>
                      <a:cubicBezTo>
                        <a:pt x="33" y="39"/>
                        <a:pt x="30" y="75"/>
                        <a:pt x="26" y="111"/>
                      </a:cubicBezTo>
                      <a:cubicBezTo>
                        <a:pt x="24" y="113"/>
                        <a:pt x="23" y="115"/>
                        <a:pt x="22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6" name="Freeform 48">
                  <a:extLst>
                    <a:ext uri="{FF2B5EF4-FFF2-40B4-BE49-F238E27FC236}">
                      <a16:creationId xmlns:a16="http://schemas.microsoft.com/office/drawing/2014/main" id="{13067445-83E8-4473-96CD-6B78A00091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5437" y="2533024"/>
                  <a:ext cx="78511" cy="52340"/>
                </a:xfrm>
                <a:custGeom>
                  <a:avLst/>
                  <a:gdLst>
                    <a:gd name="T0" fmla="*/ 91 w 102"/>
                    <a:gd name="T1" fmla="*/ 41 h 68"/>
                    <a:gd name="T2" fmla="*/ 102 w 102"/>
                    <a:gd name="T3" fmla="*/ 53 h 68"/>
                    <a:gd name="T4" fmla="*/ 30 w 102"/>
                    <a:gd name="T5" fmla="*/ 50 h 68"/>
                    <a:gd name="T6" fmla="*/ 15 w 102"/>
                    <a:gd name="T7" fmla="*/ 32 h 68"/>
                    <a:gd name="T8" fmla="*/ 0 w 102"/>
                    <a:gd name="T9" fmla="*/ 11 h 68"/>
                    <a:gd name="T10" fmla="*/ 6 w 102"/>
                    <a:gd name="T11" fmla="*/ 0 h 68"/>
                    <a:gd name="T12" fmla="*/ 91 w 102"/>
                    <a:gd name="T13" fmla="*/ 41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8">
                      <a:moveTo>
                        <a:pt x="91" y="41"/>
                      </a:moveTo>
                      <a:cubicBezTo>
                        <a:pt x="95" y="45"/>
                        <a:pt x="98" y="49"/>
                        <a:pt x="102" y="53"/>
                      </a:cubicBezTo>
                      <a:cubicBezTo>
                        <a:pt x="92" y="68"/>
                        <a:pt x="50" y="67"/>
                        <a:pt x="30" y="50"/>
                      </a:cubicBezTo>
                      <a:cubicBezTo>
                        <a:pt x="24" y="45"/>
                        <a:pt x="19" y="39"/>
                        <a:pt x="15" y="32"/>
                      </a:cubicBezTo>
                      <a:cubicBezTo>
                        <a:pt x="9" y="25"/>
                        <a:pt x="5" y="18"/>
                        <a:pt x="0" y="11"/>
                      </a:cubicBezTo>
                      <a:cubicBezTo>
                        <a:pt x="2" y="7"/>
                        <a:pt x="4" y="4"/>
                        <a:pt x="6" y="0"/>
                      </a:cubicBezTo>
                      <a:cubicBezTo>
                        <a:pt x="34" y="14"/>
                        <a:pt x="63" y="28"/>
                        <a:pt x="91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7" name="Freeform 49">
                  <a:extLst>
                    <a:ext uri="{FF2B5EF4-FFF2-40B4-BE49-F238E27FC236}">
                      <a16:creationId xmlns:a16="http://schemas.microsoft.com/office/drawing/2014/main" id="{91C0D1EE-56E9-4721-BA84-0C16C78119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2546849"/>
                  <a:ext cx="37527" cy="100237"/>
                </a:xfrm>
                <a:custGeom>
                  <a:avLst/>
                  <a:gdLst>
                    <a:gd name="T0" fmla="*/ 12 w 49"/>
                    <a:gd name="T1" fmla="*/ 95 h 130"/>
                    <a:gd name="T2" fmla="*/ 0 w 49"/>
                    <a:gd name="T3" fmla="*/ 0 h 130"/>
                    <a:gd name="T4" fmla="*/ 33 w 49"/>
                    <a:gd name="T5" fmla="*/ 130 h 130"/>
                    <a:gd name="T6" fmla="*/ 11 w 49"/>
                    <a:gd name="T7" fmla="*/ 99 h 130"/>
                    <a:gd name="T8" fmla="*/ 12 w 49"/>
                    <a:gd name="T9" fmla="*/ 95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30">
                      <a:moveTo>
                        <a:pt x="12" y="95"/>
                      </a:moveTo>
                      <a:cubicBezTo>
                        <a:pt x="8" y="67"/>
                        <a:pt x="5" y="39"/>
                        <a:pt x="0" y="0"/>
                      </a:cubicBezTo>
                      <a:cubicBezTo>
                        <a:pt x="48" y="39"/>
                        <a:pt x="49" y="78"/>
                        <a:pt x="33" y="130"/>
                      </a:cubicBezTo>
                      <a:cubicBezTo>
                        <a:pt x="23" y="117"/>
                        <a:pt x="17" y="108"/>
                        <a:pt x="11" y="99"/>
                      </a:cubicBezTo>
                      <a:cubicBezTo>
                        <a:pt x="12" y="99"/>
                        <a:pt x="12" y="97"/>
                        <a:pt x="12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8" name="Freeform 50">
                  <a:extLst>
                    <a:ext uri="{FF2B5EF4-FFF2-40B4-BE49-F238E27FC236}">
                      <a16:creationId xmlns:a16="http://schemas.microsoft.com/office/drawing/2014/main" id="{2A54D06B-86F4-4DC5-A509-A26A23B25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0741" y="3215919"/>
                  <a:ext cx="74560" cy="54809"/>
                </a:xfrm>
                <a:custGeom>
                  <a:avLst/>
                  <a:gdLst>
                    <a:gd name="T0" fmla="*/ 22 w 97"/>
                    <a:gd name="T1" fmla="*/ 26 h 71"/>
                    <a:gd name="T2" fmla="*/ 57 w 97"/>
                    <a:gd name="T3" fmla="*/ 11 h 71"/>
                    <a:gd name="T4" fmla="*/ 97 w 97"/>
                    <a:gd name="T5" fmla="*/ 0 h 71"/>
                    <a:gd name="T6" fmla="*/ 0 w 97"/>
                    <a:gd name="T7" fmla="*/ 71 h 71"/>
                    <a:gd name="T8" fmla="*/ 8 w 97"/>
                    <a:gd name="T9" fmla="*/ 45 h 71"/>
                    <a:gd name="T10" fmla="*/ 22 w 97"/>
                    <a:gd name="T11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71">
                      <a:moveTo>
                        <a:pt x="22" y="26"/>
                      </a:moveTo>
                      <a:cubicBezTo>
                        <a:pt x="34" y="21"/>
                        <a:pt x="45" y="15"/>
                        <a:pt x="57" y="11"/>
                      </a:cubicBezTo>
                      <a:cubicBezTo>
                        <a:pt x="69" y="6"/>
                        <a:pt x="82" y="4"/>
                        <a:pt x="97" y="0"/>
                      </a:cubicBezTo>
                      <a:cubicBezTo>
                        <a:pt x="81" y="48"/>
                        <a:pt x="48" y="67"/>
                        <a:pt x="0" y="71"/>
                      </a:cubicBezTo>
                      <a:cubicBezTo>
                        <a:pt x="3" y="62"/>
                        <a:pt x="6" y="53"/>
                        <a:pt x="8" y="45"/>
                      </a:cubicBezTo>
                      <a:cubicBezTo>
                        <a:pt x="12" y="39"/>
                        <a:pt x="17" y="33"/>
                        <a:pt x="2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9" name="Freeform 53">
                  <a:extLst>
                    <a:ext uri="{FF2B5EF4-FFF2-40B4-BE49-F238E27FC236}">
                      <a16:creationId xmlns:a16="http://schemas.microsoft.com/office/drawing/2014/main" id="{97C36878-3103-4BCA-A206-9A13AC43B6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8031" y="2438712"/>
                  <a:ext cx="55303" cy="82955"/>
                </a:xfrm>
                <a:custGeom>
                  <a:avLst/>
                  <a:gdLst>
                    <a:gd name="T0" fmla="*/ 59 w 72"/>
                    <a:gd name="T1" fmla="*/ 108 h 108"/>
                    <a:gd name="T2" fmla="*/ 8 w 72"/>
                    <a:gd name="T3" fmla="*/ 0 h 108"/>
                    <a:gd name="T4" fmla="*/ 58 w 72"/>
                    <a:gd name="T5" fmla="*/ 107 h 108"/>
                    <a:gd name="T6" fmla="*/ 59 w 72"/>
                    <a:gd name="T7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8">
                      <a:moveTo>
                        <a:pt x="59" y="108"/>
                      </a:moveTo>
                      <a:cubicBezTo>
                        <a:pt x="28" y="78"/>
                        <a:pt x="0" y="47"/>
                        <a:pt x="8" y="0"/>
                      </a:cubicBezTo>
                      <a:cubicBezTo>
                        <a:pt x="60" y="34"/>
                        <a:pt x="72" y="59"/>
                        <a:pt x="58" y="107"/>
                      </a:cubicBezTo>
                      <a:lnTo>
                        <a:pt x="59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0" name="Freeform 54">
                  <a:extLst>
                    <a:ext uri="{FF2B5EF4-FFF2-40B4-BE49-F238E27FC236}">
                      <a16:creationId xmlns:a16="http://schemas.microsoft.com/office/drawing/2014/main" id="{26B717D1-D872-4412-A361-A22A3BB6A8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566" y="2488583"/>
                  <a:ext cx="87399" cy="47896"/>
                </a:xfrm>
                <a:custGeom>
                  <a:avLst/>
                  <a:gdLst>
                    <a:gd name="T0" fmla="*/ 113 w 114"/>
                    <a:gd name="T1" fmla="*/ 42 h 62"/>
                    <a:gd name="T2" fmla="*/ 0 w 114"/>
                    <a:gd name="T3" fmla="*/ 9 h 62"/>
                    <a:gd name="T4" fmla="*/ 114 w 114"/>
                    <a:gd name="T5" fmla="*/ 43 h 62"/>
                    <a:gd name="T6" fmla="*/ 113 w 114"/>
                    <a:gd name="T7" fmla="*/ 4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62">
                      <a:moveTo>
                        <a:pt x="113" y="42"/>
                      </a:moveTo>
                      <a:cubicBezTo>
                        <a:pt x="72" y="62"/>
                        <a:pt x="41" y="53"/>
                        <a:pt x="0" y="9"/>
                      </a:cubicBezTo>
                      <a:cubicBezTo>
                        <a:pt x="38" y="0"/>
                        <a:pt x="38" y="0"/>
                        <a:pt x="114" y="43"/>
                      </a:cubicBezTo>
                      <a:cubicBezTo>
                        <a:pt x="114" y="43"/>
                        <a:pt x="113" y="42"/>
                        <a:pt x="11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1" name="Freeform 56">
                  <a:extLst>
                    <a:ext uri="{FF2B5EF4-FFF2-40B4-BE49-F238E27FC236}">
                      <a16:creationId xmlns:a16="http://schemas.microsoft.com/office/drawing/2014/main" id="{5AA8A2A9-1B25-4363-A132-7B52D696DB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183" y="3415899"/>
                  <a:ext cx="86905" cy="42465"/>
                </a:xfrm>
                <a:custGeom>
                  <a:avLst/>
                  <a:gdLst>
                    <a:gd name="T0" fmla="*/ 0 w 113"/>
                    <a:gd name="T1" fmla="*/ 27 h 55"/>
                    <a:gd name="T2" fmla="*/ 113 w 113"/>
                    <a:gd name="T3" fmla="*/ 20 h 55"/>
                    <a:gd name="T4" fmla="*/ 8 w 113"/>
                    <a:gd name="T5" fmla="*/ 41 h 55"/>
                    <a:gd name="T6" fmla="*/ 1 w 113"/>
                    <a:gd name="T7" fmla="*/ 26 h 55"/>
                    <a:gd name="T8" fmla="*/ 0 w 113"/>
                    <a:gd name="T9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5">
                      <a:moveTo>
                        <a:pt x="0" y="27"/>
                      </a:moveTo>
                      <a:cubicBezTo>
                        <a:pt x="36" y="7"/>
                        <a:pt x="73" y="0"/>
                        <a:pt x="113" y="20"/>
                      </a:cubicBezTo>
                      <a:cubicBezTo>
                        <a:pt x="82" y="51"/>
                        <a:pt x="47" y="55"/>
                        <a:pt x="8" y="41"/>
                      </a:cubicBezTo>
                      <a:cubicBezTo>
                        <a:pt x="5" y="40"/>
                        <a:pt x="4" y="31"/>
                        <a:pt x="1" y="26"/>
                      </a:cubicBez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2" name="Freeform 57">
                  <a:extLst>
                    <a:ext uri="{FF2B5EF4-FFF2-40B4-BE49-F238E27FC236}">
                      <a16:creationId xmlns:a16="http://schemas.microsoft.com/office/drawing/2014/main" id="{AC129F32-3D06-4A66-BA96-0C871568B2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251" y="3065810"/>
                  <a:ext cx="59747" cy="78017"/>
                </a:xfrm>
                <a:custGeom>
                  <a:avLst/>
                  <a:gdLst>
                    <a:gd name="T0" fmla="*/ 9 w 78"/>
                    <a:gd name="T1" fmla="*/ 59 h 101"/>
                    <a:gd name="T2" fmla="*/ 78 w 78"/>
                    <a:gd name="T3" fmla="*/ 0 h 101"/>
                    <a:gd name="T4" fmla="*/ 0 w 78"/>
                    <a:gd name="T5" fmla="*/ 101 h 101"/>
                    <a:gd name="T6" fmla="*/ 10 w 78"/>
                    <a:gd name="T7" fmla="*/ 58 h 101"/>
                    <a:gd name="T8" fmla="*/ 9 w 78"/>
                    <a:gd name="T9" fmla="*/ 59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01">
                      <a:moveTo>
                        <a:pt x="9" y="59"/>
                      </a:moveTo>
                      <a:cubicBezTo>
                        <a:pt x="30" y="41"/>
                        <a:pt x="51" y="23"/>
                        <a:pt x="78" y="0"/>
                      </a:cubicBezTo>
                      <a:cubicBezTo>
                        <a:pt x="75" y="58"/>
                        <a:pt x="46" y="84"/>
                        <a:pt x="0" y="101"/>
                      </a:cubicBezTo>
                      <a:cubicBezTo>
                        <a:pt x="4" y="85"/>
                        <a:pt x="7" y="72"/>
                        <a:pt x="10" y="58"/>
                      </a:cubicBezTo>
                      <a:lnTo>
                        <a:pt x="9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3" name="Freeform 59">
                  <a:extLst>
                    <a:ext uri="{FF2B5EF4-FFF2-40B4-BE49-F238E27FC236}">
                      <a16:creationId xmlns:a16="http://schemas.microsoft.com/office/drawing/2014/main" id="{3B48B7D2-6940-4003-A2AB-F829010B92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3145309"/>
                  <a:ext cx="66660" cy="64685"/>
                </a:xfrm>
                <a:custGeom>
                  <a:avLst/>
                  <a:gdLst>
                    <a:gd name="T0" fmla="*/ 0 w 87"/>
                    <a:gd name="T1" fmla="*/ 75 h 84"/>
                    <a:gd name="T2" fmla="*/ 4 w 87"/>
                    <a:gd name="T3" fmla="*/ 69 h 84"/>
                    <a:gd name="T4" fmla="*/ 87 w 87"/>
                    <a:gd name="T5" fmla="*/ 0 h 84"/>
                    <a:gd name="T6" fmla="*/ 0 w 87"/>
                    <a:gd name="T7" fmla="*/ 75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84">
                      <a:moveTo>
                        <a:pt x="0" y="75"/>
                      </a:moveTo>
                      <a:cubicBezTo>
                        <a:pt x="1" y="73"/>
                        <a:pt x="2" y="71"/>
                        <a:pt x="4" y="69"/>
                      </a:cubicBezTo>
                      <a:cubicBezTo>
                        <a:pt x="20" y="32"/>
                        <a:pt x="48" y="9"/>
                        <a:pt x="87" y="0"/>
                      </a:cubicBezTo>
                      <a:cubicBezTo>
                        <a:pt x="72" y="57"/>
                        <a:pt x="40" y="84"/>
                        <a:pt x="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4" name="Freeform 61">
                  <a:extLst>
                    <a:ext uri="{FF2B5EF4-FFF2-40B4-BE49-F238E27FC236}">
                      <a16:creationId xmlns:a16="http://schemas.microsoft.com/office/drawing/2014/main" id="{7D4869CA-9DA2-4E66-A209-7AD20A7DC6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2965" y="3171973"/>
                  <a:ext cx="34564" cy="90361"/>
                </a:xfrm>
                <a:custGeom>
                  <a:avLst/>
                  <a:gdLst>
                    <a:gd name="T0" fmla="*/ 45 w 45"/>
                    <a:gd name="T1" fmla="*/ 83 h 117"/>
                    <a:gd name="T2" fmla="*/ 31 w 45"/>
                    <a:gd name="T3" fmla="*/ 102 h 117"/>
                    <a:gd name="T4" fmla="*/ 12 w 45"/>
                    <a:gd name="T5" fmla="*/ 117 h 117"/>
                    <a:gd name="T6" fmla="*/ 45 w 45"/>
                    <a:gd name="T7" fmla="*/ 0 h 117"/>
                    <a:gd name="T8" fmla="*/ 45 w 45"/>
                    <a:gd name="T9" fmla="*/ 8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117">
                      <a:moveTo>
                        <a:pt x="45" y="83"/>
                      </a:moveTo>
                      <a:cubicBezTo>
                        <a:pt x="40" y="90"/>
                        <a:pt x="35" y="96"/>
                        <a:pt x="31" y="102"/>
                      </a:cubicBezTo>
                      <a:cubicBezTo>
                        <a:pt x="25" y="107"/>
                        <a:pt x="19" y="111"/>
                        <a:pt x="12" y="117"/>
                      </a:cubicBezTo>
                      <a:cubicBezTo>
                        <a:pt x="0" y="73"/>
                        <a:pt x="3" y="35"/>
                        <a:pt x="45" y="0"/>
                      </a:cubicBezTo>
                      <a:cubicBezTo>
                        <a:pt x="45" y="31"/>
                        <a:pt x="45" y="57"/>
                        <a:pt x="45" y="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5" name="Freeform 63">
                  <a:extLst>
                    <a:ext uri="{FF2B5EF4-FFF2-40B4-BE49-F238E27FC236}">
                      <a16:creationId xmlns:a16="http://schemas.microsoft.com/office/drawing/2014/main" id="{F29F0FD9-59FA-4BCA-9EF3-96734C2690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6421" y="2584870"/>
                  <a:ext cx="73573" cy="62710"/>
                </a:xfrm>
                <a:custGeom>
                  <a:avLst/>
                  <a:gdLst>
                    <a:gd name="T0" fmla="*/ 86 w 96"/>
                    <a:gd name="T1" fmla="*/ 46 h 82"/>
                    <a:gd name="T2" fmla="*/ 85 w 96"/>
                    <a:gd name="T3" fmla="*/ 50 h 82"/>
                    <a:gd name="T4" fmla="*/ 96 w 96"/>
                    <a:gd name="T5" fmla="*/ 82 h 82"/>
                    <a:gd name="T6" fmla="*/ 0 w 96"/>
                    <a:gd name="T7" fmla="*/ 0 h 82"/>
                    <a:gd name="T8" fmla="*/ 86 w 96"/>
                    <a:gd name="T9" fmla="*/ 4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82">
                      <a:moveTo>
                        <a:pt x="86" y="46"/>
                      </a:moveTo>
                      <a:cubicBezTo>
                        <a:pt x="86" y="48"/>
                        <a:pt x="86" y="50"/>
                        <a:pt x="85" y="50"/>
                      </a:cubicBezTo>
                      <a:cubicBezTo>
                        <a:pt x="88" y="60"/>
                        <a:pt x="92" y="70"/>
                        <a:pt x="96" y="82"/>
                      </a:cubicBezTo>
                      <a:cubicBezTo>
                        <a:pt x="50" y="75"/>
                        <a:pt x="16" y="56"/>
                        <a:pt x="0" y="0"/>
                      </a:cubicBezTo>
                      <a:cubicBezTo>
                        <a:pt x="33" y="18"/>
                        <a:pt x="59" y="32"/>
                        <a:pt x="86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6" name="Freeform 65">
                  <a:extLst>
                    <a:ext uri="{FF2B5EF4-FFF2-40B4-BE49-F238E27FC236}">
                      <a16:creationId xmlns:a16="http://schemas.microsoft.com/office/drawing/2014/main" id="{7B976A2F-6BF3-409B-A011-0EDC9A91DE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097" y="3329982"/>
                  <a:ext cx="87893" cy="54316"/>
                </a:xfrm>
                <a:custGeom>
                  <a:avLst/>
                  <a:gdLst>
                    <a:gd name="T0" fmla="*/ 0 w 114"/>
                    <a:gd name="T1" fmla="*/ 48 h 71"/>
                    <a:gd name="T2" fmla="*/ 19 w 114"/>
                    <a:gd name="T3" fmla="*/ 29 h 71"/>
                    <a:gd name="T4" fmla="*/ 114 w 114"/>
                    <a:gd name="T5" fmla="*/ 0 h 71"/>
                    <a:gd name="T6" fmla="*/ 0 w 114"/>
                    <a:gd name="T7" fmla="*/ 4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71">
                      <a:moveTo>
                        <a:pt x="0" y="48"/>
                      </a:moveTo>
                      <a:cubicBezTo>
                        <a:pt x="6" y="42"/>
                        <a:pt x="12" y="36"/>
                        <a:pt x="19" y="29"/>
                      </a:cubicBezTo>
                      <a:cubicBezTo>
                        <a:pt x="47" y="21"/>
                        <a:pt x="76" y="12"/>
                        <a:pt x="114" y="0"/>
                      </a:cubicBezTo>
                      <a:cubicBezTo>
                        <a:pt x="77" y="57"/>
                        <a:pt x="38" y="71"/>
                        <a:pt x="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7" name="Freeform 66">
                  <a:extLst>
                    <a:ext uri="{FF2B5EF4-FFF2-40B4-BE49-F238E27FC236}">
                      <a16:creationId xmlns:a16="http://schemas.microsoft.com/office/drawing/2014/main" id="{6FC2BB26-D717-4A89-A729-E79CDF15F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789" y="3366027"/>
                  <a:ext cx="59747" cy="70610"/>
                </a:xfrm>
                <a:custGeom>
                  <a:avLst/>
                  <a:gdLst>
                    <a:gd name="T0" fmla="*/ 12 w 78"/>
                    <a:gd name="T1" fmla="*/ 91 h 92"/>
                    <a:gd name="T2" fmla="*/ 1 w 78"/>
                    <a:gd name="T3" fmla="*/ 79 h 92"/>
                    <a:gd name="T4" fmla="*/ 78 w 78"/>
                    <a:gd name="T5" fmla="*/ 0 h 92"/>
                    <a:gd name="T6" fmla="*/ 11 w 78"/>
                    <a:gd name="T7" fmla="*/ 92 h 92"/>
                    <a:gd name="T8" fmla="*/ 12 w 78"/>
                    <a:gd name="T9" fmla="*/ 9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92">
                      <a:moveTo>
                        <a:pt x="12" y="91"/>
                      </a:moveTo>
                      <a:cubicBezTo>
                        <a:pt x="8" y="87"/>
                        <a:pt x="0" y="82"/>
                        <a:pt x="1" y="79"/>
                      </a:cubicBezTo>
                      <a:cubicBezTo>
                        <a:pt x="12" y="40"/>
                        <a:pt x="33" y="8"/>
                        <a:pt x="78" y="0"/>
                      </a:cubicBezTo>
                      <a:cubicBezTo>
                        <a:pt x="75" y="45"/>
                        <a:pt x="45" y="70"/>
                        <a:pt x="11" y="92"/>
                      </a:cubicBezTo>
                      <a:cubicBezTo>
                        <a:pt x="11" y="92"/>
                        <a:pt x="12" y="91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8" name="Freeform 67">
                  <a:extLst>
                    <a:ext uri="{FF2B5EF4-FFF2-40B4-BE49-F238E27FC236}">
                      <a16:creationId xmlns:a16="http://schemas.microsoft.com/office/drawing/2014/main" id="{760900DD-2731-4FD9-BD86-20D602EDB4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509" y="2689057"/>
                  <a:ext cx="44934" cy="91843"/>
                </a:xfrm>
                <a:custGeom>
                  <a:avLst/>
                  <a:gdLst>
                    <a:gd name="T0" fmla="*/ 27 w 59"/>
                    <a:gd name="T1" fmla="*/ 119 h 119"/>
                    <a:gd name="T2" fmla="*/ 32 w 59"/>
                    <a:gd name="T3" fmla="*/ 0 h 119"/>
                    <a:gd name="T4" fmla="*/ 27 w 59"/>
                    <a:gd name="T5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19">
                      <a:moveTo>
                        <a:pt x="27" y="119"/>
                      </a:moveTo>
                      <a:cubicBezTo>
                        <a:pt x="0" y="78"/>
                        <a:pt x="7" y="39"/>
                        <a:pt x="32" y="0"/>
                      </a:cubicBezTo>
                      <a:cubicBezTo>
                        <a:pt x="59" y="42"/>
                        <a:pt x="54" y="81"/>
                        <a:pt x="27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9" name="Freeform 68">
                  <a:extLst>
                    <a:ext uri="{FF2B5EF4-FFF2-40B4-BE49-F238E27FC236}">
                      <a16:creationId xmlns:a16="http://schemas.microsoft.com/office/drawing/2014/main" id="{F18D006F-2F73-46E5-84CC-3F86A54E1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3201" y="2615484"/>
                  <a:ext cx="36046" cy="91349"/>
                </a:xfrm>
                <a:custGeom>
                  <a:avLst/>
                  <a:gdLst>
                    <a:gd name="T0" fmla="*/ 11 w 47"/>
                    <a:gd name="T1" fmla="*/ 114 h 119"/>
                    <a:gd name="T2" fmla="*/ 0 w 47"/>
                    <a:gd name="T3" fmla="*/ 86 h 119"/>
                    <a:gd name="T4" fmla="*/ 0 w 47"/>
                    <a:gd name="T5" fmla="*/ 0 h 119"/>
                    <a:gd name="T6" fmla="*/ 24 w 47"/>
                    <a:gd name="T7" fmla="*/ 117 h 119"/>
                    <a:gd name="T8" fmla="*/ 11 w 47"/>
                    <a:gd name="T9" fmla="*/ 114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19">
                      <a:moveTo>
                        <a:pt x="11" y="114"/>
                      </a:moveTo>
                      <a:cubicBezTo>
                        <a:pt x="7" y="105"/>
                        <a:pt x="3" y="96"/>
                        <a:pt x="0" y="86"/>
                      </a:cubicBezTo>
                      <a:cubicBezTo>
                        <a:pt x="0" y="60"/>
                        <a:pt x="0" y="33"/>
                        <a:pt x="0" y="0"/>
                      </a:cubicBezTo>
                      <a:cubicBezTo>
                        <a:pt x="39" y="38"/>
                        <a:pt x="47" y="84"/>
                        <a:pt x="24" y="117"/>
                      </a:cubicBezTo>
                      <a:cubicBezTo>
                        <a:pt x="23" y="119"/>
                        <a:pt x="15" y="116"/>
                        <a:pt x="11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0" name="Freeform 73">
                  <a:extLst>
                    <a:ext uri="{FF2B5EF4-FFF2-40B4-BE49-F238E27FC236}">
                      <a16:creationId xmlns:a16="http://schemas.microsoft.com/office/drawing/2014/main" id="{9A85AD57-83ED-4D89-8E74-7DE92A6264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662" y="3042109"/>
                  <a:ext cx="39996" cy="96781"/>
                </a:xfrm>
                <a:custGeom>
                  <a:avLst/>
                  <a:gdLst>
                    <a:gd name="T0" fmla="*/ 52 w 52"/>
                    <a:gd name="T1" fmla="*/ 89 h 126"/>
                    <a:gd name="T2" fmla="*/ 30 w 52"/>
                    <a:gd name="T3" fmla="*/ 126 h 126"/>
                    <a:gd name="T4" fmla="*/ 34 w 52"/>
                    <a:gd name="T5" fmla="*/ 0 h 126"/>
                    <a:gd name="T6" fmla="*/ 51 w 52"/>
                    <a:gd name="T7" fmla="*/ 90 h 126"/>
                    <a:gd name="T8" fmla="*/ 52 w 52"/>
                    <a:gd name="T9" fmla="*/ 8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52" y="89"/>
                      </a:moveTo>
                      <a:cubicBezTo>
                        <a:pt x="45" y="101"/>
                        <a:pt x="38" y="113"/>
                        <a:pt x="30" y="126"/>
                      </a:cubicBezTo>
                      <a:cubicBezTo>
                        <a:pt x="4" y="87"/>
                        <a:pt x="0" y="48"/>
                        <a:pt x="34" y="0"/>
                      </a:cubicBezTo>
                      <a:cubicBezTo>
                        <a:pt x="40" y="36"/>
                        <a:pt x="46" y="63"/>
                        <a:pt x="51" y="90"/>
                      </a:cubicBezTo>
                      <a:cubicBezTo>
                        <a:pt x="51" y="90"/>
                        <a:pt x="52" y="89"/>
                        <a:pt x="5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1" name="Freeform 74">
                  <a:extLst>
                    <a:ext uri="{FF2B5EF4-FFF2-40B4-BE49-F238E27FC236}">
                      <a16:creationId xmlns:a16="http://schemas.microsoft.com/office/drawing/2014/main" id="{BB83FBF9-63AB-4DEC-ACA7-95DE5B4E3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70" y="2777938"/>
                  <a:ext cx="50859" cy="77523"/>
                </a:xfrm>
                <a:custGeom>
                  <a:avLst/>
                  <a:gdLst>
                    <a:gd name="T0" fmla="*/ 4 w 66"/>
                    <a:gd name="T1" fmla="*/ 0 h 101"/>
                    <a:gd name="T2" fmla="*/ 66 w 66"/>
                    <a:gd name="T3" fmla="*/ 101 h 101"/>
                    <a:gd name="T4" fmla="*/ 4 w 66"/>
                    <a:gd name="T5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6" h="101">
                      <a:moveTo>
                        <a:pt x="4" y="0"/>
                      </a:moveTo>
                      <a:cubicBezTo>
                        <a:pt x="60" y="40"/>
                        <a:pt x="60" y="40"/>
                        <a:pt x="66" y="101"/>
                      </a:cubicBezTo>
                      <a:cubicBezTo>
                        <a:pt x="25" y="80"/>
                        <a:pt x="0" y="5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2" name="Freeform 77">
                  <a:extLst>
                    <a:ext uri="{FF2B5EF4-FFF2-40B4-BE49-F238E27FC236}">
                      <a16:creationId xmlns:a16="http://schemas.microsoft.com/office/drawing/2014/main" id="{B61BF1BB-E664-4665-A84A-7D9CDA882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0733" y="2845585"/>
                  <a:ext cx="49871" cy="81473"/>
                </a:xfrm>
                <a:custGeom>
                  <a:avLst/>
                  <a:gdLst>
                    <a:gd name="T0" fmla="*/ 51 w 65"/>
                    <a:gd name="T1" fmla="*/ 106 h 106"/>
                    <a:gd name="T2" fmla="*/ 7 w 65"/>
                    <a:gd name="T3" fmla="*/ 0 h 106"/>
                    <a:gd name="T4" fmla="*/ 51 w 65"/>
                    <a:gd name="T5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06">
                      <a:moveTo>
                        <a:pt x="51" y="106"/>
                      </a:moveTo>
                      <a:cubicBezTo>
                        <a:pt x="4" y="68"/>
                        <a:pt x="0" y="60"/>
                        <a:pt x="7" y="0"/>
                      </a:cubicBezTo>
                      <a:cubicBezTo>
                        <a:pt x="41" y="28"/>
                        <a:pt x="65" y="58"/>
                        <a:pt x="51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3" name="Freeform 80">
                  <a:extLst>
                    <a:ext uri="{FF2B5EF4-FFF2-40B4-BE49-F238E27FC236}">
                      <a16:creationId xmlns:a16="http://schemas.microsoft.com/office/drawing/2014/main" id="{AB273C99-CA73-4E4D-AEBF-A49A3FA6A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081" y="2707821"/>
                  <a:ext cx="62216" cy="68141"/>
                </a:xfrm>
                <a:custGeom>
                  <a:avLst/>
                  <a:gdLst>
                    <a:gd name="T0" fmla="*/ 11 w 81"/>
                    <a:gd name="T1" fmla="*/ 0 h 89"/>
                    <a:gd name="T2" fmla="*/ 81 w 81"/>
                    <a:gd name="T3" fmla="*/ 89 h 89"/>
                    <a:gd name="T4" fmla="*/ 0 w 81"/>
                    <a:gd name="T5" fmla="*/ 7 h 89"/>
                    <a:gd name="T6" fmla="*/ 11 w 81"/>
                    <a:gd name="T7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" h="89">
                      <a:moveTo>
                        <a:pt x="11" y="0"/>
                      </a:moveTo>
                      <a:cubicBezTo>
                        <a:pt x="35" y="29"/>
                        <a:pt x="58" y="59"/>
                        <a:pt x="81" y="89"/>
                      </a:cubicBezTo>
                      <a:cubicBezTo>
                        <a:pt x="20" y="78"/>
                        <a:pt x="11" y="68"/>
                        <a:pt x="0" y="7"/>
                      </a:cubicBezTo>
                      <a:cubicBezTo>
                        <a:pt x="4" y="5"/>
                        <a:pt x="8" y="2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4" name="Freeform 82">
                  <a:extLst>
                    <a:ext uri="{FF2B5EF4-FFF2-40B4-BE49-F238E27FC236}">
                      <a16:creationId xmlns:a16="http://schemas.microsoft.com/office/drawing/2014/main" id="{89420D63-97E7-488E-B77C-C5525F6035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770" y="2920146"/>
                  <a:ext cx="43452" cy="81473"/>
                </a:xfrm>
                <a:custGeom>
                  <a:avLst/>
                  <a:gdLst>
                    <a:gd name="T0" fmla="*/ 34 w 57"/>
                    <a:gd name="T1" fmla="*/ 106 h 106"/>
                    <a:gd name="T2" fmla="*/ 0 w 57"/>
                    <a:gd name="T3" fmla="*/ 0 h 106"/>
                    <a:gd name="T4" fmla="*/ 47 w 57"/>
                    <a:gd name="T5" fmla="*/ 101 h 106"/>
                    <a:gd name="T6" fmla="*/ 34 w 57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06">
                      <a:moveTo>
                        <a:pt x="34" y="106"/>
                      </a:moveTo>
                      <a:cubicBezTo>
                        <a:pt x="23" y="70"/>
                        <a:pt x="11" y="35"/>
                        <a:pt x="0" y="0"/>
                      </a:cubicBezTo>
                      <a:cubicBezTo>
                        <a:pt x="52" y="26"/>
                        <a:pt x="57" y="42"/>
                        <a:pt x="47" y="101"/>
                      </a:cubicBezTo>
                      <a:cubicBezTo>
                        <a:pt x="43" y="103"/>
                        <a:pt x="38" y="104"/>
                        <a:pt x="34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55" name="星形: 五角 253">
              <a:extLst>
                <a:ext uri="{FF2B5EF4-FFF2-40B4-BE49-F238E27FC236}">
                  <a16:creationId xmlns:a16="http://schemas.microsoft.com/office/drawing/2014/main" id="{D26EE222-D147-47C6-9390-87E0AB1F72A4}"/>
                </a:ext>
              </a:extLst>
            </p:cNvPr>
            <p:cNvSpPr/>
            <p:nvPr/>
          </p:nvSpPr>
          <p:spPr>
            <a:xfrm>
              <a:off x="2252710" y="3453740"/>
              <a:ext cx="138394" cy="138394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2" name="组合 331">
            <a:extLst>
              <a:ext uri="{FF2B5EF4-FFF2-40B4-BE49-F238E27FC236}">
                <a16:creationId xmlns:a16="http://schemas.microsoft.com/office/drawing/2014/main" id="{78567C25-370F-4184-88FE-D4298B184997}"/>
              </a:ext>
            </a:extLst>
          </p:cNvPr>
          <p:cNvGrpSpPr/>
          <p:nvPr/>
        </p:nvGrpSpPr>
        <p:grpSpPr>
          <a:xfrm>
            <a:off x="1460133" y="4390716"/>
            <a:ext cx="1723549" cy="769442"/>
            <a:chOff x="2783126" y="5100836"/>
            <a:chExt cx="1723549" cy="769442"/>
          </a:xfrm>
        </p:grpSpPr>
        <p:sp>
          <p:nvSpPr>
            <p:cNvPr id="333" name="文本框 332">
              <a:extLst>
                <a:ext uri="{FF2B5EF4-FFF2-40B4-BE49-F238E27FC236}">
                  <a16:creationId xmlns:a16="http://schemas.microsoft.com/office/drawing/2014/main" id="{A421BEA9-C3D4-4513-BA77-4310D48496E0}"/>
                </a:ext>
              </a:extLst>
            </p:cNvPr>
            <p:cNvSpPr txBox="1"/>
            <p:nvPr/>
          </p:nvSpPr>
          <p:spPr>
            <a:xfrm>
              <a:off x="2924192" y="5562501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单击添加副标题</a:t>
              </a:r>
            </a:p>
          </p:txBody>
        </p:sp>
        <p:sp>
          <p:nvSpPr>
            <p:cNvPr id="334" name="文本框 333">
              <a:extLst>
                <a:ext uri="{FF2B5EF4-FFF2-40B4-BE49-F238E27FC236}">
                  <a16:creationId xmlns:a16="http://schemas.microsoft.com/office/drawing/2014/main" id="{5F635ED8-1862-4D94-8722-9900E1BDE393}"/>
                </a:ext>
              </a:extLst>
            </p:cNvPr>
            <p:cNvSpPr txBox="1"/>
            <p:nvPr/>
          </p:nvSpPr>
          <p:spPr>
            <a:xfrm>
              <a:off x="2783126" y="510083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</a:rPr>
                <a:t>单击添加荣誉</a:t>
              </a:r>
            </a:p>
          </p:txBody>
        </p:sp>
      </p:grpSp>
      <p:grpSp>
        <p:nvGrpSpPr>
          <p:cNvPr id="335" name="组合 334">
            <a:extLst>
              <a:ext uri="{FF2B5EF4-FFF2-40B4-BE49-F238E27FC236}">
                <a16:creationId xmlns:a16="http://schemas.microsoft.com/office/drawing/2014/main" id="{298499AF-6FC7-45EF-AD04-CC09AA390D37}"/>
              </a:ext>
            </a:extLst>
          </p:cNvPr>
          <p:cNvGrpSpPr/>
          <p:nvPr/>
        </p:nvGrpSpPr>
        <p:grpSpPr>
          <a:xfrm>
            <a:off x="4648806" y="4170581"/>
            <a:ext cx="2894388" cy="1209713"/>
            <a:chOff x="874713" y="2382421"/>
            <a:chExt cx="2894388" cy="1209713"/>
          </a:xfrm>
          <a:solidFill>
            <a:srgbClr val="72F2F2"/>
          </a:solidFill>
        </p:grpSpPr>
        <p:grpSp>
          <p:nvGrpSpPr>
            <p:cNvPr id="336" name="组合 335">
              <a:extLst>
                <a:ext uri="{FF2B5EF4-FFF2-40B4-BE49-F238E27FC236}">
                  <a16:creationId xmlns:a16="http://schemas.microsoft.com/office/drawing/2014/main" id="{5608010F-E980-40A6-BD3A-B5BB13CA5E6E}"/>
                </a:ext>
              </a:extLst>
            </p:cNvPr>
            <p:cNvGrpSpPr/>
            <p:nvPr/>
          </p:nvGrpSpPr>
          <p:grpSpPr>
            <a:xfrm>
              <a:off x="874713" y="2382421"/>
              <a:ext cx="2894388" cy="1106557"/>
              <a:chOff x="874713" y="2382421"/>
              <a:chExt cx="2894388" cy="1106557"/>
            </a:xfrm>
            <a:grpFill/>
          </p:grpSpPr>
          <p:grpSp>
            <p:nvGrpSpPr>
              <p:cNvPr id="338" name="组合 337">
                <a:extLst>
                  <a:ext uri="{FF2B5EF4-FFF2-40B4-BE49-F238E27FC236}">
                    <a16:creationId xmlns:a16="http://schemas.microsoft.com/office/drawing/2014/main" id="{2328A043-1B2B-4D4A-9225-1957D5D3FA34}"/>
                  </a:ext>
                </a:extLst>
              </p:cNvPr>
              <p:cNvGrpSpPr/>
              <p:nvPr/>
            </p:nvGrpSpPr>
            <p:grpSpPr>
              <a:xfrm>
                <a:off x="874713" y="2386371"/>
                <a:ext cx="478965" cy="1101126"/>
                <a:chOff x="874713" y="2386371"/>
                <a:chExt cx="478965" cy="1101126"/>
              </a:xfrm>
              <a:grpFill/>
            </p:grpSpPr>
            <p:sp>
              <p:nvSpPr>
                <p:cNvPr id="377" name="Freeform 11">
                  <a:extLst>
                    <a:ext uri="{FF2B5EF4-FFF2-40B4-BE49-F238E27FC236}">
                      <a16:creationId xmlns:a16="http://schemas.microsoft.com/office/drawing/2014/main" id="{F43A09DA-8039-4C25-ADB3-A29BE4EC0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635" y="2386371"/>
                  <a:ext cx="85423" cy="54316"/>
                </a:xfrm>
                <a:custGeom>
                  <a:avLst/>
                  <a:gdLst>
                    <a:gd name="T0" fmla="*/ 0 w 111"/>
                    <a:gd name="T1" fmla="*/ 69 h 71"/>
                    <a:gd name="T2" fmla="*/ 111 w 111"/>
                    <a:gd name="T3" fmla="*/ 2 h 71"/>
                    <a:gd name="T4" fmla="*/ 0 w 111"/>
                    <a:gd name="T5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1" h="71">
                      <a:moveTo>
                        <a:pt x="0" y="69"/>
                      </a:moveTo>
                      <a:cubicBezTo>
                        <a:pt x="23" y="23"/>
                        <a:pt x="58" y="0"/>
                        <a:pt x="111" y="2"/>
                      </a:cubicBezTo>
                      <a:cubicBezTo>
                        <a:pt x="87" y="47"/>
                        <a:pt x="52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8" name="Freeform 15">
                  <a:extLst>
                    <a:ext uri="{FF2B5EF4-FFF2-40B4-BE49-F238E27FC236}">
                      <a16:creationId xmlns:a16="http://schemas.microsoft.com/office/drawing/2014/main" id="{A859207C-C8DC-4C40-8759-C4B257210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357" y="3366027"/>
                  <a:ext cx="65179" cy="69623"/>
                </a:xfrm>
                <a:custGeom>
                  <a:avLst/>
                  <a:gdLst>
                    <a:gd name="T0" fmla="*/ 43 w 85"/>
                    <a:gd name="T1" fmla="*/ 74 h 91"/>
                    <a:gd name="T2" fmla="*/ 0 w 85"/>
                    <a:gd name="T3" fmla="*/ 0 h 91"/>
                    <a:gd name="T4" fmla="*/ 85 w 85"/>
                    <a:gd name="T5" fmla="*/ 79 h 91"/>
                    <a:gd name="T6" fmla="*/ 76 w 85"/>
                    <a:gd name="T7" fmla="*/ 91 h 91"/>
                    <a:gd name="T8" fmla="*/ 43 w 85"/>
                    <a:gd name="T9" fmla="*/ 7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1">
                      <a:moveTo>
                        <a:pt x="43" y="74"/>
                      </a:moveTo>
                      <a:cubicBezTo>
                        <a:pt x="29" y="51"/>
                        <a:pt x="16" y="28"/>
                        <a:pt x="0" y="0"/>
                      </a:cubicBezTo>
                      <a:cubicBezTo>
                        <a:pt x="53" y="7"/>
                        <a:pt x="73" y="40"/>
                        <a:pt x="85" y="79"/>
                      </a:cubicBezTo>
                      <a:cubicBezTo>
                        <a:pt x="85" y="82"/>
                        <a:pt x="79" y="87"/>
                        <a:pt x="76" y="91"/>
                      </a:cubicBezTo>
                      <a:cubicBezTo>
                        <a:pt x="65" y="85"/>
                        <a:pt x="54" y="80"/>
                        <a:pt x="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9" name="Freeform 18">
                  <a:extLst>
                    <a:ext uri="{FF2B5EF4-FFF2-40B4-BE49-F238E27FC236}">
                      <a16:creationId xmlns:a16="http://schemas.microsoft.com/office/drawing/2014/main" id="{4A270D75-850B-4BC5-A569-4CBF3CCBF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979" y="2443156"/>
                  <a:ext cx="49378" cy="80980"/>
                </a:xfrm>
                <a:custGeom>
                  <a:avLst/>
                  <a:gdLst>
                    <a:gd name="T0" fmla="*/ 16 w 64"/>
                    <a:gd name="T1" fmla="*/ 105 h 105"/>
                    <a:gd name="T2" fmla="*/ 21 w 64"/>
                    <a:gd name="T3" fmla="*/ 28 h 105"/>
                    <a:gd name="T4" fmla="*/ 64 w 64"/>
                    <a:gd name="T5" fmla="*/ 0 h 105"/>
                    <a:gd name="T6" fmla="*/ 41 w 64"/>
                    <a:gd name="T7" fmla="*/ 79 h 105"/>
                    <a:gd name="T8" fmla="*/ 16 w 64"/>
                    <a:gd name="T9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105">
                      <a:moveTo>
                        <a:pt x="16" y="105"/>
                      </a:moveTo>
                      <a:cubicBezTo>
                        <a:pt x="0" y="89"/>
                        <a:pt x="2" y="48"/>
                        <a:pt x="21" y="28"/>
                      </a:cubicBezTo>
                      <a:cubicBezTo>
                        <a:pt x="31" y="17"/>
                        <a:pt x="43" y="7"/>
                        <a:pt x="64" y="0"/>
                      </a:cubicBezTo>
                      <a:cubicBezTo>
                        <a:pt x="56" y="27"/>
                        <a:pt x="48" y="53"/>
                        <a:pt x="41" y="79"/>
                      </a:cubicBezTo>
                      <a:cubicBezTo>
                        <a:pt x="32" y="87"/>
                        <a:pt x="24" y="96"/>
                        <a:pt x="1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0" name="Freeform 19">
                  <a:extLst>
                    <a:ext uri="{FF2B5EF4-FFF2-40B4-BE49-F238E27FC236}">
                      <a16:creationId xmlns:a16="http://schemas.microsoft.com/office/drawing/2014/main" id="{D042B4B1-4110-484C-841C-ABE78977E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195" y="2454019"/>
                  <a:ext cx="87399" cy="39008"/>
                </a:xfrm>
                <a:custGeom>
                  <a:avLst/>
                  <a:gdLst>
                    <a:gd name="T0" fmla="*/ 31 w 114"/>
                    <a:gd name="T1" fmla="*/ 0 h 51"/>
                    <a:gd name="T2" fmla="*/ 114 w 114"/>
                    <a:gd name="T3" fmla="*/ 0 h 51"/>
                    <a:gd name="T4" fmla="*/ 0 w 114"/>
                    <a:gd name="T5" fmla="*/ 24 h 51"/>
                    <a:gd name="T6" fmla="*/ 31 w 114"/>
                    <a:gd name="T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51">
                      <a:moveTo>
                        <a:pt x="31" y="0"/>
                      </a:moveTo>
                      <a:cubicBezTo>
                        <a:pt x="58" y="0"/>
                        <a:pt x="85" y="0"/>
                        <a:pt x="114" y="0"/>
                      </a:cubicBezTo>
                      <a:cubicBezTo>
                        <a:pt x="72" y="44"/>
                        <a:pt x="36" y="51"/>
                        <a:pt x="0" y="24"/>
                      </a:cubicBezTo>
                      <a:cubicBezTo>
                        <a:pt x="11" y="16"/>
                        <a:pt x="21" y="8"/>
                        <a:pt x="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1" name="Freeform 21">
                  <a:extLst>
                    <a:ext uri="{FF2B5EF4-FFF2-40B4-BE49-F238E27FC236}">
                      <a16:creationId xmlns:a16="http://schemas.microsoft.com/office/drawing/2014/main" id="{9A24A11E-3D52-4214-9715-20D3B3CD2F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2971" y="3276654"/>
                  <a:ext cx="82955" cy="56291"/>
                </a:xfrm>
                <a:custGeom>
                  <a:avLst/>
                  <a:gdLst>
                    <a:gd name="T0" fmla="*/ 108 w 108"/>
                    <a:gd name="T1" fmla="*/ 56 h 73"/>
                    <a:gd name="T2" fmla="*/ 0 w 108"/>
                    <a:gd name="T3" fmla="*/ 0 h 73"/>
                    <a:gd name="T4" fmla="*/ 77 w 108"/>
                    <a:gd name="T5" fmla="*/ 18 h 73"/>
                    <a:gd name="T6" fmla="*/ 108 w 108"/>
                    <a:gd name="T7" fmla="*/ 5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8" h="73">
                      <a:moveTo>
                        <a:pt x="108" y="56"/>
                      </a:moveTo>
                      <a:cubicBezTo>
                        <a:pt x="66" y="73"/>
                        <a:pt x="35" y="58"/>
                        <a:pt x="0" y="0"/>
                      </a:cubicBezTo>
                      <a:cubicBezTo>
                        <a:pt x="28" y="6"/>
                        <a:pt x="53" y="12"/>
                        <a:pt x="77" y="18"/>
                      </a:cubicBezTo>
                      <a:cubicBezTo>
                        <a:pt x="88" y="31"/>
                        <a:pt x="98" y="43"/>
                        <a:pt x="108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2" name="Freeform 22">
                  <a:extLst>
                    <a:ext uri="{FF2B5EF4-FFF2-40B4-BE49-F238E27FC236}">
                      <a16:creationId xmlns:a16="http://schemas.microsoft.com/office/drawing/2014/main" id="{92051C70-A42F-4A72-ABB3-8C054819E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7415" y="2539936"/>
                  <a:ext cx="80980" cy="48390"/>
                </a:xfrm>
                <a:custGeom>
                  <a:avLst/>
                  <a:gdLst>
                    <a:gd name="T0" fmla="*/ 31 w 105"/>
                    <a:gd name="T1" fmla="*/ 15 h 63"/>
                    <a:gd name="T2" fmla="*/ 105 w 105"/>
                    <a:gd name="T3" fmla="*/ 0 h 63"/>
                    <a:gd name="T4" fmla="*/ 16 w 105"/>
                    <a:gd name="T5" fmla="*/ 63 h 63"/>
                    <a:gd name="T6" fmla="*/ 0 w 105"/>
                    <a:gd name="T7" fmla="*/ 53 h 63"/>
                    <a:gd name="T8" fmla="*/ 31 w 105"/>
                    <a:gd name="T9" fmla="*/ 1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63">
                      <a:moveTo>
                        <a:pt x="31" y="15"/>
                      </a:moveTo>
                      <a:cubicBezTo>
                        <a:pt x="55" y="11"/>
                        <a:pt x="79" y="6"/>
                        <a:pt x="105" y="0"/>
                      </a:cubicBezTo>
                      <a:cubicBezTo>
                        <a:pt x="88" y="43"/>
                        <a:pt x="57" y="60"/>
                        <a:pt x="16" y="63"/>
                      </a:cubicBezTo>
                      <a:cubicBezTo>
                        <a:pt x="11" y="63"/>
                        <a:pt x="5" y="56"/>
                        <a:pt x="0" y="53"/>
                      </a:cubicBezTo>
                      <a:cubicBezTo>
                        <a:pt x="10" y="40"/>
                        <a:pt x="20" y="28"/>
                        <a:pt x="31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3" name="Freeform 25">
                  <a:extLst>
                    <a:ext uri="{FF2B5EF4-FFF2-40B4-BE49-F238E27FC236}">
                      <a16:creationId xmlns:a16="http://schemas.microsoft.com/office/drawing/2014/main" id="{6C964AEF-DB6D-45FD-9FEC-C7478DD6A7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7636" y="3395160"/>
                  <a:ext cx="76042" cy="65179"/>
                </a:xfrm>
                <a:custGeom>
                  <a:avLst/>
                  <a:gdLst>
                    <a:gd name="T0" fmla="*/ 63 w 99"/>
                    <a:gd name="T1" fmla="*/ 72 h 85"/>
                    <a:gd name="T2" fmla="*/ 0 w 99"/>
                    <a:gd name="T3" fmla="*/ 0 h 85"/>
                    <a:gd name="T4" fmla="*/ 97 w 99"/>
                    <a:gd name="T5" fmla="*/ 85 h 85"/>
                    <a:gd name="T6" fmla="*/ 63 w 99"/>
                    <a:gd name="T7" fmla="*/ 7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9" h="85">
                      <a:moveTo>
                        <a:pt x="63" y="72"/>
                      </a:moveTo>
                      <a:cubicBezTo>
                        <a:pt x="44" y="50"/>
                        <a:pt x="26" y="29"/>
                        <a:pt x="0" y="0"/>
                      </a:cubicBezTo>
                      <a:cubicBezTo>
                        <a:pt x="72" y="15"/>
                        <a:pt x="99" y="42"/>
                        <a:pt x="97" y="85"/>
                      </a:cubicBezTo>
                      <a:cubicBezTo>
                        <a:pt x="86" y="81"/>
                        <a:pt x="75" y="76"/>
                        <a:pt x="63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4" name="Freeform 27">
                  <a:extLst>
                    <a:ext uri="{FF2B5EF4-FFF2-40B4-BE49-F238E27FC236}">
                      <a16:creationId xmlns:a16="http://schemas.microsoft.com/office/drawing/2014/main" id="{FF21A91B-1479-4E2F-B1C3-8617E6EF9F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120" y="2770037"/>
                  <a:ext cx="46909" cy="92336"/>
                </a:xfrm>
                <a:custGeom>
                  <a:avLst/>
                  <a:gdLst>
                    <a:gd name="T0" fmla="*/ 45 w 61"/>
                    <a:gd name="T1" fmla="*/ 119 h 120"/>
                    <a:gd name="T2" fmla="*/ 20 w 61"/>
                    <a:gd name="T3" fmla="*/ 0 h 120"/>
                    <a:gd name="T4" fmla="*/ 45 w 61"/>
                    <a:gd name="T5" fmla="*/ 120 h 120"/>
                    <a:gd name="T6" fmla="*/ 45 w 61"/>
                    <a:gd name="T7" fmla="*/ 119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1" h="120">
                      <a:moveTo>
                        <a:pt x="45" y="119"/>
                      </a:moveTo>
                      <a:cubicBezTo>
                        <a:pt x="10" y="85"/>
                        <a:pt x="0" y="45"/>
                        <a:pt x="20" y="0"/>
                      </a:cubicBezTo>
                      <a:cubicBezTo>
                        <a:pt x="61" y="33"/>
                        <a:pt x="53" y="76"/>
                        <a:pt x="45" y="120"/>
                      </a:cubicBezTo>
                      <a:lnTo>
                        <a:pt x="45" y="1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5" name="Freeform 31">
                  <a:extLst>
                    <a:ext uri="{FF2B5EF4-FFF2-40B4-BE49-F238E27FC236}">
                      <a16:creationId xmlns:a16="http://schemas.microsoft.com/office/drawing/2014/main" id="{E359D0B8-F617-412C-8B7E-D7C8344D8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3962" y="3211969"/>
                  <a:ext cx="73573" cy="62216"/>
                </a:xfrm>
                <a:custGeom>
                  <a:avLst/>
                  <a:gdLst>
                    <a:gd name="T0" fmla="*/ 96 w 96"/>
                    <a:gd name="T1" fmla="*/ 69 h 81"/>
                    <a:gd name="T2" fmla="*/ 0 w 96"/>
                    <a:gd name="T3" fmla="*/ 0 h 81"/>
                    <a:gd name="T4" fmla="*/ 85 w 96"/>
                    <a:gd name="T5" fmla="*/ 48 h 81"/>
                    <a:gd name="T6" fmla="*/ 96 w 96"/>
                    <a:gd name="T7" fmla="*/ 6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1">
                      <a:moveTo>
                        <a:pt x="96" y="69"/>
                      </a:moveTo>
                      <a:cubicBezTo>
                        <a:pt x="55" y="81"/>
                        <a:pt x="25" y="63"/>
                        <a:pt x="0" y="0"/>
                      </a:cubicBezTo>
                      <a:cubicBezTo>
                        <a:pt x="28" y="16"/>
                        <a:pt x="57" y="32"/>
                        <a:pt x="85" y="48"/>
                      </a:cubicBezTo>
                      <a:cubicBezTo>
                        <a:pt x="89" y="55"/>
                        <a:pt x="92" y="62"/>
                        <a:pt x="96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6" name="Freeform 32">
                  <a:extLst>
                    <a:ext uri="{FF2B5EF4-FFF2-40B4-BE49-F238E27FC236}">
                      <a16:creationId xmlns:a16="http://schemas.microsoft.com/office/drawing/2014/main" id="{79520353-47A1-4FD2-A681-5FBFAF633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718" y="3422812"/>
                  <a:ext cx="86905" cy="38515"/>
                </a:xfrm>
                <a:custGeom>
                  <a:avLst/>
                  <a:gdLst>
                    <a:gd name="T0" fmla="*/ 80 w 113"/>
                    <a:gd name="T1" fmla="*/ 0 h 50"/>
                    <a:gd name="T2" fmla="*/ 113 w 113"/>
                    <a:gd name="T3" fmla="*/ 17 h 50"/>
                    <a:gd name="T4" fmla="*/ 42 w 113"/>
                    <a:gd name="T5" fmla="*/ 37 h 50"/>
                    <a:gd name="T6" fmla="*/ 0 w 113"/>
                    <a:gd name="T7" fmla="*/ 5 h 50"/>
                    <a:gd name="T8" fmla="*/ 80 w 113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0">
                      <a:moveTo>
                        <a:pt x="80" y="0"/>
                      </a:moveTo>
                      <a:cubicBezTo>
                        <a:pt x="91" y="6"/>
                        <a:pt x="102" y="11"/>
                        <a:pt x="113" y="17"/>
                      </a:cubicBezTo>
                      <a:cubicBezTo>
                        <a:pt x="98" y="50"/>
                        <a:pt x="67" y="40"/>
                        <a:pt x="42" y="37"/>
                      </a:cubicBezTo>
                      <a:cubicBezTo>
                        <a:pt x="27" y="35"/>
                        <a:pt x="13" y="22"/>
                        <a:pt x="0" y="5"/>
                      </a:cubicBezTo>
                      <a:cubicBezTo>
                        <a:pt x="26" y="3"/>
                        <a:pt x="53" y="2"/>
                        <a:pt x="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7" name="Freeform 33">
                  <a:extLst>
                    <a:ext uri="{FF2B5EF4-FFF2-40B4-BE49-F238E27FC236}">
                      <a16:creationId xmlns:a16="http://schemas.microsoft.com/office/drawing/2014/main" id="{4B74AA61-EFB9-4C4E-8CF3-848D0BCDC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020" y="2994706"/>
                  <a:ext cx="52340" cy="79005"/>
                </a:xfrm>
                <a:custGeom>
                  <a:avLst/>
                  <a:gdLst>
                    <a:gd name="T0" fmla="*/ 63 w 68"/>
                    <a:gd name="T1" fmla="*/ 103 h 103"/>
                    <a:gd name="T2" fmla="*/ 0 w 68"/>
                    <a:gd name="T3" fmla="*/ 0 h 103"/>
                    <a:gd name="T4" fmla="*/ 68 w 68"/>
                    <a:gd name="T5" fmla="*/ 70 h 103"/>
                    <a:gd name="T6" fmla="*/ 63 w 68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8" h="103">
                      <a:moveTo>
                        <a:pt x="63" y="103"/>
                      </a:moveTo>
                      <a:cubicBezTo>
                        <a:pt x="17" y="87"/>
                        <a:pt x="8" y="73"/>
                        <a:pt x="0" y="0"/>
                      </a:cubicBezTo>
                      <a:cubicBezTo>
                        <a:pt x="26" y="27"/>
                        <a:pt x="47" y="49"/>
                        <a:pt x="68" y="70"/>
                      </a:cubicBezTo>
                      <a:cubicBezTo>
                        <a:pt x="66" y="81"/>
                        <a:pt x="65" y="92"/>
                        <a:pt x="63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8" name="Freeform 34">
                  <a:extLst>
                    <a:ext uri="{FF2B5EF4-FFF2-40B4-BE49-F238E27FC236}">
                      <a16:creationId xmlns:a16="http://schemas.microsoft.com/office/drawing/2014/main" id="{BFD1F881-D569-4D4E-9BCF-A8CD37B10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589" y="3388248"/>
                  <a:ext cx="95299" cy="37527"/>
                </a:xfrm>
                <a:custGeom>
                  <a:avLst/>
                  <a:gdLst>
                    <a:gd name="T0" fmla="*/ 124 w 124"/>
                    <a:gd name="T1" fmla="*/ 22 h 49"/>
                    <a:gd name="T2" fmla="*/ 0 w 124"/>
                    <a:gd name="T3" fmla="*/ 0 h 49"/>
                    <a:gd name="T4" fmla="*/ 87 w 124"/>
                    <a:gd name="T5" fmla="*/ 0 h 49"/>
                    <a:gd name="T6" fmla="*/ 124 w 124"/>
                    <a:gd name="T7" fmla="*/ 22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4" h="49">
                      <a:moveTo>
                        <a:pt x="124" y="22"/>
                      </a:moveTo>
                      <a:cubicBezTo>
                        <a:pt x="86" y="49"/>
                        <a:pt x="56" y="45"/>
                        <a:pt x="0" y="0"/>
                      </a:cubicBezTo>
                      <a:cubicBezTo>
                        <a:pt x="33" y="0"/>
                        <a:pt x="60" y="0"/>
                        <a:pt x="87" y="0"/>
                      </a:cubicBezTo>
                      <a:cubicBezTo>
                        <a:pt x="99" y="7"/>
                        <a:pt x="112" y="15"/>
                        <a:pt x="124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9" name="Freeform 35">
                  <a:extLst>
                    <a:ext uri="{FF2B5EF4-FFF2-40B4-BE49-F238E27FC236}">
                      <a16:creationId xmlns:a16="http://schemas.microsoft.com/office/drawing/2014/main" id="{1035F6D7-B5D6-4737-AA0D-0FFE47B4CE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2586" y="3328007"/>
                  <a:ext cx="59747" cy="77029"/>
                </a:xfrm>
                <a:custGeom>
                  <a:avLst/>
                  <a:gdLst>
                    <a:gd name="T0" fmla="*/ 72 w 78"/>
                    <a:gd name="T1" fmla="*/ 100 h 100"/>
                    <a:gd name="T2" fmla="*/ 35 w 78"/>
                    <a:gd name="T3" fmla="*/ 78 h 100"/>
                    <a:gd name="T4" fmla="*/ 0 w 78"/>
                    <a:gd name="T5" fmla="*/ 0 h 100"/>
                    <a:gd name="T6" fmla="*/ 72 w 78"/>
                    <a:gd name="T7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00">
                      <a:moveTo>
                        <a:pt x="72" y="100"/>
                      </a:moveTo>
                      <a:cubicBezTo>
                        <a:pt x="60" y="93"/>
                        <a:pt x="47" y="85"/>
                        <a:pt x="35" y="78"/>
                      </a:cubicBezTo>
                      <a:cubicBezTo>
                        <a:pt x="24" y="53"/>
                        <a:pt x="13" y="29"/>
                        <a:pt x="0" y="0"/>
                      </a:cubicBezTo>
                      <a:cubicBezTo>
                        <a:pt x="60" y="23"/>
                        <a:pt x="78" y="51"/>
                        <a:pt x="7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0" name="Freeform 36">
                  <a:extLst>
                    <a:ext uri="{FF2B5EF4-FFF2-40B4-BE49-F238E27FC236}">
                      <a16:creationId xmlns:a16="http://schemas.microsoft.com/office/drawing/2014/main" id="{DC2EF707-3CEC-4D10-9D35-5CC1EFBB1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876" y="2396247"/>
                  <a:ext cx="64191" cy="76042"/>
                </a:xfrm>
                <a:custGeom>
                  <a:avLst/>
                  <a:gdLst>
                    <a:gd name="T0" fmla="*/ 50 w 84"/>
                    <a:gd name="T1" fmla="*/ 75 h 99"/>
                    <a:gd name="T2" fmla="*/ 19 w 84"/>
                    <a:gd name="T3" fmla="*/ 99 h 99"/>
                    <a:gd name="T4" fmla="*/ 38 w 84"/>
                    <a:gd name="T5" fmla="*/ 22 h 99"/>
                    <a:gd name="T6" fmla="*/ 84 w 84"/>
                    <a:gd name="T7" fmla="*/ 0 h 99"/>
                    <a:gd name="T8" fmla="*/ 50 w 84"/>
                    <a:gd name="T9" fmla="*/ 7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99">
                      <a:moveTo>
                        <a:pt x="50" y="75"/>
                      </a:moveTo>
                      <a:cubicBezTo>
                        <a:pt x="40" y="83"/>
                        <a:pt x="30" y="91"/>
                        <a:pt x="19" y="99"/>
                      </a:cubicBezTo>
                      <a:cubicBezTo>
                        <a:pt x="0" y="67"/>
                        <a:pt x="20" y="44"/>
                        <a:pt x="38" y="22"/>
                      </a:cubicBezTo>
                      <a:cubicBezTo>
                        <a:pt x="48" y="11"/>
                        <a:pt x="64" y="4"/>
                        <a:pt x="84" y="0"/>
                      </a:cubicBezTo>
                      <a:cubicBezTo>
                        <a:pt x="73" y="25"/>
                        <a:pt x="62" y="50"/>
                        <a:pt x="5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1" name="Freeform 37">
                  <a:extLst>
                    <a:ext uri="{FF2B5EF4-FFF2-40B4-BE49-F238E27FC236}">
                      <a16:creationId xmlns:a16="http://schemas.microsoft.com/office/drawing/2014/main" id="{33DBF93D-67BD-4E0D-A087-55389D836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203" y="2920146"/>
                  <a:ext cx="54809" cy="84930"/>
                </a:xfrm>
                <a:custGeom>
                  <a:avLst/>
                  <a:gdLst>
                    <a:gd name="T0" fmla="*/ 23 w 71"/>
                    <a:gd name="T1" fmla="*/ 111 h 111"/>
                    <a:gd name="T2" fmla="*/ 52 w 71"/>
                    <a:gd name="T3" fmla="*/ 0 h 111"/>
                    <a:gd name="T4" fmla="*/ 23 w 71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111">
                      <a:moveTo>
                        <a:pt x="23" y="111"/>
                      </a:moveTo>
                      <a:cubicBezTo>
                        <a:pt x="0" y="63"/>
                        <a:pt x="24" y="31"/>
                        <a:pt x="52" y="0"/>
                      </a:cubicBezTo>
                      <a:cubicBezTo>
                        <a:pt x="71" y="46"/>
                        <a:pt x="68" y="57"/>
                        <a:pt x="23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2" name="Freeform 38">
                  <a:extLst>
                    <a:ext uri="{FF2B5EF4-FFF2-40B4-BE49-F238E27FC236}">
                      <a16:creationId xmlns:a16="http://schemas.microsoft.com/office/drawing/2014/main" id="{6F2A965C-0BE8-447B-9183-9579994A9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324" y="2491052"/>
                  <a:ext cx="85423" cy="44440"/>
                </a:xfrm>
                <a:custGeom>
                  <a:avLst/>
                  <a:gdLst>
                    <a:gd name="T0" fmla="*/ 0 w 111"/>
                    <a:gd name="T1" fmla="*/ 43 h 58"/>
                    <a:gd name="T2" fmla="*/ 25 w 111"/>
                    <a:gd name="T3" fmla="*/ 17 h 58"/>
                    <a:gd name="T4" fmla="*/ 111 w 111"/>
                    <a:gd name="T5" fmla="*/ 0 h 58"/>
                    <a:gd name="T6" fmla="*/ 5 w 111"/>
                    <a:gd name="T7" fmla="*/ 53 h 58"/>
                    <a:gd name="T8" fmla="*/ 0 w 111"/>
                    <a:gd name="T9" fmla="*/ 4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58">
                      <a:moveTo>
                        <a:pt x="0" y="43"/>
                      </a:moveTo>
                      <a:cubicBezTo>
                        <a:pt x="8" y="34"/>
                        <a:pt x="16" y="25"/>
                        <a:pt x="25" y="17"/>
                      </a:cubicBezTo>
                      <a:cubicBezTo>
                        <a:pt x="51" y="12"/>
                        <a:pt x="77" y="6"/>
                        <a:pt x="111" y="0"/>
                      </a:cubicBezTo>
                      <a:cubicBezTo>
                        <a:pt x="83" y="47"/>
                        <a:pt x="47" y="58"/>
                        <a:pt x="5" y="53"/>
                      </a:cubicBezTo>
                      <a:cubicBezTo>
                        <a:pt x="3" y="53"/>
                        <a:pt x="2" y="46"/>
                        <a:pt x="0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3" name="Freeform 41">
                  <a:extLst>
                    <a:ext uri="{FF2B5EF4-FFF2-40B4-BE49-F238E27FC236}">
                      <a16:creationId xmlns:a16="http://schemas.microsoft.com/office/drawing/2014/main" id="{5C7B80E1-7605-40F8-9E9D-99596D80D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112" y="2558700"/>
                  <a:ext cx="34071" cy="86905"/>
                </a:xfrm>
                <a:custGeom>
                  <a:avLst/>
                  <a:gdLst>
                    <a:gd name="T0" fmla="*/ 32 w 44"/>
                    <a:gd name="T1" fmla="*/ 100 h 113"/>
                    <a:gd name="T2" fmla="*/ 14 w 44"/>
                    <a:gd name="T3" fmla="*/ 113 h 113"/>
                    <a:gd name="T4" fmla="*/ 44 w 44"/>
                    <a:gd name="T5" fmla="*/ 0 h 113"/>
                    <a:gd name="T6" fmla="*/ 39 w 44"/>
                    <a:gd name="T7" fmla="*/ 88 h 113"/>
                    <a:gd name="T8" fmla="*/ 32 w 44"/>
                    <a:gd name="T9" fmla="*/ 10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13">
                      <a:moveTo>
                        <a:pt x="32" y="100"/>
                      </a:moveTo>
                      <a:cubicBezTo>
                        <a:pt x="26" y="104"/>
                        <a:pt x="20" y="108"/>
                        <a:pt x="14" y="113"/>
                      </a:cubicBezTo>
                      <a:cubicBezTo>
                        <a:pt x="0" y="47"/>
                        <a:pt x="0" y="47"/>
                        <a:pt x="44" y="0"/>
                      </a:cubicBezTo>
                      <a:cubicBezTo>
                        <a:pt x="43" y="29"/>
                        <a:pt x="41" y="59"/>
                        <a:pt x="39" y="88"/>
                      </a:cubicBezTo>
                      <a:cubicBezTo>
                        <a:pt x="36" y="92"/>
                        <a:pt x="34" y="96"/>
                        <a:pt x="3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4" name="Freeform 42">
                  <a:extLst>
                    <a:ext uri="{FF2B5EF4-FFF2-40B4-BE49-F238E27FC236}">
                      <a16:creationId xmlns:a16="http://schemas.microsoft.com/office/drawing/2014/main" id="{DE259390-795E-4350-82DE-6A83D31E0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4922" y="3450464"/>
                  <a:ext cx="97274" cy="37033"/>
                </a:xfrm>
                <a:custGeom>
                  <a:avLst/>
                  <a:gdLst>
                    <a:gd name="T0" fmla="*/ 93 w 127"/>
                    <a:gd name="T1" fmla="*/ 0 h 48"/>
                    <a:gd name="T2" fmla="*/ 127 w 127"/>
                    <a:gd name="T3" fmla="*/ 13 h 48"/>
                    <a:gd name="T4" fmla="*/ 0 w 127"/>
                    <a:gd name="T5" fmla="*/ 14 h 48"/>
                    <a:gd name="T6" fmla="*/ 93 w 127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48">
                      <a:moveTo>
                        <a:pt x="93" y="0"/>
                      </a:moveTo>
                      <a:cubicBezTo>
                        <a:pt x="105" y="4"/>
                        <a:pt x="116" y="9"/>
                        <a:pt x="127" y="13"/>
                      </a:cubicBezTo>
                      <a:cubicBezTo>
                        <a:pt x="94" y="46"/>
                        <a:pt x="61" y="48"/>
                        <a:pt x="0" y="14"/>
                      </a:cubicBezTo>
                      <a:cubicBezTo>
                        <a:pt x="38" y="8"/>
                        <a:pt x="65" y="4"/>
                        <a:pt x="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5" name="Freeform 43">
                  <a:extLst>
                    <a:ext uri="{FF2B5EF4-FFF2-40B4-BE49-F238E27FC236}">
                      <a16:creationId xmlns:a16="http://schemas.microsoft.com/office/drawing/2014/main" id="{4A73E216-DFB2-4192-BA35-FE9C961A85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804" y="2655481"/>
                  <a:ext cx="73079" cy="64685"/>
                </a:xfrm>
                <a:custGeom>
                  <a:avLst/>
                  <a:gdLst>
                    <a:gd name="T0" fmla="*/ 0 w 95"/>
                    <a:gd name="T1" fmla="*/ 84 h 84"/>
                    <a:gd name="T2" fmla="*/ 95 w 95"/>
                    <a:gd name="T3" fmla="*/ 0 h 84"/>
                    <a:gd name="T4" fmla="*/ 1 w 95"/>
                    <a:gd name="T5" fmla="*/ 83 h 84"/>
                    <a:gd name="T6" fmla="*/ 0 w 95"/>
                    <a:gd name="T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5" h="84">
                      <a:moveTo>
                        <a:pt x="0" y="84"/>
                      </a:moveTo>
                      <a:cubicBezTo>
                        <a:pt x="50" y="13"/>
                        <a:pt x="50" y="13"/>
                        <a:pt x="95" y="0"/>
                      </a:cubicBezTo>
                      <a:cubicBezTo>
                        <a:pt x="83" y="52"/>
                        <a:pt x="50" y="76"/>
                        <a:pt x="1" y="83"/>
                      </a:cubicBezTo>
                      <a:lnTo>
                        <a:pt x="0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6" name="Freeform 45">
                  <a:extLst>
                    <a:ext uri="{FF2B5EF4-FFF2-40B4-BE49-F238E27FC236}">
                      <a16:creationId xmlns:a16="http://schemas.microsoft.com/office/drawing/2014/main" id="{D78BC8A1-8039-4C5F-9139-6BD6DC550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764" y="3283567"/>
                  <a:ext cx="52340" cy="87893"/>
                </a:xfrm>
                <a:custGeom>
                  <a:avLst/>
                  <a:gdLst>
                    <a:gd name="T0" fmla="*/ 68 w 68"/>
                    <a:gd name="T1" fmla="*/ 114 h 114"/>
                    <a:gd name="T2" fmla="*/ 11 w 68"/>
                    <a:gd name="T3" fmla="*/ 0 h 114"/>
                    <a:gd name="T4" fmla="*/ 68 w 68"/>
                    <a:gd name="T5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14">
                      <a:moveTo>
                        <a:pt x="68" y="114"/>
                      </a:moveTo>
                      <a:cubicBezTo>
                        <a:pt x="35" y="84"/>
                        <a:pt x="0" y="53"/>
                        <a:pt x="11" y="0"/>
                      </a:cubicBezTo>
                      <a:cubicBezTo>
                        <a:pt x="62" y="23"/>
                        <a:pt x="66" y="68"/>
                        <a:pt x="68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7" name="Freeform 46">
                  <a:extLst>
                    <a:ext uri="{FF2B5EF4-FFF2-40B4-BE49-F238E27FC236}">
                      <a16:creationId xmlns:a16="http://schemas.microsoft.com/office/drawing/2014/main" id="{CE96F472-DF11-4360-8616-E27EA579E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327" y="2693995"/>
                  <a:ext cx="38515" cy="91349"/>
                </a:xfrm>
                <a:custGeom>
                  <a:avLst/>
                  <a:gdLst>
                    <a:gd name="T0" fmla="*/ 33 w 50"/>
                    <a:gd name="T1" fmla="*/ 118 h 119"/>
                    <a:gd name="T2" fmla="*/ 3 w 50"/>
                    <a:gd name="T3" fmla="*/ 43 h 119"/>
                    <a:gd name="T4" fmla="*/ 16 w 50"/>
                    <a:gd name="T5" fmla="*/ 0 h 119"/>
                    <a:gd name="T6" fmla="*/ 32 w 50"/>
                    <a:gd name="T7" fmla="*/ 119 h 119"/>
                    <a:gd name="T8" fmla="*/ 33 w 50"/>
                    <a:gd name="T9" fmla="*/ 11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9">
                      <a:moveTo>
                        <a:pt x="33" y="118"/>
                      </a:moveTo>
                      <a:cubicBezTo>
                        <a:pt x="23" y="93"/>
                        <a:pt x="10" y="69"/>
                        <a:pt x="3" y="43"/>
                      </a:cubicBezTo>
                      <a:cubicBezTo>
                        <a:pt x="0" y="31"/>
                        <a:pt x="11" y="16"/>
                        <a:pt x="16" y="0"/>
                      </a:cubicBezTo>
                      <a:cubicBezTo>
                        <a:pt x="50" y="38"/>
                        <a:pt x="43" y="79"/>
                        <a:pt x="32" y="119"/>
                      </a:cubicBezTo>
                      <a:lnTo>
                        <a:pt x="33" y="1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8" name="Freeform 51">
                  <a:extLst>
                    <a:ext uri="{FF2B5EF4-FFF2-40B4-BE49-F238E27FC236}">
                      <a16:creationId xmlns:a16="http://schemas.microsoft.com/office/drawing/2014/main" id="{B5EF3D63-BEA5-400D-B90F-0AFA1B00B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410" y="2986312"/>
                  <a:ext cx="40490" cy="87399"/>
                </a:xfrm>
                <a:custGeom>
                  <a:avLst/>
                  <a:gdLst>
                    <a:gd name="T0" fmla="*/ 0 w 53"/>
                    <a:gd name="T1" fmla="*/ 114 h 114"/>
                    <a:gd name="T2" fmla="*/ 5 w 53"/>
                    <a:gd name="T3" fmla="*/ 81 h 114"/>
                    <a:gd name="T4" fmla="*/ 24 w 53"/>
                    <a:gd name="T5" fmla="*/ 0 h 114"/>
                    <a:gd name="T6" fmla="*/ 0 w 53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14">
                      <a:moveTo>
                        <a:pt x="0" y="114"/>
                      </a:moveTo>
                      <a:cubicBezTo>
                        <a:pt x="2" y="103"/>
                        <a:pt x="3" y="92"/>
                        <a:pt x="5" y="81"/>
                      </a:cubicBezTo>
                      <a:cubicBezTo>
                        <a:pt x="11" y="54"/>
                        <a:pt x="18" y="27"/>
                        <a:pt x="24" y="0"/>
                      </a:cubicBezTo>
                      <a:cubicBezTo>
                        <a:pt x="53" y="67"/>
                        <a:pt x="40" y="110"/>
                        <a:pt x="0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9" name="Freeform 52">
                  <a:extLst>
                    <a:ext uri="{FF2B5EF4-FFF2-40B4-BE49-F238E27FC236}">
                      <a16:creationId xmlns:a16="http://schemas.microsoft.com/office/drawing/2014/main" id="{35E6DB6F-27F2-4DAD-B267-40297452B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86" y="3334919"/>
                  <a:ext cx="93818" cy="43452"/>
                </a:xfrm>
                <a:custGeom>
                  <a:avLst/>
                  <a:gdLst>
                    <a:gd name="T0" fmla="*/ 122 w 122"/>
                    <a:gd name="T1" fmla="*/ 47 h 56"/>
                    <a:gd name="T2" fmla="*/ 0 w 122"/>
                    <a:gd name="T3" fmla="*/ 5 h 56"/>
                    <a:gd name="T4" fmla="*/ 96 w 122"/>
                    <a:gd name="T5" fmla="*/ 32 h 56"/>
                    <a:gd name="T6" fmla="*/ 122 w 122"/>
                    <a:gd name="T7" fmla="*/ 47 h 56"/>
                    <a:gd name="T8" fmla="*/ 122 w 122"/>
                    <a:gd name="T9" fmla="*/ 47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56">
                      <a:moveTo>
                        <a:pt x="122" y="47"/>
                      </a:moveTo>
                      <a:cubicBezTo>
                        <a:pt x="75" y="56"/>
                        <a:pt x="31" y="54"/>
                        <a:pt x="0" y="5"/>
                      </a:cubicBezTo>
                      <a:cubicBezTo>
                        <a:pt x="38" y="1"/>
                        <a:pt x="71" y="0"/>
                        <a:pt x="96" y="32"/>
                      </a:cubicBezTo>
                      <a:cubicBezTo>
                        <a:pt x="102" y="39"/>
                        <a:pt x="113" y="42"/>
                        <a:pt x="122" y="47"/>
                      </a:cubicBezTo>
                      <a:cubicBezTo>
                        <a:pt x="122" y="47"/>
                        <a:pt x="122" y="47"/>
                        <a:pt x="12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0" name="Freeform 55">
                  <a:extLst>
                    <a:ext uri="{FF2B5EF4-FFF2-40B4-BE49-F238E27FC236}">
                      <a16:creationId xmlns:a16="http://schemas.microsoft.com/office/drawing/2014/main" id="{C885B59E-4C63-48BE-ADD8-665018586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850" y="2587833"/>
                  <a:ext cx="70117" cy="64685"/>
                </a:xfrm>
                <a:custGeom>
                  <a:avLst/>
                  <a:gdLst>
                    <a:gd name="T0" fmla="*/ 5 w 91"/>
                    <a:gd name="T1" fmla="*/ 62 h 84"/>
                    <a:gd name="T2" fmla="*/ 12 w 91"/>
                    <a:gd name="T3" fmla="*/ 50 h 84"/>
                    <a:gd name="T4" fmla="*/ 91 w 91"/>
                    <a:gd name="T5" fmla="*/ 0 h 84"/>
                    <a:gd name="T6" fmla="*/ 0 w 91"/>
                    <a:gd name="T7" fmla="*/ 84 h 84"/>
                    <a:gd name="T8" fmla="*/ 5 w 91"/>
                    <a:gd name="T9" fmla="*/ 6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4">
                      <a:moveTo>
                        <a:pt x="5" y="62"/>
                      </a:moveTo>
                      <a:cubicBezTo>
                        <a:pt x="7" y="58"/>
                        <a:pt x="9" y="54"/>
                        <a:pt x="12" y="50"/>
                      </a:cubicBezTo>
                      <a:cubicBezTo>
                        <a:pt x="36" y="35"/>
                        <a:pt x="61" y="19"/>
                        <a:pt x="91" y="0"/>
                      </a:cubicBezTo>
                      <a:cubicBezTo>
                        <a:pt x="76" y="60"/>
                        <a:pt x="68" y="67"/>
                        <a:pt x="0" y="84"/>
                      </a:cubicBezTo>
                      <a:cubicBezTo>
                        <a:pt x="2" y="77"/>
                        <a:pt x="3" y="70"/>
                        <a:pt x="5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1" name="Freeform 58">
                  <a:extLst>
                    <a:ext uri="{FF2B5EF4-FFF2-40B4-BE49-F238E27FC236}">
                      <a16:creationId xmlns:a16="http://schemas.microsoft.com/office/drawing/2014/main" id="{435366F4-5215-443B-AF2E-D228DE07E8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314" y="3070748"/>
                  <a:ext cx="61229" cy="74560"/>
                </a:xfrm>
                <a:custGeom>
                  <a:avLst/>
                  <a:gdLst>
                    <a:gd name="T0" fmla="*/ 71 w 80"/>
                    <a:gd name="T1" fmla="*/ 59 h 97"/>
                    <a:gd name="T2" fmla="*/ 80 w 80"/>
                    <a:gd name="T3" fmla="*/ 97 h 97"/>
                    <a:gd name="T4" fmla="*/ 0 w 80"/>
                    <a:gd name="T5" fmla="*/ 0 h 97"/>
                    <a:gd name="T6" fmla="*/ 72 w 80"/>
                    <a:gd name="T7" fmla="*/ 61 h 97"/>
                    <a:gd name="T8" fmla="*/ 71 w 80"/>
                    <a:gd name="T9" fmla="*/ 5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97">
                      <a:moveTo>
                        <a:pt x="71" y="59"/>
                      </a:moveTo>
                      <a:cubicBezTo>
                        <a:pt x="74" y="72"/>
                        <a:pt x="77" y="84"/>
                        <a:pt x="80" y="97"/>
                      </a:cubicBezTo>
                      <a:cubicBezTo>
                        <a:pt x="26" y="83"/>
                        <a:pt x="16" y="71"/>
                        <a:pt x="0" y="0"/>
                      </a:cubicBezTo>
                      <a:cubicBezTo>
                        <a:pt x="29" y="24"/>
                        <a:pt x="51" y="43"/>
                        <a:pt x="72" y="61"/>
                      </a:cubicBezTo>
                      <a:lnTo>
                        <a:pt x="71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2" name="Freeform 60">
                  <a:extLst>
                    <a:ext uri="{FF2B5EF4-FFF2-40B4-BE49-F238E27FC236}">
                      <a16:creationId xmlns:a16="http://schemas.microsoft.com/office/drawing/2014/main" id="{162F7961-F43C-46CD-8C9B-522EECE46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5315" y="3181354"/>
                  <a:ext cx="36540" cy="83942"/>
                </a:xfrm>
                <a:custGeom>
                  <a:avLst/>
                  <a:gdLst>
                    <a:gd name="T0" fmla="*/ 29 w 48"/>
                    <a:gd name="T1" fmla="*/ 109 h 109"/>
                    <a:gd name="T2" fmla="*/ 18 w 48"/>
                    <a:gd name="T3" fmla="*/ 88 h 109"/>
                    <a:gd name="T4" fmla="*/ 0 w 48"/>
                    <a:gd name="T5" fmla="*/ 0 h 109"/>
                    <a:gd name="T6" fmla="*/ 43 w 48"/>
                    <a:gd name="T7" fmla="*/ 102 h 109"/>
                    <a:gd name="T8" fmla="*/ 29 w 48"/>
                    <a:gd name="T9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09">
                      <a:moveTo>
                        <a:pt x="29" y="109"/>
                      </a:moveTo>
                      <a:cubicBezTo>
                        <a:pt x="25" y="102"/>
                        <a:pt x="22" y="95"/>
                        <a:pt x="18" y="88"/>
                      </a:cubicBezTo>
                      <a:cubicBezTo>
                        <a:pt x="12" y="59"/>
                        <a:pt x="6" y="29"/>
                        <a:pt x="0" y="0"/>
                      </a:cubicBezTo>
                      <a:cubicBezTo>
                        <a:pt x="48" y="24"/>
                        <a:pt x="48" y="62"/>
                        <a:pt x="43" y="102"/>
                      </a:cubicBezTo>
                      <a:cubicBezTo>
                        <a:pt x="43" y="105"/>
                        <a:pt x="34" y="107"/>
                        <a:pt x="29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3" name="Freeform 62">
                  <a:extLst>
                    <a:ext uri="{FF2B5EF4-FFF2-40B4-BE49-F238E27FC236}">
                      <a16:creationId xmlns:a16="http://schemas.microsoft.com/office/drawing/2014/main" id="{D8704F59-249A-4456-8289-3B1ECC57AF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153" y="2851510"/>
                  <a:ext cx="49871" cy="83942"/>
                </a:xfrm>
                <a:custGeom>
                  <a:avLst/>
                  <a:gdLst>
                    <a:gd name="T0" fmla="*/ 65 w 65"/>
                    <a:gd name="T1" fmla="*/ 5 h 109"/>
                    <a:gd name="T2" fmla="*/ 20 w 65"/>
                    <a:gd name="T3" fmla="*/ 109 h 109"/>
                    <a:gd name="T4" fmla="*/ 54 w 65"/>
                    <a:gd name="T5" fmla="*/ 0 h 109"/>
                    <a:gd name="T6" fmla="*/ 65 w 65"/>
                    <a:gd name="T7" fmla="*/ 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09">
                      <a:moveTo>
                        <a:pt x="65" y="5"/>
                      </a:moveTo>
                      <a:cubicBezTo>
                        <a:pt x="50" y="40"/>
                        <a:pt x="35" y="74"/>
                        <a:pt x="20" y="109"/>
                      </a:cubicBezTo>
                      <a:cubicBezTo>
                        <a:pt x="0" y="51"/>
                        <a:pt x="8" y="31"/>
                        <a:pt x="54" y="0"/>
                      </a:cubicBezTo>
                      <a:cubicBezTo>
                        <a:pt x="58" y="2"/>
                        <a:pt x="61" y="3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4" name="Freeform 64">
                  <a:extLst>
                    <a:ext uri="{FF2B5EF4-FFF2-40B4-BE49-F238E27FC236}">
                      <a16:creationId xmlns:a16="http://schemas.microsoft.com/office/drawing/2014/main" id="{06CA4912-CF8D-4A63-B912-8FADCDE936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016" y="2716709"/>
                  <a:ext cx="59747" cy="69623"/>
                </a:xfrm>
                <a:custGeom>
                  <a:avLst/>
                  <a:gdLst>
                    <a:gd name="T0" fmla="*/ 0 w 78"/>
                    <a:gd name="T1" fmla="*/ 89 h 90"/>
                    <a:gd name="T2" fmla="*/ 78 w 78"/>
                    <a:gd name="T3" fmla="*/ 0 h 90"/>
                    <a:gd name="T4" fmla="*/ 1 w 78"/>
                    <a:gd name="T5" fmla="*/ 88 h 90"/>
                    <a:gd name="T6" fmla="*/ 0 w 78"/>
                    <a:gd name="T7" fmla="*/ 89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90">
                      <a:moveTo>
                        <a:pt x="0" y="89"/>
                      </a:moveTo>
                      <a:cubicBezTo>
                        <a:pt x="17" y="51"/>
                        <a:pt x="31" y="11"/>
                        <a:pt x="78" y="0"/>
                      </a:cubicBezTo>
                      <a:cubicBezTo>
                        <a:pt x="70" y="59"/>
                        <a:pt x="43" y="90"/>
                        <a:pt x="1" y="88"/>
                      </a:cubicBezTo>
                      <a:cubicBezTo>
                        <a:pt x="1" y="88"/>
                        <a:pt x="0" y="89"/>
                        <a:pt x="0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5" name="Freeform 69">
                  <a:extLst>
                    <a:ext uri="{FF2B5EF4-FFF2-40B4-BE49-F238E27FC236}">
                      <a16:creationId xmlns:a16="http://schemas.microsoft.com/office/drawing/2014/main" id="{53B4FC83-4EF1-416D-92B7-E7BC8E414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572" y="2623385"/>
                  <a:ext cx="47403" cy="96781"/>
                </a:xfrm>
                <a:custGeom>
                  <a:avLst/>
                  <a:gdLst>
                    <a:gd name="T0" fmla="*/ 29 w 62"/>
                    <a:gd name="T1" fmla="*/ 125 h 126"/>
                    <a:gd name="T2" fmla="*/ 35 w 62"/>
                    <a:gd name="T3" fmla="*/ 0 h 126"/>
                    <a:gd name="T4" fmla="*/ 28 w 62"/>
                    <a:gd name="T5" fmla="*/ 126 h 126"/>
                    <a:gd name="T6" fmla="*/ 29 w 62"/>
                    <a:gd name="T7" fmla="*/ 125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126">
                      <a:moveTo>
                        <a:pt x="29" y="125"/>
                      </a:moveTo>
                      <a:cubicBezTo>
                        <a:pt x="3" y="82"/>
                        <a:pt x="0" y="41"/>
                        <a:pt x="35" y="0"/>
                      </a:cubicBezTo>
                      <a:cubicBezTo>
                        <a:pt x="62" y="44"/>
                        <a:pt x="44" y="85"/>
                        <a:pt x="28" y="126"/>
                      </a:cubicBezTo>
                      <a:cubicBezTo>
                        <a:pt x="28" y="126"/>
                        <a:pt x="29" y="125"/>
                        <a:pt x="29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6" name="Freeform 70">
                  <a:extLst>
                    <a:ext uri="{FF2B5EF4-FFF2-40B4-BE49-F238E27FC236}">
                      <a16:creationId xmlns:a16="http://schemas.microsoft.com/office/drawing/2014/main" id="{7BD3DCA5-DE02-4CBE-A891-345676D94E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4577" y="2491546"/>
                  <a:ext cx="36540" cy="89374"/>
                </a:xfrm>
                <a:custGeom>
                  <a:avLst/>
                  <a:gdLst>
                    <a:gd name="T0" fmla="*/ 48 w 48"/>
                    <a:gd name="T1" fmla="*/ 78 h 116"/>
                    <a:gd name="T2" fmla="*/ 17 w 48"/>
                    <a:gd name="T3" fmla="*/ 116 h 116"/>
                    <a:gd name="T4" fmla="*/ 16 w 48"/>
                    <a:gd name="T5" fmla="*/ 38 h 116"/>
                    <a:gd name="T6" fmla="*/ 48 w 48"/>
                    <a:gd name="T7" fmla="*/ 0 h 116"/>
                    <a:gd name="T8" fmla="*/ 48 w 48"/>
                    <a:gd name="T9" fmla="*/ 78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16">
                      <a:moveTo>
                        <a:pt x="48" y="78"/>
                      </a:moveTo>
                      <a:cubicBezTo>
                        <a:pt x="37" y="91"/>
                        <a:pt x="27" y="103"/>
                        <a:pt x="17" y="116"/>
                      </a:cubicBezTo>
                      <a:cubicBezTo>
                        <a:pt x="1" y="98"/>
                        <a:pt x="0" y="60"/>
                        <a:pt x="16" y="38"/>
                      </a:cubicBezTo>
                      <a:cubicBezTo>
                        <a:pt x="23" y="27"/>
                        <a:pt x="32" y="18"/>
                        <a:pt x="48" y="0"/>
                      </a:cubicBezTo>
                      <a:cubicBezTo>
                        <a:pt x="48" y="32"/>
                        <a:pt x="48" y="55"/>
                        <a:pt x="48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7" name="Freeform 71">
                  <a:extLst>
                    <a:ext uri="{FF2B5EF4-FFF2-40B4-BE49-F238E27FC236}">
                      <a16:creationId xmlns:a16="http://schemas.microsoft.com/office/drawing/2014/main" id="{64D7A27E-2E8C-49B8-8B8B-80631F8E6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684" y="2782875"/>
                  <a:ext cx="56291" cy="79498"/>
                </a:xfrm>
                <a:custGeom>
                  <a:avLst/>
                  <a:gdLst>
                    <a:gd name="T0" fmla="*/ 0 w 73"/>
                    <a:gd name="T1" fmla="*/ 103 h 103"/>
                    <a:gd name="T2" fmla="*/ 73 w 73"/>
                    <a:gd name="T3" fmla="*/ 0 h 103"/>
                    <a:gd name="T4" fmla="*/ 0 w 73"/>
                    <a:gd name="T5" fmla="*/ 102 h 103"/>
                    <a:gd name="T6" fmla="*/ 0 w 73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103">
                      <a:moveTo>
                        <a:pt x="0" y="103"/>
                      </a:moveTo>
                      <a:cubicBezTo>
                        <a:pt x="15" y="62"/>
                        <a:pt x="23" y="17"/>
                        <a:pt x="73" y="0"/>
                      </a:cubicBezTo>
                      <a:cubicBezTo>
                        <a:pt x="71" y="51"/>
                        <a:pt x="52" y="88"/>
                        <a:pt x="0" y="102"/>
                      </a:cubicBezTo>
                      <a:cubicBezTo>
                        <a:pt x="0" y="102"/>
                        <a:pt x="0" y="103"/>
                        <a:pt x="0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8" name="Freeform 72">
                  <a:extLst>
                    <a:ext uri="{FF2B5EF4-FFF2-40B4-BE49-F238E27FC236}">
                      <a16:creationId xmlns:a16="http://schemas.microsoft.com/office/drawing/2014/main" id="{4A5C03BD-AB2D-4887-87CA-3571563D1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460" y="3149259"/>
                  <a:ext cx="64685" cy="61229"/>
                </a:xfrm>
                <a:custGeom>
                  <a:avLst/>
                  <a:gdLst>
                    <a:gd name="T0" fmla="*/ 0 w 84"/>
                    <a:gd name="T1" fmla="*/ 0 h 80"/>
                    <a:gd name="T2" fmla="*/ 84 w 84"/>
                    <a:gd name="T3" fmla="*/ 80 h 80"/>
                    <a:gd name="T4" fmla="*/ 0 w 84"/>
                    <a:gd name="T5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80">
                      <a:moveTo>
                        <a:pt x="0" y="0"/>
                      </a:moveTo>
                      <a:cubicBezTo>
                        <a:pt x="43" y="13"/>
                        <a:pt x="78" y="30"/>
                        <a:pt x="84" y="80"/>
                      </a:cubicBezTo>
                      <a:cubicBezTo>
                        <a:pt x="36" y="74"/>
                        <a:pt x="12" y="4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9" name="Freeform 75">
                  <a:extLst>
                    <a:ext uri="{FF2B5EF4-FFF2-40B4-BE49-F238E27FC236}">
                      <a16:creationId xmlns:a16="http://schemas.microsoft.com/office/drawing/2014/main" id="{6E470E62-AF45-4CCD-9B9A-63CA8F4E21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8768" y="3231226"/>
                  <a:ext cx="43946" cy="88386"/>
                </a:xfrm>
                <a:custGeom>
                  <a:avLst/>
                  <a:gdLst>
                    <a:gd name="T0" fmla="*/ 35 w 57"/>
                    <a:gd name="T1" fmla="*/ 115 h 115"/>
                    <a:gd name="T2" fmla="*/ 4 w 57"/>
                    <a:gd name="T3" fmla="*/ 77 h 115"/>
                    <a:gd name="T4" fmla="*/ 0 w 57"/>
                    <a:gd name="T5" fmla="*/ 0 h 115"/>
                    <a:gd name="T6" fmla="*/ 35 w 57"/>
                    <a:gd name="T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15">
                      <a:moveTo>
                        <a:pt x="35" y="115"/>
                      </a:moveTo>
                      <a:cubicBezTo>
                        <a:pt x="25" y="102"/>
                        <a:pt x="15" y="90"/>
                        <a:pt x="4" y="77"/>
                      </a:cubicBezTo>
                      <a:cubicBezTo>
                        <a:pt x="3" y="53"/>
                        <a:pt x="2" y="28"/>
                        <a:pt x="0" y="0"/>
                      </a:cubicBezTo>
                      <a:cubicBezTo>
                        <a:pt x="49" y="42"/>
                        <a:pt x="57" y="73"/>
                        <a:pt x="35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0" name="Freeform 76">
                  <a:extLst>
                    <a:ext uri="{FF2B5EF4-FFF2-40B4-BE49-F238E27FC236}">
                      <a16:creationId xmlns:a16="http://schemas.microsoft.com/office/drawing/2014/main" id="{4BF41F97-3790-4C21-B490-3C47456F0B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675" y="2846079"/>
                  <a:ext cx="49871" cy="85423"/>
                </a:xfrm>
                <a:custGeom>
                  <a:avLst/>
                  <a:gdLst>
                    <a:gd name="T0" fmla="*/ 45 w 65"/>
                    <a:gd name="T1" fmla="*/ 111 h 111"/>
                    <a:gd name="T2" fmla="*/ 10 w 65"/>
                    <a:gd name="T3" fmla="*/ 0 h 111"/>
                    <a:gd name="T4" fmla="*/ 45 w 65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11">
                      <a:moveTo>
                        <a:pt x="45" y="111"/>
                      </a:moveTo>
                      <a:cubicBezTo>
                        <a:pt x="9" y="82"/>
                        <a:pt x="0" y="46"/>
                        <a:pt x="10" y="0"/>
                      </a:cubicBezTo>
                      <a:cubicBezTo>
                        <a:pt x="44" y="31"/>
                        <a:pt x="65" y="64"/>
                        <a:pt x="45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1" name="Freeform 78">
                  <a:extLst>
                    <a:ext uri="{FF2B5EF4-FFF2-40B4-BE49-F238E27FC236}">
                      <a16:creationId xmlns:a16="http://schemas.microsoft.com/office/drawing/2014/main" id="{C88ED5C5-2E04-4D55-B089-4B0A85173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630" y="3047541"/>
                  <a:ext cx="39996" cy="96781"/>
                </a:xfrm>
                <a:custGeom>
                  <a:avLst/>
                  <a:gdLst>
                    <a:gd name="T0" fmla="*/ 1 w 52"/>
                    <a:gd name="T1" fmla="*/ 91 h 126"/>
                    <a:gd name="T2" fmla="*/ 16 w 52"/>
                    <a:gd name="T3" fmla="*/ 0 h 126"/>
                    <a:gd name="T4" fmla="*/ 23 w 52"/>
                    <a:gd name="T5" fmla="*/ 126 h 126"/>
                    <a:gd name="T6" fmla="*/ 0 w 52"/>
                    <a:gd name="T7" fmla="*/ 90 h 126"/>
                    <a:gd name="T8" fmla="*/ 1 w 52"/>
                    <a:gd name="T9" fmla="*/ 9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1" y="91"/>
                      </a:moveTo>
                      <a:cubicBezTo>
                        <a:pt x="5" y="63"/>
                        <a:pt x="10" y="35"/>
                        <a:pt x="16" y="0"/>
                      </a:cubicBezTo>
                      <a:cubicBezTo>
                        <a:pt x="52" y="47"/>
                        <a:pt x="45" y="86"/>
                        <a:pt x="23" y="126"/>
                      </a:cubicBezTo>
                      <a:cubicBezTo>
                        <a:pt x="15" y="113"/>
                        <a:pt x="7" y="101"/>
                        <a:pt x="0" y="90"/>
                      </a:cubicBezTo>
                      <a:cubicBezTo>
                        <a:pt x="0" y="89"/>
                        <a:pt x="1" y="91"/>
                        <a:pt x="1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2" name="Freeform 79">
                  <a:extLst>
                    <a:ext uri="{FF2B5EF4-FFF2-40B4-BE49-F238E27FC236}">
                      <a16:creationId xmlns:a16="http://schemas.microsoft.com/office/drawing/2014/main" id="{CE9560A5-341C-4BF9-86A7-D5AEB6CE7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331" y="3116669"/>
                  <a:ext cx="43946" cy="90855"/>
                </a:xfrm>
                <a:custGeom>
                  <a:avLst/>
                  <a:gdLst>
                    <a:gd name="T0" fmla="*/ 22 w 57"/>
                    <a:gd name="T1" fmla="*/ 0 h 118"/>
                    <a:gd name="T2" fmla="*/ 36 w 57"/>
                    <a:gd name="T3" fmla="*/ 118 h 118"/>
                    <a:gd name="T4" fmla="*/ 22 w 57"/>
                    <a:gd name="T5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" h="118">
                      <a:moveTo>
                        <a:pt x="22" y="0"/>
                      </a:moveTo>
                      <a:cubicBezTo>
                        <a:pt x="57" y="37"/>
                        <a:pt x="54" y="76"/>
                        <a:pt x="36" y="118"/>
                      </a:cubicBezTo>
                      <a:cubicBezTo>
                        <a:pt x="0" y="82"/>
                        <a:pt x="6" y="43"/>
                        <a:pt x="2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3" name="Freeform 81">
                  <a:extLst>
                    <a:ext uri="{FF2B5EF4-FFF2-40B4-BE49-F238E27FC236}">
                      <a16:creationId xmlns:a16="http://schemas.microsoft.com/office/drawing/2014/main" id="{1F175B66-F47F-46E9-910C-3D37A6641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4713" y="2924590"/>
                  <a:ext cx="52340" cy="82461"/>
                </a:xfrm>
                <a:custGeom>
                  <a:avLst/>
                  <a:gdLst>
                    <a:gd name="T0" fmla="*/ 14 w 68"/>
                    <a:gd name="T1" fmla="*/ 0 h 107"/>
                    <a:gd name="T2" fmla="*/ 58 w 68"/>
                    <a:gd name="T3" fmla="*/ 107 h 107"/>
                    <a:gd name="T4" fmla="*/ 14 w 68"/>
                    <a:gd name="T5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07">
                      <a:moveTo>
                        <a:pt x="14" y="0"/>
                      </a:moveTo>
                      <a:cubicBezTo>
                        <a:pt x="53" y="26"/>
                        <a:pt x="68" y="60"/>
                        <a:pt x="58" y="107"/>
                      </a:cubicBezTo>
                      <a:cubicBezTo>
                        <a:pt x="25" y="79"/>
                        <a:pt x="0" y="5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9" name="组合 338">
                <a:extLst>
                  <a:ext uri="{FF2B5EF4-FFF2-40B4-BE49-F238E27FC236}">
                    <a16:creationId xmlns:a16="http://schemas.microsoft.com/office/drawing/2014/main" id="{3B194CF8-3D3C-4F2A-9BD4-7C2E0485DF74}"/>
                  </a:ext>
                </a:extLst>
              </p:cNvPr>
              <p:cNvGrpSpPr/>
              <p:nvPr/>
            </p:nvGrpSpPr>
            <p:grpSpPr>
              <a:xfrm>
                <a:off x="3295568" y="2382421"/>
                <a:ext cx="473533" cy="1106557"/>
                <a:chOff x="2030648" y="2382421"/>
                <a:chExt cx="473533" cy="1106557"/>
              </a:xfrm>
              <a:grpFill/>
            </p:grpSpPr>
            <p:sp>
              <p:nvSpPr>
                <p:cNvPr id="340" name="Freeform 9">
                  <a:extLst>
                    <a:ext uri="{FF2B5EF4-FFF2-40B4-BE49-F238E27FC236}">
                      <a16:creationId xmlns:a16="http://schemas.microsoft.com/office/drawing/2014/main" id="{2BAA8E21-9A78-4237-B37F-D81D5BAB17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741" y="2846079"/>
                  <a:ext cx="44440" cy="82461"/>
                </a:xfrm>
                <a:custGeom>
                  <a:avLst/>
                  <a:gdLst>
                    <a:gd name="T0" fmla="*/ 58 w 58"/>
                    <a:gd name="T1" fmla="*/ 61 h 107"/>
                    <a:gd name="T2" fmla="*/ 16 w 58"/>
                    <a:gd name="T3" fmla="*/ 107 h 107"/>
                    <a:gd name="T4" fmla="*/ 41 w 58"/>
                    <a:gd name="T5" fmla="*/ 3 h 107"/>
                    <a:gd name="T6" fmla="*/ 58 w 58"/>
                    <a:gd name="T7" fmla="*/ 5 h 107"/>
                    <a:gd name="T8" fmla="*/ 58 w 58"/>
                    <a:gd name="T9" fmla="*/ 6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07">
                      <a:moveTo>
                        <a:pt x="58" y="61"/>
                      </a:moveTo>
                      <a:cubicBezTo>
                        <a:pt x="45" y="76"/>
                        <a:pt x="31" y="90"/>
                        <a:pt x="16" y="107"/>
                      </a:cubicBezTo>
                      <a:cubicBezTo>
                        <a:pt x="0" y="65"/>
                        <a:pt x="13" y="32"/>
                        <a:pt x="41" y="3"/>
                      </a:cubicBezTo>
                      <a:cubicBezTo>
                        <a:pt x="43" y="0"/>
                        <a:pt x="52" y="4"/>
                        <a:pt x="58" y="5"/>
                      </a:cubicBezTo>
                      <a:cubicBezTo>
                        <a:pt x="58" y="24"/>
                        <a:pt x="58" y="42"/>
                        <a:pt x="5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1" name="Freeform 10">
                  <a:extLst>
                    <a:ext uri="{FF2B5EF4-FFF2-40B4-BE49-F238E27FC236}">
                      <a16:creationId xmlns:a16="http://schemas.microsoft.com/office/drawing/2014/main" id="{8D288E14-8CA7-4B11-B2CB-E31A5AAEB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310" y="2911258"/>
                  <a:ext cx="49871" cy="95793"/>
                </a:xfrm>
                <a:custGeom>
                  <a:avLst/>
                  <a:gdLst>
                    <a:gd name="T0" fmla="*/ 65 w 65"/>
                    <a:gd name="T1" fmla="*/ 55 h 124"/>
                    <a:gd name="T2" fmla="*/ 15 w 65"/>
                    <a:gd name="T3" fmla="*/ 124 h 124"/>
                    <a:gd name="T4" fmla="*/ 65 w 65"/>
                    <a:gd name="T5" fmla="*/ 0 h 124"/>
                    <a:gd name="T6" fmla="*/ 65 w 65"/>
                    <a:gd name="T7" fmla="*/ 5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24">
                      <a:moveTo>
                        <a:pt x="65" y="55"/>
                      </a:moveTo>
                      <a:cubicBezTo>
                        <a:pt x="50" y="76"/>
                        <a:pt x="34" y="98"/>
                        <a:pt x="15" y="124"/>
                      </a:cubicBezTo>
                      <a:cubicBezTo>
                        <a:pt x="0" y="63"/>
                        <a:pt x="32" y="31"/>
                        <a:pt x="65" y="0"/>
                      </a:cubicBezTo>
                      <a:cubicBezTo>
                        <a:pt x="65" y="18"/>
                        <a:pt x="65" y="37"/>
                        <a:pt x="65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2" name="Freeform 12">
                  <a:extLst>
                    <a:ext uri="{FF2B5EF4-FFF2-40B4-BE49-F238E27FC236}">
                      <a16:creationId xmlns:a16="http://schemas.microsoft.com/office/drawing/2014/main" id="{1D4A15F2-4DF9-43F1-9E16-6B2F41AC2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8785" y="2382421"/>
                  <a:ext cx="82955" cy="54809"/>
                </a:xfrm>
                <a:custGeom>
                  <a:avLst/>
                  <a:gdLst>
                    <a:gd name="T0" fmla="*/ 0 w 108"/>
                    <a:gd name="T1" fmla="*/ 6 h 71"/>
                    <a:gd name="T2" fmla="*/ 108 w 108"/>
                    <a:gd name="T3" fmla="*/ 67 h 71"/>
                    <a:gd name="T4" fmla="*/ 0 w 108"/>
                    <a:gd name="T5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8" h="71">
                      <a:moveTo>
                        <a:pt x="0" y="6"/>
                      </a:moveTo>
                      <a:cubicBezTo>
                        <a:pt x="53" y="0"/>
                        <a:pt x="83" y="28"/>
                        <a:pt x="108" y="67"/>
                      </a:cubicBezTo>
                      <a:cubicBezTo>
                        <a:pt x="50" y="71"/>
                        <a:pt x="39" y="64"/>
                        <a:pt x="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3" name="Freeform 13">
                  <a:extLst>
                    <a:ext uri="{FF2B5EF4-FFF2-40B4-BE49-F238E27FC236}">
                      <a16:creationId xmlns:a16="http://schemas.microsoft.com/office/drawing/2014/main" id="{8F1C0CF9-ED95-4323-BF8C-292FE8836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998" y="2644123"/>
                  <a:ext cx="71598" cy="68141"/>
                </a:xfrm>
                <a:custGeom>
                  <a:avLst/>
                  <a:gdLst>
                    <a:gd name="T0" fmla="*/ 93 w 93"/>
                    <a:gd name="T1" fmla="*/ 77 h 89"/>
                    <a:gd name="T2" fmla="*/ 78 w 93"/>
                    <a:gd name="T3" fmla="*/ 87 h 89"/>
                    <a:gd name="T4" fmla="*/ 0 w 93"/>
                    <a:gd name="T5" fmla="*/ 0 h 89"/>
                    <a:gd name="T6" fmla="*/ 82 w 93"/>
                    <a:gd name="T7" fmla="*/ 49 h 89"/>
                    <a:gd name="T8" fmla="*/ 93 w 93"/>
                    <a:gd name="T9" fmla="*/ 7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89">
                      <a:moveTo>
                        <a:pt x="93" y="77"/>
                      </a:moveTo>
                      <a:cubicBezTo>
                        <a:pt x="88" y="81"/>
                        <a:pt x="81" y="89"/>
                        <a:pt x="78" y="87"/>
                      </a:cubicBezTo>
                      <a:cubicBezTo>
                        <a:pt x="35" y="74"/>
                        <a:pt x="27" y="65"/>
                        <a:pt x="0" y="0"/>
                      </a:cubicBezTo>
                      <a:cubicBezTo>
                        <a:pt x="33" y="20"/>
                        <a:pt x="57" y="35"/>
                        <a:pt x="82" y="49"/>
                      </a:cubicBezTo>
                      <a:cubicBezTo>
                        <a:pt x="85" y="59"/>
                        <a:pt x="89" y="68"/>
                        <a:pt x="93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4" name="Freeform 14">
                  <a:extLst>
                    <a:ext uri="{FF2B5EF4-FFF2-40B4-BE49-F238E27FC236}">
                      <a16:creationId xmlns:a16="http://schemas.microsoft.com/office/drawing/2014/main" id="{7A008AC0-26B2-4A2B-B7FB-B99A4FE8F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0511" y="3326525"/>
                  <a:ext cx="58759" cy="79498"/>
                </a:xfrm>
                <a:custGeom>
                  <a:avLst/>
                  <a:gdLst>
                    <a:gd name="T0" fmla="*/ 11 w 77"/>
                    <a:gd name="T1" fmla="*/ 103 h 103"/>
                    <a:gd name="T2" fmla="*/ 77 w 77"/>
                    <a:gd name="T3" fmla="*/ 0 h 103"/>
                    <a:gd name="T4" fmla="*/ 56 w 77"/>
                    <a:gd name="T5" fmla="*/ 76 h 103"/>
                    <a:gd name="T6" fmla="*/ 11 w 77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7" h="103">
                      <a:moveTo>
                        <a:pt x="11" y="103"/>
                      </a:moveTo>
                      <a:cubicBezTo>
                        <a:pt x="0" y="63"/>
                        <a:pt x="19" y="32"/>
                        <a:pt x="77" y="0"/>
                      </a:cubicBezTo>
                      <a:cubicBezTo>
                        <a:pt x="69" y="28"/>
                        <a:pt x="62" y="52"/>
                        <a:pt x="56" y="76"/>
                      </a:cubicBezTo>
                      <a:cubicBezTo>
                        <a:pt x="41" y="85"/>
                        <a:pt x="26" y="94"/>
                        <a:pt x="11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5" name="Freeform 16">
                  <a:extLst>
                    <a:ext uri="{FF2B5EF4-FFF2-40B4-BE49-F238E27FC236}">
                      <a16:creationId xmlns:a16="http://schemas.microsoft.com/office/drawing/2014/main" id="{74A2FB83-4F80-4605-A5F2-60C62409E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4438" y="2977424"/>
                  <a:ext cx="44440" cy="93324"/>
                </a:xfrm>
                <a:custGeom>
                  <a:avLst/>
                  <a:gdLst>
                    <a:gd name="T0" fmla="*/ 55 w 58"/>
                    <a:gd name="T1" fmla="*/ 103 h 121"/>
                    <a:gd name="T2" fmla="*/ 40 w 58"/>
                    <a:gd name="T3" fmla="*/ 121 h 121"/>
                    <a:gd name="T4" fmla="*/ 26 w 58"/>
                    <a:gd name="T5" fmla="*/ 0 h 121"/>
                    <a:gd name="T6" fmla="*/ 58 w 58"/>
                    <a:gd name="T7" fmla="*/ 79 h 121"/>
                    <a:gd name="T8" fmla="*/ 55 w 58"/>
                    <a:gd name="T9" fmla="*/ 103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21">
                      <a:moveTo>
                        <a:pt x="55" y="103"/>
                      </a:moveTo>
                      <a:cubicBezTo>
                        <a:pt x="50" y="109"/>
                        <a:pt x="45" y="115"/>
                        <a:pt x="40" y="121"/>
                      </a:cubicBezTo>
                      <a:cubicBezTo>
                        <a:pt x="11" y="85"/>
                        <a:pt x="0" y="49"/>
                        <a:pt x="26" y="0"/>
                      </a:cubicBezTo>
                      <a:cubicBezTo>
                        <a:pt x="38" y="29"/>
                        <a:pt x="48" y="54"/>
                        <a:pt x="58" y="79"/>
                      </a:cubicBezTo>
                      <a:cubicBezTo>
                        <a:pt x="57" y="87"/>
                        <a:pt x="56" y="95"/>
                        <a:pt x="55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6" name="Freeform 17">
                  <a:extLst>
                    <a:ext uri="{FF2B5EF4-FFF2-40B4-BE49-F238E27FC236}">
                      <a16:creationId xmlns:a16="http://schemas.microsoft.com/office/drawing/2014/main" id="{EA1EE588-5321-42E9-8C3E-DB1ADD6E56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6308" y="2389334"/>
                  <a:ext cx="56784" cy="75548"/>
                </a:xfrm>
                <a:custGeom>
                  <a:avLst/>
                  <a:gdLst>
                    <a:gd name="T0" fmla="*/ 28 w 74"/>
                    <a:gd name="T1" fmla="*/ 76 h 98"/>
                    <a:gd name="T2" fmla="*/ 0 w 74"/>
                    <a:gd name="T3" fmla="*/ 0 h 98"/>
                    <a:gd name="T4" fmla="*/ 74 w 74"/>
                    <a:gd name="T5" fmla="*/ 98 h 98"/>
                    <a:gd name="T6" fmla="*/ 48 w 74"/>
                    <a:gd name="T7" fmla="*/ 89 h 98"/>
                    <a:gd name="T8" fmla="*/ 28 w 74"/>
                    <a:gd name="T9" fmla="*/ 7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8">
                      <a:moveTo>
                        <a:pt x="28" y="76"/>
                      </a:moveTo>
                      <a:cubicBezTo>
                        <a:pt x="19" y="52"/>
                        <a:pt x="10" y="28"/>
                        <a:pt x="0" y="0"/>
                      </a:cubicBezTo>
                      <a:cubicBezTo>
                        <a:pt x="60" y="30"/>
                        <a:pt x="64" y="36"/>
                        <a:pt x="74" y="98"/>
                      </a:cubicBezTo>
                      <a:cubicBezTo>
                        <a:pt x="65" y="95"/>
                        <a:pt x="57" y="92"/>
                        <a:pt x="48" y="89"/>
                      </a:cubicBezTo>
                      <a:cubicBezTo>
                        <a:pt x="42" y="85"/>
                        <a:pt x="35" y="81"/>
                        <a:pt x="28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7" name="Freeform 20">
                  <a:extLst>
                    <a:ext uri="{FF2B5EF4-FFF2-40B4-BE49-F238E27FC236}">
                      <a16:creationId xmlns:a16="http://schemas.microsoft.com/office/drawing/2014/main" id="{978A78F9-24EE-4AF2-AC58-D127B7E560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4831" y="2447600"/>
                  <a:ext cx="92830" cy="36540"/>
                </a:xfrm>
                <a:custGeom>
                  <a:avLst/>
                  <a:gdLst>
                    <a:gd name="T0" fmla="*/ 82 w 121"/>
                    <a:gd name="T1" fmla="*/ 0 h 47"/>
                    <a:gd name="T2" fmla="*/ 102 w 121"/>
                    <a:gd name="T3" fmla="*/ 13 h 47"/>
                    <a:gd name="T4" fmla="*/ 121 w 121"/>
                    <a:gd name="T5" fmla="*/ 36 h 47"/>
                    <a:gd name="T6" fmla="*/ 0 w 121"/>
                    <a:gd name="T7" fmla="*/ 0 h 47"/>
                    <a:gd name="T8" fmla="*/ 82 w 121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7">
                      <a:moveTo>
                        <a:pt x="82" y="0"/>
                      </a:moveTo>
                      <a:cubicBezTo>
                        <a:pt x="89" y="5"/>
                        <a:pt x="96" y="9"/>
                        <a:pt x="102" y="13"/>
                      </a:cubicBezTo>
                      <a:cubicBezTo>
                        <a:pt x="108" y="20"/>
                        <a:pt x="114" y="27"/>
                        <a:pt x="121" y="36"/>
                      </a:cubicBezTo>
                      <a:cubicBezTo>
                        <a:pt x="78" y="45"/>
                        <a:pt x="39" y="47"/>
                        <a:pt x="0" y="0"/>
                      </a:cubicBezTo>
                      <a:cubicBezTo>
                        <a:pt x="33" y="0"/>
                        <a:pt x="57" y="0"/>
                        <a:pt x="8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8" name="Freeform 23">
                  <a:extLst>
                    <a:ext uri="{FF2B5EF4-FFF2-40B4-BE49-F238E27FC236}">
                      <a16:creationId xmlns:a16="http://schemas.microsoft.com/office/drawing/2014/main" id="{4F60CDED-4420-4A10-B89C-8F6C5CF70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452932"/>
                  <a:ext cx="95793" cy="36046"/>
                </a:xfrm>
                <a:custGeom>
                  <a:avLst/>
                  <a:gdLst>
                    <a:gd name="T0" fmla="*/ 41 w 125"/>
                    <a:gd name="T1" fmla="*/ 0 h 47"/>
                    <a:gd name="T2" fmla="*/ 125 w 125"/>
                    <a:gd name="T3" fmla="*/ 8 h 47"/>
                    <a:gd name="T4" fmla="*/ 0 w 125"/>
                    <a:gd name="T5" fmla="*/ 10 h 47"/>
                    <a:gd name="T6" fmla="*/ 41 w 125"/>
                    <a:gd name="T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5" h="47">
                      <a:moveTo>
                        <a:pt x="41" y="0"/>
                      </a:moveTo>
                      <a:cubicBezTo>
                        <a:pt x="67" y="3"/>
                        <a:pt x="94" y="5"/>
                        <a:pt x="125" y="8"/>
                      </a:cubicBezTo>
                      <a:cubicBezTo>
                        <a:pt x="88" y="46"/>
                        <a:pt x="41" y="47"/>
                        <a:pt x="0" y="10"/>
                      </a:cubicBezTo>
                      <a:cubicBezTo>
                        <a:pt x="14" y="6"/>
                        <a:pt x="27" y="3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349" name="Freeform 24">
                  <a:extLst>
                    <a:ext uri="{FF2B5EF4-FFF2-40B4-BE49-F238E27FC236}">
                      <a16:creationId xmlns:a16="http://schemas.microsoft.com/office/drawing/2014/main" id="{647104E0-AD85-4756-9382-D71273D346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394173"/>
                  <a:ext cx="73573" cy="66166"/>
                </a:xfrm>
                <a:custGeom>
                  <a:avLst/>
                  <a:gdLst>
                    <a:gd name="T0" fmla="*/ 41 w 96"/>
                    <a:gd name="T1" fmla="*/ 76 h 86"/>
                    <a:gd name="T2" fmla="*/ 0 w 96"/>
                    <a:gd name="T3" fmla="*/ 86 h 86"/>
                    <a:gd name="T4" fmla="*/ 96 w 96"/>
                    <a:gd name="T5" fmla="*/ 0 h 86"/>
                    <a:gd name="T6" fmla="*/ 41 w 96"/>
                    <a:gd name="T7" fmla="*/ 7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6">
                      <a:moveTo>
                        <a:pt x="41" y="76"/>
                      </a:moveTo>
                      <a:cubicBezTo>
                        <a:pt x="27" y="79"/>
                        <a:pt x="14" y="82"/>
                        <a:pt x="0" y="86"/>
                      </a:cubicBezTo>
                      <a:cubicBezTo>
                        <a:pt x="7" y="37"/>
                        <a:pt x="27" y="18"/>
                        <a:pt x="96" y="0"/>
                      </a:cubicBezTo>
                      <a:cubicBezTo>
                        <a:pt x="75" y="29"/>
                        <a:pt x="58" y="53"/>
                        <a:pt x="41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0" name="Freeform 26">
                  <a:extLst>
                    <a:ext uri="{FF2B5EF4-FFF2-40B4-BE49-F238E27FC236}">
                      <a16:creationId xmlns:a16="http://schemas.microsoft.com/office/drawing/2014/main" id="{7ED1C67D-4D0D-49A7-9B47-1386258C2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903" y="2989768"/>
                  <a:ext cx="51353" cy="84930"/>
                </a:xfrm>
                <a:custGeom>
                  <a:avLst/>
                  <a:gdLst>
                    <a:gd name="T0" fmla="*/ 0 w 67"/>
                    <a:gd name="T1" fmla="*/ 87 h 110"/>
                    <a:gd name="T2" fmla="*/ 3 w 67"/>
                    <a:gd name="T3" fmla="*/ 63 h 110"/>
                    <a:gd name="T4" fmla="*/ 63 w 67"/>
                    <a:gd name="T5" fmla="*/ 0 h 110"/>
                    <a:gd name="T6" fmla="*/ 0 w 67"/>
                    <a:gd name="T7" fmla="*/ 110 h 110"/>
                    <a:gd name="T8" fmla="*/ 0 w 67"/>
                    <a:gd name="T9" fmla="*/ 8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10">
                      <a:moveTo>
                        <a:pt x="0" y="87"/>
                      </a:moveTo>
                      <a:cubicBezTo>
                        <a:pt x="1" y="79"/>
                        <a:pt x="2" y="71"/>
                        <a:pt x="3" y="63"/>
                      </a:cubicBezTo>
                      <a:cubicBezTo>
                        <a:pt x="21" y="44"/>
                        <a:pt x="40" y="24"/>
                        <a:pt x="63" y="0"/>
                      </a:cubicBezTo>
                      <a:cubicBezTo>
                        <a:pt x="67" y="56"/>
                        <a:pt x="43" y="87"/>
                        <a:pt x="0" y="110"/>
                      </a:cubicBezTo>
                      <a:cubicBezTo>
                        <a:pt x="0" y="101"/>
                        <a:pt x="0" y="94"/>
                        <a:pt x="0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1" name="Freeform 28">
                  <a:extLst>
                    <a:ext uri="{FF2B5EF4-FFF2-40B4-BE49-F238E27FC236}">
                      <a16:creationId xmlns:a16="http://schemas.microsoft.com/office/drawing/2014/main" id="{60046683-4D14-45D6-BA84-DCDCD44395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7296" y="3282085"/>
                  <a:ext cx="56784" cy="84436"/>
                </a:xfrm>
                <a:custGeom>
                  <a:avLst/>
                  <a:gdLst>
                    <a:gd name="T0" fmla="*/ 21 w 74"/>
                    <a:gd name="T1" fmla="*/ 110 h 110"/>
                    <a:gd name="T2" fmla="*/ 30 w 74"/>
                    <a:gd name="T3" fmla="*/ 32 h 110"/>
                    <a:gd name="T4" fmla="*/ 64 w 74"/>
                    <a:gd name="T5" fmla="*/ 0 h 110"/>
                    <a:gd name="T6" fmla="*/ 74 w 74"/>
                    <a:gd name="T7" fmla="*/ 6 h 110"/>
                    <a:gd name="T8" fmla="*/ 40 w 74"/>
                    <a:gd name="T9" fmla="*/ 91 h 110"/>
                    <a:gd name="T10" fmla="*/ 21 w 74"/>
                    <a:gd name="T11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10">
                      <a:moveTo>
                        <a:pt x="21" y="110"/>
                      </a:moveTo>
                      <a:cubicBezTo>
                        <a:pt x="0" y="82"/>
                        <a:pt x="14" y="55"/>
                        <a:pt x="30" y="32"/>
                      </a:cubicBezTo>
                      <a:cubicBezTo>
                        <a:pt x="38" y="19"/>
                        <a:pt x="52" y="11"/>
                        <a:pt x="64" y="0"/>
                      </a:cubicBezTo>
                      <a:cubicBezTo>
                        <a:pt x="68" y="2"/>
                        <a:pt x="71" y="4"/>
                        <a:pt x="74" y="6"/>
                      </a:cubicBezTo>
                      <a:cubicBezTo>
                        <a:pt x="63" y="34"/>
                        <a:pt x="51" y="63"/>
                        <a:pt x="40" y="91"/>
                      </a:cubicBezTo>
                      <a:cubicBezTo>
                        <a:pt x="33" y="98"/>
                        <a:pt x="27" y="104"/>
                        <a:pt x="21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2" name="Freeform 29">
                  <a:extLst>
                    <a:ext uri="{FF2B5EF4-FFF2-40B4-BE49-F238E27FC236}">
                      <a16:creationId xmlns:a16="http://schemas.microsoft.com/office/drawing/2014/main" id="{7605FBCD-BF57-4CB7-9E6E-6ED351EC9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3828" y="2496978"/>
                  <a:ext cx="42465" cy="77029"/>
                </a:xfrm>
                <a:custGeom>
                  <a:avLst/>
                  <a:gdLst>
                    <a:gd name="T0" fmla="*/ 28 w 55"/>
                    <a:gd name="T1" fmla="*/ 88 h 100"/>
                    <a:gd name="T2" fmla="*/ 0 w 55"/>
                    <a:gd name="T3" fmla="*/ 0 h 100"/>
                    <a:gd name="T4" fmla="*/ 53 w 55"/>
                    <a:gd name="T5" fmla="*/ 96 h 100"/>
                    <a:gd name="T6" fmla="*/ 39 w 55"/>
                    <a:gd name="T7" fmla="*/ 100 h 100"/>
                    <a:gd name="T8" fmla="*/ 28 w 55"/>
                    <a:gd name="T9" fmla="*/ 88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0">
                      <a:moveTo>
                        <a:pt x="28" y="88"/>
                      </a:moveTo>
                      <a:cubicBezTo>
                        <a:pt x="19" y="59"/>
                        <a:pt x="9" y="29"/>
                        <a:pt x="0" y="0"/>
                      </a:cubicBezTo>
                      <a:cubicBezTo>
                        <a:pt x="50" y="18"/>
                        <a:pt x="55" y="56"/>
                        <a:pt x="53" y="96"/>
                      </a:cubicBezTo>
                      <a:cubicBezTo>
                        <a:pt x="52" y="98"/>
                        <a:pt x="44" y="99"/>
                        <a:pt x="39" y="100"/>
                      </a:cubicBezTo>
                      <a:cubicBezTo>
                        <a:pt x="35" y="96"/>
                        <a:pt x="32" y="92"/>
                        <a:pt x="28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3" name="Freeform 30">
                  <a:extLst>
                    <a:ext uri="{FF2B5EF4-FFF2-40B4-BE49-F238E27FC236}">
                      <a16:creationId xmlns:a16="http://schemas.microsoft.com/office/drawing/2014/main" id="{79231AD5-8AA2-46FF-B790-B64F33443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574" y="3232214"/>
                  <a:ext cx="38515" cy="86905"/>
                </a:xfrm>
                <a:custGeom>
                  <a:avLst/>
                  <a:gdLst>
                    <a:gd name="T0" fmla="*/ 39 w 50"/>
                    <a:gd name="T1" fmla="*/ 87 h 113"/>
                    <a:gd name="T2" fmla="*/ 11 w 50"/>
                    <a:gd name="T3" fmla="*/ 113 h 113"/>
                    <a:gd name="T4" fmla="*/ 50 w 50"/>
                    <a:gd name="T5" fmla="*/ 0 h 113"/>
                    <a:gd name="T6" fmla="*/ 50 w 50"/>
                    <a:gd name="T7" fmla="*/ 76 h 113"/>
                    <a:gd name="T8" fmla="*/ 39 w 50"/>
                    <a:gd name="T9" fmla="*/ 87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3">
                      <a:moveTo>
                        <a:pt x="39" y="87"/>
                      </a:moveTo>
                      <a:cubicBezTo>
                        <a:pt x="30" y="95"/>
                        <a:pt x="22" y="103"/>
                        <a:pt x="11" y="113"/>
                      </a:cubicBezTo>
                      <a:cubicBezTo>
                        <a:pt x="0" y="66"/>
                        <a:pt x="10" y="30"/>
                        <a:pt x="50" y="0"/>
                      </a:cubicBezTo>
                      <a:cubicBezTo>
                        <a:pt x="50" y="27"/>
                        <a:pt x="50" y="52"/>
                        <a:pt x="50" y="76"/>
                      </a:cubicBezTo>
                      <a:cubicBezTo>
                        <a:pt x="46" y="80"/>
                        <a:pt x="43" y="83"/>
                        <a:pt x="3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4" name="Freeform 39">
                  <a:extLst>
                    <a:ext uri="{FF2B5EF4-FFF2-40B4-BE49-F238E27FC236}">
                      <a16:creationId xmlns:a16="http://schemas.microsoft.com/office/drawing/2014/main" id="{5588735F-FEC1-4705-9FB7-5E1665803F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3338" y="3276654"/>
                  <a:ext cx="78017" cy="49378"/>
                </a:xfrm>
                <a:custGeom>
                  <a:avLst/>
                  <a:gdLst>
                    <a:gd name="T0" fmla="*/ 15 w 102"/>
                    <a:gd name="T1" fmla="*/ 29 h 64"/>
                    <a:gd name="T2" fmla="*/ 26 w 102"/>
                    <a:gd name="T3" fmla="*/ 18 h 64"/>
                    <a:gd name="T4" fmla="*/ 102 w 102"/>
                    <a:gd name="T5" fmla="*/ 0 h 64"/>
                    <a:gd name="T6" fmla="*/ 0 w 102"/>
                    <a:gd name="T7" fmla="*/ 63 h 64"/>
                    <a:gd name="T8" fmla="*/ 15 w 102"/>
                    <a:gd name="T9" fmla="*/ 2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64">
                      <a:moveTo>
                        <a:pt x="15" y="29"/>
                      </a:moveTo>
                      <a:cubicBezTo>
                        <a:pt x="19" y="25"/>
                        <a:pt x="22" y="22"/>
                        <a:pt x="26" y="18"/>
                      </a:cubicBezTo>
                      <a:cubicBezTo>
                        <a:pt x="50" y="12"/>
                        <a:pt x="74" y="6"/>
                        <a:pt x="102" y="0"/>
                      </a:cubicBezTo>
                      <a:cubicBezTo>
                        <a:pt x="81" y="47"/>
                        <a:pt x="47" y="64"/>
                        <a:pt x="0" y="63"/>
                      </a:cubicBezTo>
                      <a:cubicBezTo>
                        <a:pt x="5" y="51"/>
                        <a:pt x="10" y="40"/>
                        <a:pt x="15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5" name="Freeform 40">
                  <a:extLst>
                    <a:ext uri="{FF2B5EF4-FFF2-40B4-BE49-F238E27FC236}">
                      <a16:creationId xmlns:a16="http://schemas.microsoft.com/office/drawing/2014/main" id="{16BB1F42-51B4-4F7C-B4EF-A8D4A47DF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8906" y="3385285"/>
                  <a:ext cx="91349" cy="41971"/>
                </a:xfrm>
                <a:custGeom>
                  <a:avLst/>
                  <a:gdLst>
                    <a:gd name="T0" fmla="*/ 0 w 119"/>
                    <a:gd name="T1" fmla="*/ 27 h 55"/>
                    <a:gd name="T2" fmla="*/ 45 w 119"/>
                    <a:gd name="T3" fmla="*/ 0 h 55"/>
                    <a:gd name="T4" fmla="*/ 119 w 119"/>
                    <a:gd name="T5" fmla="*/ 0 h 55"/>
                    <a:gd name="T6" fmla="*/ 0 w 119"/>
                    <a:gd name="T7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55">
                      <a:moveTo>
                        <a:pt x="0" y="27"/>
                      </a:moveTo>
                      <a:cubicBezTo>
                        <a:pt x="15" y="18"/>
                        <a:pt x="30" y="9"/>
                        <a:pt x="45" y="0"/>
                      </a:cubicBezTo>
                      <a:cubicBezTo>
                        <a:pt x="68" y="0"/>
                        <a:pt x="91" y="0"/>
                        <a:pt x="119" y="0"/>
                      </a:cubicBezTo>
                      <a:cubicBezTo>
                        <a:pt x="74" y="48"/>
                        <a:pt x="39" y="55"/>
                        <a:pt x="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6" name="Freeform 44">
                  <a:extLst>
                    <a:ext uri="{FF2B5EF4-FFF2-40B4-BE49-F238E27FC236}">
                      <a16:creationId xmlns:a16="http://schemas.microsoft.com/office/drawing/2014/main" id="{F2D4A5A0-785A-40C1-838F-484D1A1D89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729" y="2762137"/>
                  <a:ext cx="41971" cy="89374"/>
                </a:xfrm>
                <a:custGeom>
                  <a:avLst/>
                  <a:gdLst>
                    <a:gd name="T0" fmla="*/ 0 w 55"/>
                    <a:gd name="T1" fmla="*/ 113 h 116"/>
                    <a:gd name="T2" fmla="*/ 20 w 55"/>
                    <a:gd name="T3" fmla="*/ 0 h 116"/>
                    <a:gd name="T4" fmla="*/ 16 w 55"/>
                    <a:gd name="T5" fmla="*/ 116 h 116"/>
                    <a:gd name="T6" fmla="*/ 0 w 55"/>
                    <a:gd name="T7" fmla="*/ 113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116">
                      <a:moveTo>
                        <a:pt x="0" y="113"/>
                      </a:moveTo>
                      <a:cubicBezTo>
                        <a:pt x="6" y="76"/>
                        <a:pt x="13" y="38"/>
                        <a:pt x="20" y="0"/>
                      </a:cubicBezTo>
                      <a:cubicBezTo>
                        <a:pt x="55" y="44"/>
                        <a:pt x="45" y="82"/>
                        <a:pt x="16" y="116"/>
                      </a:cubicBezTo>
                      <a:cubicBezTo>
                        <a:pt x="10" y="115"/>
                        <a:pt x="5" y="114"/>
                        <a:pt x="0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7" name="Freeform 47">
                  <a:extLst>
                    <a:ext uri="{FF2B5EF4-FFF2-40B4-BE49-F238E27FC236}">
                      <a16:creationId xmlns:a16="http://schemas.microsoft.com/office/drawing/2014/main" id="{B2BC21FA-418C-4B50-B137-B1742581F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5923" y="3112719"/>
                  <a:ext cx="28639" cy="90361"/>
                </a:xfrm>
                <a:custGeom>
                  <a:avLst/>
                  <a:gdLst>
                    <a:gd name="T0" fmla="*/ 22 w 37"/>
                    <a:gd name="T1" fmla="*/ 117 h 117"/>
                    <a:gd name="T2" fmla="*/ 1 w 37"/>
                    <a:gd name="T3" fmla="*/ 43 h 117"/>
                    <a:gd name="T4" fmla="*/ 22 w 37"/>
                    <a:gd name="T5" fmla="*/ 0 h 117"/>
                    <a:gd name="T6" fmla="*/ 37 w 37"/>
                    <a:gd name="T7" fmla="*/ 3 h 117"/>
                    <a:gd name="T8" fmla="*/ 26 w 37"/>
                    <a:gd name="T9" fmla="*/ 111 h 117"/>
                    <a:gd name="T10" fmla="*/ 22 w 37"/>
                    <a:gd name="T11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117">
                      <a:moveTo>
                        <a:pt x="22" y="117"/>
                      </a:moveTo>
                      <a:cubicBezTo>
                        <a:pt x="14" y="93"/>
                        <a:pt x="3" y="68"/>
                        <a:pt x="1" y="43"/>
                      </a:cubicBezTo>
                      <a:cubicBezTo>
                        <a:pt x="0" y="29"/>
                        <a:pt x="15" y="14"/>
                        <a:pt x="22" y="0"/>
                      </a:cubicBezTo>
                      <a:cubicBezTo>
                        <a:pt x="27" y="1"/>
                        <a:pt x="32" y="2"/>
                        <a:pt x="37" y="3"/>
                      </a:cubicBezTo>
                      <a:cubicBezTo>
                        <a:pt x="33" y="39"/>
                        <a:pt x="30" y="75"/>
                        <a:pt x="26" y="111"/>
                      </a:cubicBezTo>
                      <a:cubicBezTo>
                        <a:pt x="24" y="113"/>
                        <a:pt x="23" y="115"/>
                        <a:pt x="22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8" name="Freeform 48">
                  <a:extLst>
                    <a:ext uri="{FF2B5EF4-FFF2-40B4-BE49-F238E27FC236}">
                      <a16:creationId xmlns:a16="http://schemas.microsoft.com/office/drawing/2014/main" id="{7E0457E5-83C4-4EBC-B080-A3261A84E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5437" y="2533024"/>
                  <a:ext cx="78511" cy="52340"/>
                </a:xfrm>
                <a:custGeom>
                  <a:avLst/>
                  <a:gdLst>
                    <a:gd name="T0" fmla="*/ 91 w 102"/>
                    <a:gd name="T1" fmla="*/ 41 h 68"/>
                    <a:gd name="T2" fmla="*/ 102 w 102"/>
                    <a:gd name="T3" fmla="*/ 53 h 68"/>
                    <a:gd name="T4" fmla="*/ 30 w 102"/>
                    <a:gd name="T5" fmla="*/ 50 h 68"/>
                    <a:gd name="T6" fmla="*/ 15 w 102"/>
                    <a:gd name="T7" fmla="*/ 32 h 68"/>
                    <a:gd name="T8" fmla="*/ 0 w 102"/>
                    <a:gd name="T9" fmla="*/ 11 h 68"/>
                    <a:gd name="T10" fmla="*/ 6 w 102"/>
                    <a:gd name="T11" fmla="*/ 0 h 68"/>
                    <a:gd name="T12" fmla="*/ 91 w 102"/>
                    <a:gd name="T13" fmla="*/ 41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8">
                      <a:moveTo>
                        <a:pt x="91" y="41"/>
                      </a:moveTo>
                      <a:cubicBezTo>
                        <a:pt x="95" y="45"/>
                        <a:pt x="98" y="49"/>
                        <a:pt x="102" y="53"/>
                      </a:cubicBezTo>
                      <a:cubicBezTo>
                        <a:pt x="92" y="68"/>
                        <a:pt x="50" y="67"/>
                        <a:pt x="30" y="50"/>
                      </a:cubicBezTo>
                      <a:cubicBezTo>
                        <a:pt x="24" y="45"/>
                        <a:pt x="19" y="39"/>
                        <a:pt x="15" y="32"/>
                      </a:cubicBezTo>
                      <a:cubicBezTo>
                        <a:pt x="9" y="25"/>
                        <a:pt x="5" y="18"/>
                        <a:pt x="0" y="11"/>
                      </a:cubicBezTo>
                      <a:cubicBezTo>
                        <a:pt x="2" y="7"/>
                        <a:pt x="4" y="4"/>
                        <a:pt x="6" y="0"/>
                      </a:cubicBezTo>
                      <a:cubicBezTo>
                        <a:pt x="34" y="14"/>
                        <a:pt x="63" y="28"/>
                        <a:pt x="91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9" name="Freeform 49">
                  <a:extLst>
                    <a:ext uri="{FF2B5EF4-FFF2-40B4-BE49-F238E27FC236}">
                      <a16:creationId xmlns:a16="http://schemas.microsoft.com/office/drawing/2014/main" id="{8DF24C6C-C33D-48A5-B5BB-F6A5F56E6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2546849"/>
                  <a:ext cx="37527" cy="100237"/>
                </a:xfrm>
                <a:custGeom>
                  <a:avLst/>
                  <a:gdLst>
                    <a:gd name="T0" fmla="*/ 12 w 49"/>
                    <a:gd name="T1" fmla="*/ 95 h 130"/>
                    <a:gd name="T2" fmla="*/ 0 w 49"/>
                    <a:gd name="T3" fmla="*/ 0 h 130"/>
                    <a:gd name="T4" fmla="*/ 33 w 49"/>
                    <a:gd name="T5" fmla="*/ 130 h 130"/>
                    <a:gd name="T6" fmla="*/ 11 w 49"/>
                    <a:gd name="T7" fmla="*/ 99 h 130"/>
                    <a:gd name="T8" fmla="*/ 12 w 49"/>
                    <a:gd name="T9" fmla="*/ 95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30">
                      <a:moveTo>
                        <a:pt x="12" y="95"/>
                      </a:moveTo>
                      <a:cubicBezTo>
                        <a:pt x="8" y="67"/>
                        <a:pt x="5" y="39"/>
                        <a:pt x="0" y="0"/>
                      </a:cubicBezTo>
                      <a:cubicBezTo>
                        <a:pt x="48" y="39"/>
                        <a:pt x="49" y="78"/>
                        <a:pt x="33" y="130"/>
                      </a:cubicBezTo>
                      <a:cubicBezTo>
                        <a:pt x="23" y="117"/>
                        <a:pt x="17" y="108"/>
                        <a:pt x="11" y="99"/>
                      </a:cubicBezTo>
                      <a:cubicBezTo>
                        <a:pt x="12" y="99"/>
                        <a:pt x="12" y="97"/>
                        <a:pt x="12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0" name="Freeform 50">
                  <a:extLst>
                    <a:ext uri="{FF2B5EF4-FFF2-40B4-BE49-F238E27FC236}">
                      <a16:creationId xmlns:a16="http://schemas.microsoft.com/office/drawing/2014/main" id="{548694C1-0667-4403-89B5-FCEFC2D51C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0741" y="3215919"/>
                  <a:ext cx="74560" cy="54809"/>
                </a:xfrm>
                <a:custGeom>
                  <a:avLst/>
                  <a:gdLst>
                    <a:gd name="T0" fmla="*/ 22 w 97"/>
                    <a:gd name="T1" fmla="*/ 26 h 71"/>
                    <a:gd name="T2" fmla="*/ 57 w 97"/>
                    <a:gd name="T3" fmla="*/ 11 h 71"/>
                    <a:gd name="T4" fmla="*/ 97 w 97"/>
                    <a:gd name="T5" fmla="*/ 0 h 71"/>
                    <a:gd name="T6" fmla="*/ 0 w 97"/>
                    <a:gd name="T7" fmla="*/ 71 h 71"/>
                    <a:gd name="T8" fmla="*/ 8 w 97"/>
                    <a:gd name="T9" fmla="*/ 45 h 71"/>
                    <a:gd name="T10" fmla="*/ 22 w 97"/>
                    <a:gd name="T11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71">
                      <a:moveTo>
                        <a:pt x="22" y="26"/>
                      </a:moveTo>
                      <a:cubicBezTo>
                        <a:pt x="34" y="21"/>
                        <a:pt x="45" y="15"/>
                        <a:pt x="57" y="11"/>
                      </a:cubicBezTo>
                      <a:cubicBezTo>
                        <a:pt x="69" y="6"/>
                        <a:pt x="82" y="4"/>
                        <a:pt x="97" y="0"/>
                      </a:cubicBezTo>
                      <a:cubicBezTo>
                        <a:pt x="81" y="48"/>
                        <a:pt x="48" y="67"/>
                        <a:pt x="0" y="71"/>
                      </a:cubicBezTo>
                      <a:cubicBezTo>
                        <a:pt x="3" y="62"/>
                        <a:pt x="6" y="53"/>
                        <a:pt x="8" y="45"/>
                      </a:cubicBezTo>
                      <a:cubicBezTo>
                        <a:pt x="12" y="39"/>
                        <a:pt x="17" y="33"/>
                        <a:pt x="2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1" name="Freeform 53">
                  <a:extLst>
                    <a:ext uri="{FF2B5EF4-FFF2-40B4-BE49-F238E27FC236}">
                      <a16:creationId xmlns:a16="http://schemas.microsoft.com/office/drawing/2014/main" id="{266AF856-9333-484B-9544-3C2CA57C8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8031" y="2438712"/>
                  <a:ext cx="55303" cy="82955"/>
                </a:xfrm>
                <a:custGeom>
                  <a:avLst/>
                  <a:gdLst>
                    <a:gd name="T0" fmla="*/ 59 w 72"/>
                    <a:gd name="T1" fmla="*/ 108 h 108"/>
                    <a:gd name="T2" fmla="*/ 8 w 72"/>
                    <a:gd name="T3" fmla="*/ 0 h 108"/>
                    <a:gd name="T4" fmla="*/ 58 w 72"/>
                    <a:gd name="T5" fmla="*/ 107 h 108"/>
                    <a:gd name="T6" fmla="*/ 59 w 72"/>
                    <a:gd name="T7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8">
                      <a:moveTo>
                        <a:pt x="59" y="108"/>
                      </a:moveTo>
                      <a:cubicBezTo>
                        <a:pt x="28" y="78"/>
                        <a:pt x="0" y="47"/>
                        <a:pt x="8" y="0"/>
                      </a:cubicBezTo>
                      <a:cubicBezTo>
                        <a:pt x="60" y="34"/>
                        <a:pt x="72" y="59"/>
                        <a:pt x="58" y="107"/>
                      </a:cubicBezTo>
                      <a:lnTo>
                        <a:pt x="59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2" name="Freeform 54">
                  <a:extLst>
                    <a:ext uri="{FF2B5EF4-FFF2-40B4-BE49-F238E27FC236}">
                      <a16:creationId xmlns:a16="http://schemas.microsoft.com/office/drawing/2014/main" id="{2C00490D-2E7A-4391-A93F-9F287B47AA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566" y="2488583"/>
                  <a:ext cx="87399" cy="47896"/>
                </a:xfrm>
                <a:custGeom>
                  <a:avLst/>
                  <a:gdLst>
                    <a:gd name="T0" fmla="*/ 113 w 114"/>
                    <a:gd name="T1" fmla="*/ 42 h 62"/>
                    <a:gd name="T2" fmla="*/ 0 w 114"/>
                    <a:gd name="T3" fmla="*/ 9 h 62"/>
                    <a:gd name="T4" fmla="*/ 114 w 114"/>
                    <a:gd name="T5" fmla="*/ 43 h 62"/>
                    <a:gd name="T6" fmla="*/ 113 w 114"/>
                    <a:gd name="T7" fmla="*/ 4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62">
                      <a:moveTo>
                        <a:pt x="113" y="42"/>
                      </a:moveTo>
                      <a:cubicBezTo>
                        <a:pt x="72" y="62"/>
                        <a:pt x="41" y="53"/>
                        <a:pt x="0" y="9"/>
                      </a:cubicBezTo>
                      <a:cubicBezTo>
                        <a:pt x="38" y="0"/>
                        <a:pt x="38" y="0"/>
                        <a:pt x="114" y="43"/>
                      </a:cubicBezTo>
                      <a:cubicBezTo>
                        <a:pt x="114" y="43"/>
                        <a:pt x="113" y="42"/>
                        <a:pt x="11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3" name="Freeform 56">
                  <a:extLst>
                    <a:ext uri="{FF2B5EF4-FFF2-40B4-BE49-F238E27FC236}">
                      <a16:creationId xmlns:a16="http://schemas.microsoft.com/office/drawing/2014/main" id="{F981C363-2A72-45E4-8DB2-4B180B3C3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183" y="3415899"/>
                  <a:ext cx="86905" cy="42465"/>
                </a:xfrm>
                <a:custGeom>
                  <a:avLst/>
                  <a:gdLst>
                    <a:gd name="T0" fmla="*/ 0 w 113"/>
                    <a:gd name="T1" fmla="*/ 27 h 55"/>
                    <a:gd name="T2" fmla="*/ 113 w 113"/>
                    <a:gd name="T3" fmla="*/ 20 h 55"/>
                    <a:gd name="T4" fmla="*/ 8 w 113"/>
                    <a:gd name="T5" fmla="*/ 41 h 55"/>
                    <a:gd name="T6" fmla="*/ 1 w 113"/>
                    <a:gd name="T7" fmla="*/ 26 h 55"/>
                    <a:gd name="T8" fmla="*/ 0 w 113"/>
                    <a:gd name="T9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5">
                      <a:moveTo>
                        <a:pt x="0" y="27"/>
                      </a:moveTo>
                      <a:cubicBezTo>
                        <a:pt x="36" y="7"/>
                        <a:pt x="73" y="0"/>
                        <a:pt x="113" y="20"/>
                      </a:cubicBezTo>
                      <a:cubicBezTo>
                        <a:pt x="82" y="51"/>
                        <a:pt x="47" y="55"/>
                        <a:pt x="8" y="41"/>
                      </a:cubicBezTo>
                      <a:cubicBezTo>
                        <a:pt x="5" y="40"/>
                        <a:pt x="4" y="31"/>
                        <a:pt x="1" y="26"/>
                      </a:cubicBez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4" name="Freeform 57">
                  <a:extLst>
                    <a:ext uri="{FF2B5EF4-FFF2-40B4-BE49-F238E27FC236}">
                      <a16:creationId xmlns:a16="http://schemas.microsoft.com/office/drawing/2014/main" id="{DAF6A0CF-0063-4D89-BE7C-A35385DAC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251" y="3065810"/>
                  <a:ext cx="59747" cy="78017"/>
                </a:xfrm>
                <a:custGeom>
                  <a:avLst/>
                  <a:gdLst>
                    <a:gd name="T0" fmla="*/ 9 w 78"/>
                    <a:gd name="T1" fmla="*/ 59 h 101"/>
                    <a:gd name="T2" fmla="*/ 78 w 78"/>
                    <a:gd name="T3" fmla="*/ 0 h 101"/>
                    <a:gd name="T4" fmla="*/ 0 w 78"/>
                    <a:gd name="T5" fmla="*/ 101 h 101"/>
                    <a:gd name="T6" fmla="*/ 10 w 78"/>
                    <a:gd name="T7" fmla="*/ 58 h 101"/>
                    <a:gd name="T8" fmla="*/ 9 w 78"/>
                    <a:gd name="T9" fmla="*/ 59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01">
                      <a:moveTo>
                        <a:pt x="9" y="59"/>
                      </a:moveTo>
                      <a:cubicBezTo>
                        <a:pt x="30" y="41"/>
                        <a:pt x="51" y="23"/>
                        <a:pt x="78" y="0"/>
                      </a:cubicBezTo>
                      <a:cubicBezTo>
                        <a:pt x="75" y="58"/>
                        <a:pt x="46" y="84"/>
                        <a:pt x="0" y="101"/>
                      </a:cubicBezTo>
                      <a:cubicBezTo>
                        <a:pt x="4" y="85"/>
                        <a:pt x="7" y="72"/>
                        <a:pt x="10" y="58"/>
                      </a:cubicBezTo>
                      <a:lnTo>
                        <a:pt x="9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5" name="Freeform 59">
                  <a:extLst>
                    <a:ext uri="{FF2B5EF4-FFF2-40B4-BE49-F238E27FC236}">
                      <a16:creationId xmlns:a16="http://schemas.microsoft.com/office/drawing/2014/main" id="{8E21ACBA-8D3F-4A9A-A8A2-E753FEA67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3145309"/>
                  <a:ext cx="66660" cy="64685"/>
                </a:xfrm>
                <a:custGeom>
                  <a:avLst/>
                  <a:gdLst>
                    <a:gd name="T0" fmla="*/ 0 w 87"/>
                    <a:gd name="T1" fmla="*/ 75 h 84"/>
                    <a:gd name="T2" fmla="*/ 4 w 87"/>
                    <a:gd name="T3" fmla="*/ 69 h 84"/>
                    <a:gd name="T4" fmla="*/ 87 w 87"/>
                    <a:gd name="T5" fmla="*/ 0 h 84"/>
                    <a:gd name="T6" fmla="*/ 0 w 87"/>
                    <a:gd name="T7" fmla="*/ 75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84">
                      <a:moveTo>
                        <a:pt x="0" y="75"/>
                      </a:moveTo>
                      <a:cubicBezTo>
                        <a:pt x="1" y="73"/>
                        <a:pt x="2" y="71"/>
                        <a:pt x="4" y="69"/>
                      </a:cubicBezTo>
                      <a:cubicBezTo>
                        <a:pt x="20" y="32"/>
                        <a:pt x="48" y="9"/>
                        <a:pt x="87" y="0"/>
                      </a:cubicBezTo>
                      <a:cubicBezTo>
                        <a:pt x="72" y="57"/>
                        <a:pt x="40" y="84"/>
                        <a:pt x="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6" name="Freeform 61">
                  <a:extLst>
                    <a:ext uri="{FF2B5EF4-FFF2-40B4-BE49-F238E27FC236}">
                      <a16:creationId xmlns:a16="http://schemas.microsoft.com/office/drawing/2014/main" id="{008ED633-6B96-4C87-964B-8118F67CF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2965" y="3171973"/>
                  <a:ext cx="34564" cy="90361"/>
                </a:xfrm>
                <a:custGeom>
                  <a:avLst/>
                  <a:gdLst>
                    <a:gd name="T0" fmla="*/ 45 w 45"/>
                    <a:gd name="T1" fmla="*/ 83 h 117"/>
                    <a:gd name="T2" fmla="*/ 31 w 45"/>
                    <a:gd name="T3" fmla="*/ 102 h 117"/>
                    <a:gd name="T4" fmla="*/ 12 w 45"/>
                    <a:gd name="T5" fmla="*/ 117 h 117"/>
                    <a:gd name="T6" fmla="*/ 45 w 45"/>
                    <a:gd name="T7" fmla="*/ 0 h 117"/>
                    <a:gd name="T8" fmla="*/ 45 w 45"/>
                    <a:gd name="T9" fmla="*/ 8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117">
                      <a:moveTo>
                        <a:pt x="45" y="83"/>
                      </a:moveTo>
                      <a:cubicBezTo>
                        <a:pt x="40" y="90"/>
                        <a:pt x="35" y="96"/>
                        <a:pt x="31" y="102"/>
                      </a:cubicBezTo>
                      <a:cubicBezTo>
                        <a:pt x="25" y="107"/>
                        <a:pt x="19" y="111"/>
                        <a:pt x="12" y="117"/>
                      </a:cubicBezTo>
                      <a:cubicBezTo>
                        <a:pt x="0" y="73"/>
                        <a:pt x="3" y="35"/>
                        <a:pt x="45" y="0"/>
                      </a:cubicBezTo>
                      <a:cubicBezTo>
                        <a:pt x="45" y="31"/>
                        <a:pt x="45" y="57"/>
                        <a:pt x="45" y="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7" name="Freeform 63">
                  <a:extLst>
                    <a:ext uri="{FF2B5EF4-FFF2-40B4-BE49-F238E27FC236}">
                      <a16:creationId xmlns:a16="http://schemas.microsoft.com/office/drawing/2014/main" id="{79D55583-C235-4517-AF0C-CE5BD58FA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6421" y="2584870"/>
                  <a:ext cx="73573" cy="62710"/>
                </a:xfrm>
                <a:custGeom>
                  <a:avLst/>
                  <a:gdLst>
                    <a:gd name="T0" fmla="*/ 86 w 96"/>
                    <a:gd name="T1" fmla="*/ 46 h 82"/>
                    <a:gd name="T2" fmla="*/ 85 w 96"/>
                    <a:gd name="T3" fmla="*/ 50 h 82"/>
                    <a:gd name="T4" fmla="*/ 96 w 96"/>
                    <a:gd name="T5" fmla="*/ 82 h 82"/>
                    <a:gd name="T6" fmla="*/ 0 w 96"/>
                    <a:gd name="T7" fmla="*/ 0 h 82"/>
                    <a:gd name="T8" fmla="*/ 86 w 96"/>
                    <a:gd name="T9" fmla="*/ 4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82">
                      <a:moveTo>
                        <a:pt x="86" y="46"/>
                      </a:moveTo>
                      <a:cubicBezTo>
                        <a:pt x="86" y="48"/>
                        <a:pt x="86" y="50"/>
                        <a:pt x="85" y="50"/>
                      </a:cubicBezTo>
                      <a:cubicBezTo>
                        <a:pt x="88" y="60"/>
                        <a:pt x="92" y="70"/>
                        <a:pt x="96" y="82"/>
                      </a:cubicBezTo>
                      <a:cubicBezTo>
                        <a:pt x="50" y="75"/>
                        <a:pt x="16" y="56"/>
                        <a:pt x="0" y="0"/>
                      </a:cubicBezTo>
                      <a:cubicBezTo>
                        <a:pt x="33" y="18"/>
                        <a:pt x="59" y="32"/>
                        <a:pt x="86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8" name="Freeform 65">
                  <a:extLst>
                    <a:ext uri="{FF2B5EF4-FFF2-40B4-BE49-F238E27FC236}">
                      <a16:creationId xmlns:a16="http://schemas.microsoft.com/office/drawing/2014/main" id="{E29976C5-1D50-41DA-9243-9371EC931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097" y="3329982"/>
                  <a:ext cx="87893" cy="54316"/>
                </a:xfrm>
                <a:custGeom>
                  <a:avLst/>
                  <a:gdLst>
                    <a:gd name="T0" fmla="*/ 0 w 114"/>
                    <a:gd name="T1" fmla="*/ 48 h 71"/>
                    <a:gd name="T2" fmla="*/ 19 w 114"/>
                    <a:gd name="T3" fmla="*/ 29 h 71"/>
                    <a:gd name="T4" fmla="*/ 114 w 114"/>
                    <a:gd name="T5" fmla="*/ 0 h 71"/>
                    <a:gd name="T6" fmla="*/ 0 w 114"/>
                    <a:gd name="T7" fmla="*/ 4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71">
                      <a:moveTo>
                        <a:pt x="0" y="48"/>
                      </a:moveTo>
                      <a:cubicBezTo>
                        <a:pt x="6" y="42"/>
                        <a:pt x="12" y="36"/>
                        <a:pt x="19" y="29"/>
                      </a:cubicBezTo>
                      <a:cubicBezTo>
                        <a:pt x="47" y="21"/>
                        <a:pt x="76" y="12"/>
                        <a:pt x="114" y="0"/>
                      </a:cubicBezTo>
                      <a:cubicBezTo>
                        <a:pt x="77" y="57"/>
                        <a:pt x="38" y="71"/>
                        <a:pt x="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9" name="Freeform 66">
                  <a:extLst>
                    <a:ext uri="{FF2B5EF4-FFF2-40B4-BE49-F238E27FC236}">
                      <a16:creationId xmlns:a16="http://schemas.microsoft.com/office/drawing/2014/main" id="{F8CD2F04-1838-4D0A-8740-8FBF2C46A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789" y="3366027"/>
                  <a:ext cx="59747" cy="70610"/>
                </a:xfrm>
                <a:custGeom>
                  <a:avLst/>
                  <a:gdLst>
                    <a:gd name="T0" fmla="*/ 12 w 78"/>
                    <a:gd name="T1" fmla="*/ 91 h 92"/>
                    <a:gd name="T2" fmla="*/ 1 w 78"/>
                    <a:gd name="T3" fmla="*/ 79 h 92"/>
                    <a:gd name="T4" fmla="*/ 78 w 78"/>
                    <a:gd name="T5" fmla="*/ 0 h 92"/>
                    <a:gd name="T6" fmla="*/ 11 w 78"/>
                    <a:gd name="T7" fmla="*/ 92 h 92"/>
                    <a:gd name="T8" fmla="*/ 12 w 78"/>
                    <a:gd name="T9" fmla="*/ 9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92">
                      <a:moveTo>
                        <a:pt x="12" y="91"/>
                      </a:moveTo>
                      <a:cubicBezTo>
                        <a:pt x="8" y="87"/>
                        <a:pt x="0" y="82"/>
                        <a:pt x="1" y="79"/>
                      </a:cubicBezTo>
                      <a:cubicBezTo>
                        <a:pt x="12" y="40"/>
                        <a:pt x="33" y="8"/>
                        <a:pt x="78" y="0"/>
                      </a:cubicBezTo>
                      <a:cubicBezTo>
                        <a:pt x="75" y="45"/>
                        <a:pt x="45" y="70"/>
                        <a:pt x="11" y="92"/>
                      </a:cubicBezTo>
                      <a:cubicBezTo>
                        <a:pt x="11" y="92"/>
                        <a:pt x="12" y="91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0" name="Freeform 67">
                  <a:extLst>
                    <a:ext uri="{FF2B5EF4-FFF2-40B4-BE49-F238E27FC236}">
                      <a16:creationId xmlns:a16="http://schemas.microsoft.com/office/drawing/2014/main" id="{1A4134CF-BC38-4CF4-AFFF-B05C91C780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509" y="2689057"/>
                  <a:ext cx="44934" cy="91843"/>
                </a:xfrm>
                <a:custGeom>
                  <a:avLst/>
                  <a:gdLst>
                    <a:gd name="T0" fmla="*/ 27 w 59"/>
                    <a:gd name="T1" fmla="*/ 119 h 119"/>
                    <a:gd name="T2" fmla="*/ 32 w 59"/>
                    <a:gd name="T3" fmla="*/ 0 h 119"/>
                    <a:gd name="T4" fmla="*/ 27 w 59"/>
                    <a:gd name="T5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19">
                      <a:moveTo>
                        <a:pt x="27" y="119"/>
                      </a:moveTo>
                      <a:cubicBezTo>
                        <a:pt x="0" y="78"/>
                        <a:pt x="7" y="39"/>
                        <a:pt x="32" y="0"/>
                      </a:cubicBezTo>
                      <a:cubicBezTo>
                        <a:pt x="59" y="42"/>
                        <a:pt x="54" y="81"/>
                        <a:pt x="27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1" name="Freeform 68">
                  <a:extLst>
                    <a:ext uri="{FF2B5EF4-FFF2-40B4-BE49-F238E27FC236}">
                      <a16:creationId xmlns:a16="http://schemas.microsoft.com/office/drawing/2014/main" id="{E8A1A20D-DBD3-446F-8543-D79CA6A6BD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3201" y="2615484"/>
                  <a:ext cx="36046" cy="91349"/>
                </a:xfrm>
                <a:custGeom>
                  <a:avLst/>
                  <a:gdLst>
                    <a:gd name="T0" fmla="*/ 11 w 47"/>
                    <a:gd name="T1" fmla="*/ 114 h 119"/>
                    <a:gd name="T2" fmla="*/ 0 w 47"/>
                    <a:gd name="T3" fmla="*/ 86 h 119"/>
                    <a:gd name="T4" fmla="*/ 0 w 47"/>
                    <a:gd name="T5" fmla="*/ 0 h 119"/>
                    <a:gd name="T6" fmla="*/ 24 w 47"/>
                    <a:gd name="T7" fmla="*/ 117 h 119"/>
                    <a:gd name="T8" fmla="*/ 11 w 47"/>
                    <a:gd name="T9" fmla="*/ 114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19">
                      <a:moveTo>
                        <a:pt x="11" y="114"/>
                      </a:moveTo>
                      <a:cubicBezTo>
                        <a:pt x="7" y="105"/>
                        <a:pt x="3" y="96"/>
                        <a:pt x="0" y="86"/>
                      </a:cubicBezTo>
                      <a:cubicBezTo>
                        <a:pt x="0" y="60"/>
                        <a:pt x="0" y="33"/>
                        <a:pt x="0" y="0"/>
                      </a:cubicBezTo>
                      <a:cubicBezTo>
                        <a:pt x="39" y="38"/>
                        <a:pt x="47" y="84"/>
                        <a:pt x="24" y="117"/>
                      </a:cubicBezTo>
                      <a:cubicBezTo>
                        <a:pt x="23" y="119"/>
                        <a:pt x="15" y="116"/>
                        <a:pt x="11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2" name="Freeform 73">
                  <a:extLst>
                    <a:ext uri="{FF2B5EF4-FFF2-40B4-BE49-F238E27FC236}">
                      <a16:creationId xmlns:a16="http://schemas.microsoft.com/office/drawing/2014/main" id="{DAA6D257-B394-46A9-8871-E09E883661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662" y="3042109"/>
                  <a:ext cx="39996" cy="96781"/>
                </a:xfrm>
                <a:custGeom>
                  <a:avLst/>
                  <a:gdLst>
                    <a:gd name="T0" fmla="*/ 52 w 52"/>
                    <a:gd name="T1" fmla="*/ 89 h 126"/>
                    <a:gd name="T2" fmla="*/ 30 w 52"/>
                    <a:gd name="T3" fmla="*/ 126 h 126"/>
                    <a:gd name="T4" fmla="*/ 34 w 52"/>
                    <a:gd name="T5" fmla="*/ 0 h 126"/>
                    <a:gd name="T6" fmla="*/ 51 w 52"/>
                    <a:gd name="T7" fmla="*/ 90 h 126"/>
                    <a:gd name="T8" fmla="*/ 52 w 52"/>
                    <a:gd name="T9" fmla="*/ 8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52" y="89"/>
                      </a:moveTo>
                      <a:cubicBezTo>
                        <a:pt x="45" y="101"/>
                        <a:pt x="38" y="113"/>
                        <a:pt x="30" y="126"/>
                      </a:cubicBezTo>
                      <a:cubicBezTo>
                        <a:pt x="4" y="87"/>
                        <a:pt x="0" y="48"/>
                        <a:pt x="34" y="0"/>
                      </a:cubicBezTo>
                      <a:cubicBezTo>
                        <a:pt x="40" y="36"/>
                        <a:pt x="46" y="63"/>
                        <a:pt x="51" y="90"/>
                      </a:cubicBezTo>
                      <a:cubicBezTo>
                        <a:pt x="51" y="90"/>
                        <a:pt x="52" y="89"/>
                        <a:pt x="5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3" name="Freeform 74">
                  <a:extLst>
                    <a:ext uri="{FF2B5EF4-FFF2-40B4-BE49-F238E27FC236}">
                      <a16:creationId xmlns:a16="http://schemas.microsoft.com/office/drawing/2014/main" id="{DB7D99FA-5972-4BC5-870A-0F4392BFD0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70" y="2777938"/>
                  <a:ext cx="50859" cy="77523"/>
                </a:xfrm>
                <a:custGeom>
                  <a:avLst/>
                  <a:gdLst>
                    <a:gd name="T0" fmla="*/ 4 w 66"/>
                    <a:gd name="T1" fmla="*/ 0 h 101"/>
                    <a:gd name="T2" fmla="*/ 66 w 66"/>
                    <a:gd name="T3" fmla="*/ 101 h 101"/>
                    <a:gd name="T4" fmla="*/ 4 w 66"/>
                    <a:gd name="T5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6" h="101">
                      <a:moveTo>
                        <a:pt x="4" y="0"/>
                      </a:moveTo>
                      <a:cubicBezTo>
                        <a:pt x="60" y="40"/>
                        <a:pt x="60" y="40"/>
                        <a:pt x="66" y="101"/>
                      </a:cubicBezTo>
                      <a:cubicBezTo>
                        <a:pt x="25" y="80"/>
                        <a:pt x="0" y="5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4" name="Freeform 77">
                  <a:extLst>
                    <a:ext uri="{FF2B5EF4-FFF2-40B4-BE49-F238E27FC236}">
                      <a16:creationId xmlns:a16="http://schemas.microsoft.com/office/drawing/2014/main" id="{D569DF7A-49D5-44A5-B70D-FB70022A6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0733" y="2845585"/>
                  <a:ext cx="49871" cy="81473"/>
                </a:xfrm>
                <a:custGeom>
                  <a:avLst/>
                  <a:gdLst>
                    <a:gd name="T0" fmla="*/ 51 w 65"/>
                    <a:gd name="T1" fmla="*/ 106 h 106"/>
                    <a:gd name="T2" fmla="*/ 7 w 65"/>
                    <a:gd name="T3" fmla="*/ 0 h 106"/>
                    <a:gd name="T4" fmla="*/ 51 w 65"/>
                    <a:gd name="T5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06">
                      <a:moveTo>
                        <a:pt x="51" y="106"/>
                      </a:moveTo>
                      <a:cubicBezTo>
                        <a:pt x="4" y="68"/>
                        <a:pt x="0" y="60"/>
                        <a:pt x="7" y="0"/>
                      </a:cubicBezTo>
                      <a:cubicBezTo>
                        <a:pt x="41" y="28"/>
                        <a:pt x="65" y="58"/>
                        <a:pt x="51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5" name="Freeform 80">
                  <a:extLst>
                    <a:ext uri="{FF2B5EF4-FFF2-40B4-BE49-F238E27FC236}">
                      <a16:creationId xmlns:a16="http://schemas.microsoft.com/office/drawing/2014/main" id="{37401ADB-49D6-473A-BDAC-D47716833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081" y="2707821"/>
                  <a:ext cx="62216" cy="68141"/>
                </a:xfrm>
                <a:custGeom>
                  <a:avLst/>
                  <a:gdLst>
                    <a:gd name="T0" fmla="*/ 11 w 81"/>
                    <a:gd name="T1" fmla="*/ 0 h 89"/>
                    <a:gd name="T2" fmla="*/ 81 w 81"/>
                    <a:gd name="T3" fmla="*/ 89 h 89"/>
                    <a:gd name="T4" fmla="*/ 0 w 81"/>
                    <a:gd name="T5" fmla="*/ 7 h 89"/>
                    <a:gd name="T6" fmla="*/ 11 w 81"/>
                    <a:gd name="T7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" h="89">
                      <a:moveTo>
                        <a:pt x="11" y="0"/>
                      </a:moveTo>
                      <a:cubicBezTo>
                        <a:pt x="35" y="29"/>
                        <a:pt x="58" y="59"/>
                        <a:pt x="81" y="89"/>
                      </a:cubicBezTo>
                      <a:cubicBezTo>
                        <a:pt x="20" y="78"/>
                        <a:pt x="11" y="68"/>
                        <a:pt x="0" y="7"/>
                      </a:cubicBezTo>
                      <a:cubicBezTo>
                        <a:pt x="4" y="5"/>
                        <a:pt x="8" y="2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6" name="Freeform 82">
                  <a:extLst>
                    <a:ext uri="{FF2B5EF4-FFF2-40B4-BE49-F238E27FC236}">
                      <a16:creationId xmlns:a16="http://schemas.microsoft.com/office/drawing/2014/main" id="{63B9A6C3-AFC7-40FB-9391-2599A5FA33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770" y="2920146"/>
                  <a:ext cx="43452" cy="81473"/>
                </a:xfrm>
                <a:custGeom>
                  <a:avLst/>
                  <a:gdLst>
                    <a:gd name="T0" fmla="*/ 34 w 57"/>
                    <a:gd name="T1" fmla="*/ 106 h 106"/>
                    <a:gd name="T2" fmla="*/ 0 w 57"/>
                    <a:gd name="T3" fmla="*/ 0 h 106"/>
                    <a:gd name="T4" fmla="*/ 47 w 57"/>
                    <a:gd name="T5" fmla="*/ 101 h 106"/>
                    <a:gd name="T6" fmla="*/ 34 w 57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06">
                      <a:moveTo>
                        <a:pt x="34" y="106"/>
                      </a:moveTo>
                      <a:cubicBezTo>
                        <a:pt x="23" y="70"/>
                        <a:pt x="11" y="35"/>
                        <a:pt x="0" y="0"/>
                      </a:cubicBezTo>
                      <a:cubicBezTo>
                        <a:pt x="52" y="26"/>
                        <a:pt x="57" y="42"/>
                        <a:pt x="47" y="101"/>
                      </a:cubicBezTo>
                      <a:cubicBezTo>
                        <a:pt x="43" y="103"/>
                        <a:pt x="38" y="104"/>
                        <a:pt x="34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37" name="星形: 五角 335">
              <a:extLst>
                <a:ext uri="{FF2B5EF4-FFF2-40B4-BE49-F238E27FC236}">
                  <a16:creationId xmlns:a16="http://schemas.microsoft.com/office/drawing/2014/main" id="{BDFF74BE-5510-436B-98C5-87F9B3E42EA5}"/>
                </a:ext>
              </a:extLst>
            </p:cNvPr>
            <p:cNvSpPr/>
            <p:nvPr/>
          </p:nvSpPr>
          <p:spPr>
            <a:xfrm>
              <a:off x="2252710" y="3453740"/>
              <a:ext cx="138394" cy="138394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4" name="组合 413">
            <a:extLst>
              <a:ext uri="{FF2B5EF4-FFF2-40B4-BE49-F238E27FC236}">
                <a16:creationId xmlns:a16="http://schemas.microsoft.com/office/drawing/2014/main" id="{7D3AE71F-81B7-44EA-853C-91811E69CE87}"/>
              </a:ext>
            </a:extLst>
          </p:cNvPr>
          <p:cNvGrpSpPr/>
          <p:nvPr/>
        </p:nvGrpSpPr>
        <p:grpSpPr>
          <a:xfrm>
            <a:off x="5234226" y="4390716"/>
            <a:ext cx="1723549" cy="769442"/>
            <a:chOff x="2783126" y="5100836"/>
            <a:chExt cx="1723549" cy="769442"/>
          </a:xfrm>
        </p:grpSpPr>
        <p:sp>
          <p:nvSpPr>
            <p:cNvPr id="415" name="文本框 414">
              <a:extLst>
                <a:ext uri="{FF2B5EF4-FFF2-40B4-BE49-F238E27FC236}">
                  <a16:creationId xmlns:a16="http://schemas.microsoft.com/office/drawing/2014/main" id="{364398CD-A18A-4B0B-9285-6F45AFF1EC50}"/>
                </a:ext>
              </a:extLst>
            </p:cNvPr>
            <p:cNvSpPr txBox="1"/>
            <p:nvPr/>
          </p:nvSpPr>
          <p:spPr>
            <a:xfrm>
              <a:off x="2924192" y="5562501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单击添加副标题</a:t>
              </a:r>
            </a:p>
          </p:txBody>
        </p:sp>
        <p:sp>
          <p:nvSpPr>
            <p:cNvPr id="416" name="文本框 415">
              <a:extLst>
                <a:ext uri="{FF2B5EF4-FFF2-40B4-BE49-F238E27FC236}">
                  <a16:creationId xmlns:a16="http://schemas.microsoft.com/office/drawing/2014/main" id="{3B428A99-6A5E-4E21-8B57-51C5AB26A3B7}"/>
                </a:ext>
              </a:extLst>
            </p:cNvPr>
            <p:cNvSpPr txBox="1"/>
            <p:nvPr/>
          </p:nvSpPr>
          <p:spPr>
            <a:xfrm>
              <a:off x="2783126" y="510083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</a:rPr>
                <a:t>单击添加荣誉</a:t>
              </a:r>
            </a:p>
          </p:txBody>
        </p:sp>
      </p:grpSp>
      <p:grpSp>
        <p:nvGrpSpPr>
          <p:cNvPr id="417" name="组合 416">
            <a:extLst>
              <a:ext uri="{FF2B5EF4-FFF2-40B4-BE49-F238E27FC236}">
                <a16:creationId xmlns:a16="http://schemas.microsoft.com/office/drawing/2014/main" id="{AB4B71DB-A705-4422-8F28-DC8F26158DA2}"/>
              </a:ext>
            </a:extLst>
          </p:cNvPr>
          <p:cNvGrpSpPr/>
          <p:nvPr/>
        </p:nvGrpSpPr>
        <p:grpSpPr>
          <a:xfrm>
            <a:off x="8407592" y="4170581"/>
            <a:ext cx="2894388" cy="1209713"/>
            <a:chOff x="874713" y="2382421"/>
            <a:chExt cx="2894388" cy="1209713"/>
          </a:xfrm>
          <a:solidFill>
            <a:srgbClr val="72F2F2"/>
          </a:solidFill>
        </p:grpSpPr>
        <p:grpSp>
          <p:nvGrpSpPr>
            <p:cNvPr id="418" name="组合 417">
              <a:extLst>
                <a:ext uri="{FF2B5EF4-FFF2-40B4-BE49-F238E27FC236}">
                  <a16:creationId xmlns:a16="http://schemas.microsoft.com/office/drawing/2014/main" id="{00567339-5EA3-4801-B146-3F3778EA4BB8}"/>
                </a:ext>
              </a:extLst>
            </p:cNvPr>
            <p:cNvGrpSpPr/>
            <p:nvPr/>
          </p:nvGrpSpPr>
          <p:grpSpPr>
            <a:xfrm>
              <a:off x="874713" y="2382421"/>
              <a:ext cx="2894388" cy="1106557"/>
              <a:chOff x="874713" y="2382421"/>
              <a:chExt cx="2894388" cy="1106557"/>
            </a:xfrm>
            <a:grpFill/>
          </p:grpSpPr>
          <p:grpSp>
            <p:nvGrpSpPr>
              <p:cNvPr id="420" name="组合 419">
                <a:extLst>
                  <a:ext uri="{FF2B5EF4-FFF2-40B4-BE49-F238E27FC236}">
                    <a16:creationId xmlns:a16="http://schemas.microsoft.com/office/drawing/2014/main" id="{754BE24A-6FB8-4DF9-8653-13591704C0D6}"/>
                  </a:ext>
                </a:extLst>
              </p:cNvPr>
              <p:cNvGrpSpPr/>
              <p:nvPr/>
            </p:nvGrpSpPr>
            <p:grpSpPr>
              <a:xfrm>
                <a:off x="874713" y="2386371"/>
                <a:ext cx="478965" cy="1101126"/>
                <a:chOff x="874713" y="2386371"/>
                <a:chExt cx="478965" cy="1101126"/>
              </a:xfrm>
              <a:grpFill/>
            </p:grpSpPr>
            <p:sp>
              <p:nvSpPr>
                <p:cNvPr id="459" name="Freeform 11">
                  <a:extLst>
                    <a:ext uri="{FF2B5EF4-FFF2-40B4-BE49-F238E27FC236}">
                      <a16:creationId xmlns:a16="http://schemas.microsoft.com/office/drawing/2014/main" id="{B86E0F7A-0826-40C6-9CBB-BF3F0FEA3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635" y="2386371"/>
                  <a:ext cx="85423" cy="54316"/>
                </a:xfrm>
                <a:custGeom>
                  <a:avLst/>
                  <a:gdLst>
                    <a:gd name="T0" fmla="*/ 0 w 111"/>
                    <a:gd name="T1" fmla="*/ 69 h 71"/>
                    <a:gd name="T2" fmla="*/ 111 w 111"/>
                    <a:gd name="T3" fmla="*/ 2 h 71"/>
                    <a:gd name="T4" fmla="*/ 0 w 111"/>
                    <a:gd name="T5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1" h="71">
                      <a:moveTo>
                        <a:pt x="0" y="69"/>
                      </a:moveTo>
                      <a:cubicBezTo>
                        <a:pt x="23" y="23"/>
                        <a:pt x="58" y="0"/>
                        <a:pt x="111" y="2"/>
                      </a:cubicBezTo>
                      <a:cubicBezTo>
                        <a:pt x="87" y="47"/>
                        <a:pt x="52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0" name="Freeform 15">
                  <a:extLst>
                    <a:ext uri="{FF2B5EF4-FFF2-40B4-BE49-F238E27FC236}">
                      <a16:creationId xmlns:a16="http://schemas.microsoft.com/office/drawing/2014/main" id="{3A8F7B55-F3AD-4F7D-B0AB-37943A2F0A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357" y="3366027"/>
                  <a:ext cx="65179" cy="69623"/>
                </a:xfrm>
                <a:custGeom>
                  <a:avLst/>
                  <a:gdLst>
                    <a:gd name="T0" fmla="*/ 43 w 85"/>
                    <a:gd name="T1" fmla="*/ 74 h 91"/>
                    <a:gd name="T2" fmla="*/ 0 w 85"/>
                    <a:gd name="T3" fmla="*/ 0 h 91"/>
                    <a:gd name="T4" fmla="*/ 85 w 85"/>
                    <a:gd name="T5" fmla="*/ 79 h 91"/>
                    <a:gd name="T6" fmla="*/ 76 w 85"/>
                    <a:gd name="T7" fmla="*/ 91 h 91"/>
                    <a:gd name="T8" fmla="*/ 43 w 85"/>
                    <a:gd name="T9" fmla="*/ 7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1">
                      <a:moveTo>
                        <a:pt x="43" y="74"/>
                      </a:moveTo>
                      <a:cubicBezTo>
                        <a:pt x="29" y="51"/>
                        <a:pt x="16" y="28"/>
                        <a:pt x="0" y="0"/>
                      </a:cubicBezTo>
                      <a:cubicBezTo>
                        <a:pt x="53" y="7"/>
                        <a:pt x="73" y="40"/>
                        <a:pt x="85" y="79"/>
                      </a:cubicBezTo>
                      <a:cubicBezTo>
                        <a:pt x="85" y="82"/>
                        <a:pt x="79" y="87"/>
                        <a:pt x="76" y="91"/>
                      </a:cubicBezTo>
                      <a:cubicBezTo>
                        <a:pt x="65" y="85"/>
                        <a:pt x="54" y="80"/>
                        <a:pt x="43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1" name="Freeform 18">
                  <a:extLst>
                    <a:ext uri="{FF2B5EF4-FFF2-40B4-BE49-F238E27FC236}">
                      <a16:creationId xmlns:a16="http://schemas.microsoft.com/office/drawing/2014/main" id="{5CCF51D2-98B6-4E20-8FC4-A751F2174F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1979" y="2443156"/>
                  <a:ext cx="49378" cy="80980"/>
                </a:xfrm>
                <a:custGeom>
                  <a:avLst/>
                  <a:gdLst>
                    <a:gd name="T0" fmla="*/ 16 w 64"/>
                    <a:gd name="T1" fmla="*/ 105 h 105"/>
                    <a:gd name="T2" fmla="*/ 21 w 64"/>
                    <a:gd name="T3" fmla="*/ 28 h 105"/>
                    <a:gd name="T4" fmla="*/ 64 w 64"/>
                    <a:gd name="T5" fmla="*/ 0 h 105"/>
                    <a:gd name="T6" fmla="*/ 41 w 64"/>
                    <a:gd name="T7" fmla="*/ 79 h 105"/>
                    <a:gd name="T8" fmla="*/ 16 w 64"/>
                    <a:gd name="T9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105">
                      <a:moveTo>
                        <a:pt x="16" y="105"/>
                      </a:moveTo>
                      <a:cubicBezTo>
                        <a:pt x="0" y="89"/>
                        <a:pt x="2" y="48"/>
                        <a:pt x="21" y="28"/>
                      </a:cubicBezTo>
                      <a:cubicBezTo>
                        <a:pt x="31" y="17"/>
                        <a:pt x="43" y="7"/>
                        <a:pt x="64" y="0"/>
                      </a:cubicBezTo>
                      <a:cubicBezTo>
                        <a:pt x="56" y="27"/>
                        <a:pt x="48" y="53"/>
                        <a:pt x="41" y="79"/>
                      </a:cubicBezTo>
                      <a:cubicBezTo>
                        <a:pt x="32" y="87"/>
                        <a:pt x="24" y="96"/>
                        <a:pt x="1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2" name="Freeform 19">
                  <a:extLst>
                    <a:ext uri="{FF2B5EF4-FFF2-40B4-BE49-F238E27FC236}">
                      <a16:creationId xmlns:a16="http://schemas.microsoft.com/office/drawing/2014/main" id="{23C8C5F8-A008-446D-806D-59F9F6DD1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195" y="2454019"/>
                  <a:ext cx="87399" cy="39008"/>
                </a:xfrm>
                <a:custGeom>
                  <a:avLst/>
                  <a:gdLst>
                    <a:gd name="T0" fmla="*/ 31 w 114"/>
                    <a:gd name="T1" fmla="*/ 0 h 51"/>
                    <a:gd name="T2" fmla="*/ 114 w 114"/>
                    <a:gd name="T3" fmla="*/ 0 h 51"/>
                    <a:gd name="T4" fmla="*/ 0 w 114"/>
                    <a:gd name="T5" fmla="*/ 24 h 51"/>
                    <a:gd name="T6" fmla="*/ 31 w 114"/>
                    <a:gd name="T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51">
                      <a:moveTo>
                        <a:pt x="31" y="0"/>
                      </a:moveTo>
                      <a:cubicBezTo>
                        <a:pt x="58" y="0"/>
                        <a:pt x="85" y="0"/>
                        <a:pt x="114" y="0"/>
                      </a:cubicBezTo>
                      <a:cubicBezTo>
                        <a:pt x="72" y="44"/>
                        <a:pt x="36" y="51"/>
                        <a:pt x="0" y="24"/>
                      </a:cubicBezTo>
                      <a:cubicBezTo>
                        <a:pt x="11" y="16"/>
                        <a:pt x="21" y="8"/>
                        <a:pt x="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3" name="Freeform 21">
                  <a:extLst>
                    <a:ext uri="{FF2B5EF4-FFF2-40B4-BE49-F238E27FC236}">
                      <a16:creationId xmlns:a16="http://schemas.microsoft.com/office/drawing/2014/main" id="{723EF03F-308C-46C7-B6A8-327352DF6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2971" y="3276654"/>
                  <a:ext cx="82955" cy="56291"/>
                </a:xfrm>
                <a:custGeom>
                  <a:avLst/>
                  <a:gdLst>
                    <a:gd name="T0" fmla="*/ 108 w 108"/>
                    <a:gd name="T1" fmla="*/ 56 h 73"/>
                    <a:gd name="T2" fmla="*/ 0 w 108"/>
                    <a:gd name="T3" fmla="*/ 0 h 73"/>
                    <a:gd name="T4" fmla="*/ 77 w 108"/>
                    <a:gd name="T5" fmla="*/ 18 h 73"/>
                    <a:gd name="T6" fmla="*/ 108 w 108"/>
                    <a:gd name="T7" fmla="*/ 56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8" h="73">
                      <a:moveTo>
                        <a:pt x="108" y="56"/>
                      </a:moveTo>
                      <a:cubicBezTo>
                        <a:pt x="66" y="73"/>
                        <a:pt x="35" y="58"/>
                        <a:pt x="0" y="0"/>
                      </a:cubicBezTo>
                      <a:cubicBezTo>
                        <a:pt x="28" y="6"/>
                        <a:pt x="53" y="12"/>
                        <a:pt x="77" y="18"/>
                      </a:cubicBezTo>
                      <a:cubicBezTo>
                        <a:pt x="88" y="31"/>
                        <a:pt x="98" y="43"/>
                        <a:pt x="108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4" name="Freeform 22">
                  <a:extLst>
                    <a:ext uri="{FF2B5EF4-FFF2-40B4-BE49-F238E27FC236}">
                      <a16:creationId xmlns:a16="http://schemas.microsoft.com/office/drawing/2014/main" id="{A74A21F2-87ED-42A8-BFCC-093CC6EAF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7415" y="2539936"/>
                  <a:ext cx="80980" cy="48390"/>
                </a:xfrm>
                <a:custGeom>
                  <a:avLst/>
                  <a:gdLst>
                    <a:gd name="T0" fmla="*/ 31 w 105"/>
                    <a:gd name="T1" fmla="*/ 15 h 63"/>
                    <a:gd name="T2" fmla="*/ 105 w 105"/>
                    <a:gd name="T3" fmla="*/ 0 h 63"/>
                    <a:gd name="T4" fmla="*/ 16 w 105"/>
                    <a:gd name="T5" fmla="*/ 63 h 63"/>
                    <a:gd name="T6" fmla="*/ 0 w 105"/>
                    <a:gd name="T7" fmla="*/ 53 h 63"/>
                    <a:gd name="T8" fmla="*/ 31 w 105"/>
                    <a:gd name="T9" fmla="*/ 1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63">
                      <a:moveTo>
                        <a:pt x="31" y="15"/>
                      </a:moveTo>
                      <a:cubicBezTo>
                        <a:pt x="55" y="11"/>
                        <a:pt x="79" y="6"/>
                        <a:pt x="105" y="0"/>
                      </a:cubicBezTo>
                      <a:cubicBezTo>
                        <a:pt x="88" y="43"/>
                        <a:pt x="57" y="60"/>
                        <a:pt x="16" y="63"/>
                      </a:cubicBezTo>
                      <a:cubicBezTo>
                        <a:pt x="11" y="63"/>
                        <a:pt x="5" y="56"/>
                        <a:pt x="0" y="53"/>
                      </a:cubicBezTo>
                      <a:cubicBezTo>
                        <a:pt x="10" y="40"/>
                        <a:pt x="20" y="28"/>
                        <a:pt x="31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5" name="Freeform 25">
                  <a:extLst>
                    <a:ext uri="{FF2B5EF4-FFF2-40B4-BE49-F238E27FC236}">
                      <a16:creationId xmlns:a16="http://schemas.microsoft.com/office/drawing/2014/main" id="{039E4476-FF63-4EEC-959F-259BAEE54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7636" y="3395160"/>
                  <a:ext cx="76042" cy="65179"/>
                </a:xfrm>
                <a:custGeom>
                  <a:avLst/>
                  <a:gdLst>
                    <a:gd name="T0" fmla="*/ 63 w 99"/>
                    <a:gd name="T1" fmla="*/ 72 h 85"/>
                    <a:gd name="T2" fmla="*/ 0 w 99"/>
                    <a:gd name="T3" fmla="*/ 0 h 85"/>
                    <a:gd name="T4" fmla="*/ 97 w 99"/>
                    <a:gd name="T5" fmla="*/ 85 h 85"/>
                    <a:gd name="T6" fmla="*/ 63 w 99"/>
                    <a:gd name="T7" fmla="*/ 7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9" h="85">
                      <a:moveTo>
                        <a:pt x="63" y="72"/>
                      </a:moveTo>
                      <a:cubicBezTo>
                        <a:pt x="44" y="50"/>
                        <a:pt x="26" y="29"/>
                        <a:pt x="0" y="0"/>
                      </a:cubicBezTo>
                      <a:cubicBezTo>
                        <a:pt x="72" y="15"/>
                        <a:pt x="99" y="42"/>
                        <a:pt x="97" y="85"/>
                      </a:cubicBezTo>
                      <a:cubicBezTo>
                        <a:pt x="86" y="81"/>
                        <a:pt x="75" y="76"/>
                        <a:pt x="63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6" name="Freeform 27">
                  <a:extLst>
                    <a:ext uri="{FF2B5EF4-FFF2-40B4-BE49-F238E27FC236}">
                      <a16:creationId xmlns:a16="http://schemas.microsoft.com/office/drawing/2014/main" id="{4A11FFD8-11CC-4442-BFA7-846C70A96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120" y="2770037"/>
                  <a:ext cx="46909" cy="92336"/>
                </a:xfrm>
                <a:custGeom>
                  <a:avLst/>
                  <a:gdLst>
                    <a:gd name="T0" fmla="*/ 45 w 61"/>
                    <a:gd name="T1" fmla="*/ 119 h 120"/>
                    <a:gd name="T2" fmla="*/ 20 w 61"/>
                    <a:gd name="T3" fmla="*/ 0 h 120"/>
                    <a:gd name="T4" fmla="*/ 45 w 61"/>
                    <a:gd name="T5" fmla="*/ 120 h 120"/>
                    <a:gd name="T6" fmla="*/ 45 w 61"/>
                    <a:gd name="T7" fmla="*/ 119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1" h="120">
                      <a:moveTo>
                        <a:pt x="45" y="119"/>
                      </a:moveTo>
                      <a:cubicBezTo>
                        <a:pt x="10" y="85"/>
                        <a:pt x="0" y="45"/>
                        <a:pt x="20" y="0"/>
                      </a:cubicBezTo>
                      <a:cubicBezTo>
                        <a:pt x="61" y="33"/>
                        <a:pt x="53" y="76"/>
                        <a:pt x="45" y="120"/>
                      </a:cubicBezTo>
                      <a:lnTo>
                        <a:pt x="45" y="1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7" name="Freeform 31">
                  <a:extLst>
                    <a:ext uri="{FF2B5EF4-FFF2-40B4-BE49-F238E27FC236}">
                      <a16:creationId xmlns:a16="http://schemas.microsoft.com/office/drawing/2014/main" id="{F458A857-BE78-4213-B51B-287BD0A14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3962" y="3211969"/>
                  <a:ext cx="73573" cy="62216"/>
                </a:xfrm>
                <a:custGeom>
                  <a:avLst/>
                  <a:gdLst>
                    <a:gd name="T0" fmla="*/ 96 w 96"/>
                    <a:gd name="T1" fmla="*/ 69 h 81"/>
                    <a:gd name="T2" fmla="*/ 0 w 96"/>
                    <a:gd name="T3" fmla="*/ 0 h 81"/>
                    <a:gd name="T4" fmla="*/ 85 w 96"/>
                    <a:gd name="T5" fmla="*/ 48 h 81"/>
                    <a:gd name="T6" fmla="*/ 96 w 96"/>
                    <a:gd name="T7" fmla="*/ 6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1">
                      <a:moveTo>
                        <a:pt x="96" y="69"/>
                      </a:moveTo>
                      <a:cubicBezTo>
                        <a:pt x="55" y="81"/>
                        <a:pt x="25" y="63"/>
                        <a:pt x="0" y="0"/>
                      </a:cubicBezTo>
                      <a:cubicBezTo>
                        <a:pt x="28" y="16"/>
                        <a:pt x="57" y="32"/>
                        <a:pt x="85" y="48"/>
                      </a:cubicBezTo>
                      <a:cubicBezTo>
                        <a:pt x="89" y="55"/>
                        <a:pt x="92" y="62"/>
                        <a:pt x="96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8" name="Freeform 32">
                  <a:extLst>
                    <a:ext uri="{FF2B5EF4-FFF2-40B4-BE49-F238E27FC236}">
                      <a16:creationId xmlns:a16="http://schemas.microsoft.com/office/drawing/2014/main" id="{2FAC5724-4AEF-4EE4-93A7-EAD32A2DE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718" y="3422812"/>
                  <a:ext cx="86905" cy="38515"/>
                </a:xfrm>
                <a:custGeom>
                  <a:avLst/>
                  <a:gdLst>
                    <a:gd name="T0" fmla="*/ 80 w 113"/>
                    <a:gd name="T1" fmla="*/ 0 h 50"/>
                    <a:gd name="T2" fmla="*/ 113 w 113"/>
                    <a:gd name="T3" fmla="*/ 17 h 50"/>
                    <a:gd name="T4" fmla="*/ 42 w 113"/>
                    <a:gd name="T5" fmla="*/ 37 h 50"/>
                    <a:gd name="T6" fmla="*/ 0 w 113"/>
                    <a:gd name="T7" fmla="*/ 5 h 50"/>
                    <a:gd name="T8" fmla="*/ 80 w 113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0">
                      <a:moveTo>
                        <a:pt x="80" y="0"/>
                      </a:moveTo>
                      <a:cubicBezTo>
                        <a:pt x="91" y="6"/>
                        <a:pt x="102" y="11"/>
                        <a:pt x="113" y="17"/>
                      </a:cubicBezTo>
                      <a:cubicBezTo>
                        <a:pt x="98" y="50"/>
                        <a:pt x="67" y="40"/>
                        <a:pt x="42" y="37"/>
                      </a:cubicBezTo>
                      <a:cubicBezTo>
                        <a:pt x="27" y="35"/>
                        <a:pt x="13" y="22"/>
                        <a:pt x="0" y="5"/>
                      </a:cubicBezTo>
                      <a:cubicBezTo>
                        <a:pt x="26" y="3"/>
                        <a:pt x="53" y="2"/>
                        <a:pt x="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9" name="Freeform 33">
                  <a:extLst>
                    <a:ext uri="{FF2B5EF4-FFF2-40B4-BE49-F238E27FC236}">
                      <a16:creationId xmlns:a16="http://schemas.microsoft.com/office/drawing/2014/main" id="{9F01060C-F340-4329-8241-9A0C7E2EAF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020" y="2994706"/>
                  <a:ext cx="52340" cy="79005"/>
                </a:xfrm>
                <a:custGeom>
                  <a:avLst/>
                  <a:gdLst>
                    <a:gd name="T0" fmla="*/ 63 w 68"/>
                    <a:gd name="T1" fmla="*/ 103 h 103"/>
                    <a:gd name="T2" fmla="*/ 0 w 68"/>
                    <a:gd name="T3" fmla="*/ 0 h 103"/>
                    <a:gd name="T4" fmla="*/ 68 w 68"/>
                    <a:gd name="T5" fmla="*/ 70 h 103"/>
                    <a:gd name="T6" fmla="*/ 63 w 68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8" h="103">
                      <a:moveTo>
                        <a:pt x="63" y="103"/>
                      </a:moveTo>
                      <a:cubicBezTo>
                        <a:pt x="17" y="87"/>
                        <a:pt x="8" y="73"/>
                        <a:pt x="0" y="0"/>
                      </a:cubicBezTo>
                      <a:cubicBezTo>
                        <a:pt x="26" y="27"/>
                        <a:pt x="47" y="49"/>
                        <a:pt x="68" y="70"/>
                      </a:cubicBezTo>
                      <a:cubicBezTo>
                        <a:pt x="66" y="81"/>
                        <a:pt x="65" y="92"/>
                        <a:pt x="63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0" name="Freeform 34">
                  <a:extLst>
                    <a:ext uri="{FF2B5EF4-FFF2-40B4-BE49-F238E27FC236}">
                      <a16:creationId xmlns:a16="http://schemas.microsoft.com/office/drawing/2014/main" id="{6B32EE2D-6DA7-45BB-B6CE-6300C91C3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589" y="3388248"/>
                  <a:ext cx="95299" cy="37527"/>
                </a:xfrm>
                <a:custGeom>
                  <a:avLst/>
                  <a:gdLst>
                    <a:gd name="T0" fmla="*/ 124 w 124"/>
                    <a:gd name="T1" fmla="*/ 22 h 49"/>
                    <a:gd name="T2" fmla="*/ 0 w 124"/>
                    <a:gd name="T3" fmla="*/ 0 h 49"/>
                    <a:gd name="T4" fmla="*/ 87 w 124"/>
                    <a:gd name="T5" fmla="*/ 0 h 49"/>
                    <a:gd name="T6" fmla="*/ 124 w 124"/>
                    <a:gd name="T7" fmla="*/ 22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4" h="49">
                      <a:moveTo>
                        <a:pt x="124" y="22"/>
                      </a:moveTo>
                      <a:cubicBezTo>
                        <a:pt x="86" y="49"/>
                        <a:pt x="56" y="45"/>
                        <a:pt x="0" y="0"/>
                      </a:cubicBezTo>
                      <a:cubicBezTo>
                        <a:pt x="33" y="0"/>
                        <a:pt x="60" y="0"/>
                        <a:pt x="87" y="0"/>
                      </a:cubicBezTo>
                      <a:cubicBezTo>
                        <a:pt x="99" y="7"/>
                        <a:pt x="112" y="15"/>
                        <a:pt x="124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1" name="Freeform 35">
                  <a:extLst>
                    <a:ext uri="{FF2B5EF4-FFF2-40B4-BE49-F238E27FC236}">
                      <a16:creationId xmlns:a16="http://schemas.microsoft.com/office/drawing/2014/main" id="{DFB65A42-D0D7-4217-81B2-4D22E16EF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2586" y="3328007"/>
                  <a:ext cx="59747" cy="77029"/>
                </a:xfrm>
                <a:custGeom>
                  <a:avLst/>
                  <a:gdLst>
                    <a:gd name="T0" fmla="*/ 72 w 78"/>
                    <a:gd name="T1" fmla="*/ 100 h 100"/>
                    <a:gd name="T2" fmla="*/ 35 w 78"/>
                    <a:gd name="T3" fmla="*/ 78 h 100"/>
                    <a:gd name="T4" fmla="*/ 0 w 78"/>
                    <a:gd name="T5" fmla="*/ 0 h 100"/>
                    <a:gd name="T6" fmla="*/ 72 w 78"/>
                    <a:gd name="T7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100">
                      <a:moveTo>
                        <a:pt x="72" y="100"/>
                      </a:moveTo>
                      <a:cubicBezTo>
                        <a:pt x="60" y="93"/>
                        <a:pt x="47" y="85"/>
                        <a:pt x="35" y="78"/>
                      </a:cubicBezTo>
                      <a:cubicBezTo>
                        <a:pt x="24" y="53"/>
                        <a:pt x="13" y="29"/>
                        <a:pt x="0" y="0"/>
                      </a:cubicBezTo>
                      <a:cubicBezTo>
                        <a:pt x="60" y="23"/>
                        <a:pt x="78" y="51"/>
                        <a:pt x="7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2" name="Freeform 36">
                  <a:extLst>
                    <a:ext uri="{FF2B5EF4-FFF2-40B4-BE49-F238E27FC236}">
                      <a16:creationId xmlns:a16="http://schemas.microsoft.com/office/drawing/2014/main" id="{13D16BC1-0EDB-4DDE-8C44-C88CB45B8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9876" y="2396247"/>
                  <a:ext cx="64191" cy="76042"/>
                </a:xfrm>
                <a:custGeom>
                  <a:avLst/>
                  <a:gdLst>
                    <a:gd name="T0" fmla="*/ 50 w 84"/>
                    <a:gd name="T1" fmla="*/ 75 h 99"/>
                    <a:gd name="T2" fmla="*/ 19 w 84"/>
                    <a:gd name="T3" fmla="*/ 99 h 99"/>
                    <a:gd name="T4" fmla="*/ 38 w 84"/>
                    <a:gd name="T5" fmla="*/ 22 h 99"/>
                    <a:gd name="T6" fmla="*/ 84 w 84"/>
                    <a:gd name="T7" fmla="*/ 0 h 99"/>
                    <a:gd name="T8" fmla="*/ 50 w 84"/>
                    <a:gd name="T9" fmla="*/ 7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99">
                      <a:moveTo>
                        <a:pt x="50" y="75"/>
                      </a:moveTo>
                      <a:cubicBezTo>
                        <a:pt x="40" y="83"/>
                        <a:pt x="30" y="91"/>
                        <a:pt x="19" y="99"/>
                      </a:cubicBezTo>
                      <a:cubicBezTo>
                        <a:pt x="0" y="67"/>
                        <a:pt x="20" y="44"/>
                        <a:pt x="38" y="22"/>
                      </a:cubicBezTo>
                      <a:cubicBezTo>
                        <a:pt x="48" y="11"/>
                        <a:pt x="64" y="4"/>
                        <a:pt x="84" y="0"/>
                      </a:cubicBezTo>
                      <a:cubicBezTo>
                        <a:pt x="73" y="25"/>
                        <a:pt x="62" y="50"/>
                        <a:pt x="5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3" name="Freeform 37">
                  <a:extLst>
                    <a:ext uri="{FF2B5EF4-FFF2-40B4-BE49-F238E27FC236}">
                      <a16:creationId xmlns:a16="http://schemas.microsoft.com/office/drawing/2014/main" id="{63F8A9E1-4348-42C2-A36B-4F89BA74F4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203" y="2920146"/>
                  <a:ext cx="54809" cy="84930"/>
                </a:xfrm>
                <a:custGeom>
                  <a:avLst/>
                  <a:gdLst>
                    <a:gd name="T0" fmla="*/ 23 w 71"/>
                    <a:gd name="T1" fmla="*/ 111 h 111"/>
                    <a:gd name="T2" fmla="*/ 52 w 71"/>
                    <a:gd name="T3" fmla="*/ 0 h 111"/>
                    <a:gd name="T4" fmla="*/ 23 w 71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111">
                      <a:moveTo>
                        <a:pt x="23" y="111"/>
                      </a:moveTo>
                      <a:cubicBezTo>
                        <a:pt x="0" y="63"/>
                        <a:pt x="24" y="31"/>
                        <a:pt x="52" y="0"/>
                      </a:cubicBezTo>
                      <a:cubicBezTo>
                        <a:pt x="71" y="46"/>
                        <a:pt x="68" y="57"/>
                        <a:pt x="23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4" name="Freeform 38">
                  <a:extLst>
                    <a:ext uri="{FF2B5EF4-FFF2-40B4-BE49-F238E27FC236}">
                      <a16:creationId xmlns:a16="http://schemas.microsoft.com/office/drawing/2014/main" id="{A6E60F42-B31A-46F6-8B1D-E4E398F7F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324" y="2491052"/>
                  <a:ext cx="85423" cy="44440"/>
                </a:xfrm>
                <a:custGeom>
                  <a:avLst/>
                  <a:gdLst>
                    <a:gd name="T0" fmla="*/ 0 w 111"/>
                    <a:gd name="T1" fmla="*/ 43 h 58"/>
                    <a:gd name="T2" fmla="*/ 25 w 111"/>
                    <a:gd name="T3" fmla="*/ 17 h 58"/>
                    <a:gd name="T4" fmla="*/ 111 w 111"/>
                    <a:gd name="T5" fmla="*/ 0 h 58"/>
                    <a:gd name="T6" fmla="*/ 5 w 111"/>
                    <a:gd name="T7" fmla="*/ 53 h 58"/>
                    <a:gd name="T8" fmla="*/ 0 w 111"/>
                    <a:gd name="T9" fmla="*/ 4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58">
                      <a:moveTo>
                        <a:pt x="0" y="43"/>
                      </a:moveTo>
                      <a:cubicBezTo>
                        <a:pt x="8" y="34"/>
                        <a:pt x="16" y="25"/>
                        <a:pt x="25" y="17"/>
                      </a:cubicBezTo>
                      <a:cubicBezTo>
                        <a:pt x="51" y="12"/>
                        <a:pt x="77" y="6"/>
                        <a:pt x="111" y="0"/>
                      </a:cubicBezTo>
                      <a:cubicBezTo>
                        <a:pt x="83" y="47"/>
                        <a:pt x="47" y="58"/>
                        <a:pt x="5" y="53"/>
                      </a:cubicBezTo>
                      <a:cubicBezTo>
                        <a:pt x="3" y="53"/>
                        <a:pt x="2" y="46"/>
                        <a:pt x="0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5" name="Freeform 41">
                  <a:extLst>
                    <a:ext uri="{FF2B5EF4-FFF2-40B4-BE49-F238E27FC236}">
                      <a16:creationId xmlns:a16="http://schemas.microsoft.com/office/drawing/2014/main" id="{F26CECFF-4434-4635-A57C-7AB4081B7C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112" y="2558700"/>
                  <a:ext cx="34071" cy="86905"/>
                </a:xfrm>
                <a:custGeom>
                  <a:avLst/>
                  <a:gdLst>
                    <a:gd name="T0" fmla="*/ 32 w 44"/>
                    <a:gd name="T1" fmla="*/ 100 h 113"/>
                    <a:gd name="T2" fmla="*/ 14 w 44"/>
                    <a:gd name="T3" fmla="*/ 113 h 113"/>
                    <a:gd name="T4" fmla="*/ 44 w 44"/>
                    <a:gd name="T5" fmla="*/ 0 h 113"/>
                    <a:gd name="T6" fmla="*/ 39 w 44"/>
                    <a:gd name="T7" fmla="*/ 88 h 113"/>
                    <a:gd name="T8" fmla="*/ 32 w 44"/>
                    <a:gd name="T9" fmla="*/ 10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13">
                      <a:moveTo>
                        <a:pt x="32" y="100"/>
                      </a:moveTo>
                      <a:cubicBezTo>
                        <a:pt x="26" y="104"/>
                        <a:pt x="20" y="108"/>
                        <a:pt x="14" y="113"/>
                      </a:cubicBezTo>
                      <a:cubicBezTo>
                        <a:pt x="0" y="47"/>
                        <a:pt x="0" y="47"/>
                        <a:pt x="44" y="0"/>
                      </a:cubicBezTo>
                      <a:cubicBezTo>
                        <a:pt x="43" y="29"/>
                        <a:pt x="41" y="59"/>
                        <a:pt x="39" y="88"/>
                      </a:cubicBezTo>
                      <a:cubicBezTo>
                        <a:pt x="36" y="92"/>
                        <a:pt x="34" y="96"/>
                        <a:pt x="32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6" name="Freeform 42">
                  <a:extLst>
                    <a:ext uri="{FF2B5EF4-FFF2-40B4-BE49-F238E27FC236}">
                      <a16:creationId xmlns:a16="http://schemas.microsoft.com/office/drawing/2014/main" id="{6F34EC26-D948-4253-A606-BBEFD071D3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4922" y="3450464"/>
                  <a:ext cx="97274" cy="37033"/>
                </a:xfrm>
                <a:custGeom>
                  <a:avLst/>
                  <a:gdLst>
                    <a:gd name="T0" fmla="*/ 93 w 127"/>
                    <a:gd name="T1" fmla="*/ 0 h 48"/>
                    <a:gd name="T2" fmla="*/ 127 w 127"/>
                    <a:gd name="T3" fmla="*/ 13 h 48"/>
                    <a:gd name="T4" fmla="*/ 0 w 127"/>
                    <a:gd name="T5" fmla="*/ 14 h 48"/>
                    <a:gd name="T6" fmla="*/ 93 w 127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48">
                      <a:moveTo>
                        <a:pt x="93" y="0"/>
                      </a:moveTo>
                      <a:cubicBezTo>
                        <a:pt x="105" y="4"/>
                        <a:pt x="116" y="9"/>
                        <a:pt x="127" y="13"/>
                      </a:cubicBezTo>
                      <a:cubicBezTo>
                        <a:pt x="94" y="46"/>
                        <a:pt x="61" y="48"/>
                        <a:pt x="0" y="14"/>
                      </a:cubicBezTo>
                      <a:cubicBezTo>
                        <a:pt x="38" y="8"/>
                        <a:pt x="65" y="4"/>
                        <a:pt x="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7" name="Freeform 43">
                  <a:extLst>
                    <a:ext uri="{FF2B5EF4-FFF2-40B4-BE49-F238E27FC236}">
                      <a16:creationId xmlns:a16="http://schemas.microsoft.com/office/drawing/2014/main" id="{8ED0FF17-F726-45B9-8574-544961035C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804" y="2655481"/>
                  <a:ext cx="73079" cy="64685"/>
                </a:xfrm>
                <a:custGeom>
                  <a:avLst/>
                  <a:gdLst>
                    <a:gd name="T0" fmla="*/ 0 w 95"/>
                    <a:gd name="T1" fmla="*/ 84 h 84"/>
                    <a:gd name="T2" fmla="*/ 95 w 95"/>
                    <a:gd name="T3" fmla="*/ 0 h 84"/>
                    <a:gd name="T4" fmla="*/ 1 w 95"/>
                    <a:gd name="T5" fmla="*/ 83 h 84"/>
                    <a:gd name="T6" fmla="*/ 0 w 95"/>
                    <a:gd name="T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5" h="84">
                      <a:moveTo>
                        <a:pt x="0" y="84"/>
                      </a:moveTo>
                      <a:cubicBezTo>
                        <a:pt x="50" y="13"/>
                        <a:pt x="50" y="13"/>
                        <a:pt x="95" y="0"/>
                      </a:cubicBezTo>
                      <a:cubicBezTo>
                        <a:pt x="83" y="52"/>
                        <a:pt x="50" y="76"/>
                        <a:pt x="1" y="83"/>
                      </a:cubicBezTo>
                      <a:lnTo>
                        <a:pt x="0" y="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8" name="Freeform 45">
                  <a:extLst>
                    <a:ext uri="{FF2B5EF4-FFF2-40B4-BE49-F238E27FC236}">
                      <a16:creationId xmlns:a16="http://schemas.microsoft.com/office/drawing/2014/main" id="{2CBD7D06-38BE-496A-A220-7C7EADDBF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764" y="3283567"/>
                  <a:ext cx="52340" cy="87893"/>
                </a:xfrm>
                <a:custGeom>
                  <a:avLst/>
                  <a:gdLst>
                    <a:gd name="T0" fmla="*/ 68 w 68"/>
                    <a:gd name="T1" fmla="*/ 114 h 114"/>
                    <a:gd name="T2" fmla="*/ 11 w 68"/>
                    <a:gd name="T3" fmla="*/ 0 h 114"/>
                    <a:gd name="T4" fmla="*/ 68 w 68"/>
                    <a:gd name="T5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14">
                      <a:moveTo>
                        <a:pt x="68" y="114"/>
                      </a:moveTo>
                      <a:cubicBezTo>
                        <a:pt x="35" y="84"/>
                        <a:pt x="0" y="53"/>
                        <a:pt x="11" y="0"/>
                      </a:cubicBezTo>
                      <a:cubicBezTo>
                        <a:pt x="62" y="23"/>
                        <a:pt x="66" y="68"/>
                        <a:pt x="68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9" name="Freeform 46">
                  <a:extLst>
                    <a:ext uri="{FF2B5EF4-FFF2-40B4-BE49-F238E27FC236}">
                      <a16:creationId xmlns:a16="http://schemas.microsoft.com/office/drawing/2014/main" id="{71A569C6-BC99-4DB1-BB11-B221ED3836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327" y="2693995"/>
                  <a:ext cx="38515" cy="91349"/>
                </a:xfrm>
                <a:custGeom>
                  <a:avLst/>
                  <a:gdLst>
                    <a:gd name="T0" fmla="*/ 33 w 50"/>
                    <a:gd name="T1" fmla="*/ 118 h 119"/>
                    <a:gd name="T2" fmla="*/ 3 w 50"/>
                    <a:gd name="T3" fmla="*/ 43 h 119"/>
                    <a:gd name="T4" fmla="*/ 16 w 50"/>
                    <a:gd name="T5" fmla="*/ 0 h 119"/>
                    <a:gd name="T6" fmla="*/ 32 w 50"/>
                    <a:gd name="T7" fmla="*/ 119 h 119"/>
                    <a:gd name="T8" fmla="*/ 33 w 50"/>
                    <a:gd name="T9" fmla="*/ 11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9">
                      <a:moveTo>
                        <a:pt x="33" y="118"/>
                      </a:moveTo>
                      <a:cubicBezTo>
                        <a:pt x="23" y="93"/>
                        <a:pt x="10" y="69"/>
                        <a:pt x="3" y="43"/>
                      </a:cubicBezTo>
                      <a:cubicBezTo>
                        <a:pt x="0" y="31"/>
                        <a:pt x="11" y="16"/>
                        <a:pt x="16" y="0"/>
                      </a:cubicBezTo>
                      <a:cubicBezTo>
                        <a:pt x="50" y="38"/>
                        <a:pt x="43" y="79"/>
                        <a:pt x="32" y="119"/>
                      </a:cubicBezTo>
                      <a:lnTo>
                        <a:pt x="33" y="1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0" name="Freeform 51">
                  <a:extLst>
                    <a:ext uri="{FF2B5EF4-FFF2-40B4-BE49-F238E27FC236}">
                      <a16:creationId xmlns:a16="http://schemas.microsoft.com/office/drawing/2014/main" id="{E4FB8887-995B-40FC-8340-76EB6A98C4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410" y="2986312"/>
                  <a:ext cx="40490" cy="87399"/>
                </a:xfrm>
                <a:custGeom>
                  <a:avLst/>
                  <a:gdLst>
                    <a:gd name="T0" fmla="*/ 0 w 53"/>
                    <a:gd name="T1" fmla="*/ 114 h 114"/>
                    <a:gd name="T2" fmla="*/ 5 w 53"/>
                    <a:gd name="T3" fmla="*/ 81 h 114"/>
                    <a:gd name="T4" fmla="*/ 24 w 53"/>
                    <a:gd name="T5" fmla="*/ 0 h 114"/>
                    <a:gd name="T6" fmla="*/ 0 w 53"/>
                    <a:gd name="T7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14">
                      <a:moveTo>
                        <a:pt x="0" y="114"/>
                      </a:moveTo>
                      <a:cubicBezTo>
                        <a:pt x="2" y="103"/>
                        <a:pt x="3" y="92"/>
                        <a:pt x="5" y="81"/>
                      </a:cubicBezTo>
                      <a:cubicBezTo>
                        <a:pt x="11" y="54"/>
                        <a:pt x="18" y="27"/>
                        <a:pt x="24" y="0"/>
                      </a:cubicBezTo>
                      <a:cubicBezTo>
                        <a:pt x="53" y="67"/>
                        <a:pt x="40" y="110"/>
                        <a:pt x="0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1" name="Freeform 52">
                  <a:extLst>
                    <a:ext uri="{FF2B5EF4-FFF2-40B4-BE49-F238E27FC236}">
                      <a16:creationId xmlns:a16="http://schemas.microsoft.com/office/drawing/2014/main" id="{0F925AB3-1710-41A4-8096-9E238FAB89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86" y="3334919"/>
                  <a:ext cx="93818" cy="43452"/>
                </a:xfrm>
                <a:custGeom>
                  <a:avLst/>
                  <a:gdLst>
                    <a:gd name="T0" fmla="*/ 122 w 122"/>
                    <a:gd name="T1" fmla="*/ 47 h 56"/>
                    <a:gd name="T2" fmla="*/ 0 w 122"/>
                    <a:gd name="T3" fmla="*/ 5 h 56"/>
                    <a:gd name="T4" fmla="*/ 96 w 122"/>
                    <a:gd name="T5" fmla="*/ 32 h 56"/>
                    <a:gd name="T6" fmla="*/ 122 w 122"/>
                    <a:gd name="T7" fmla="*/ 47 h 56"/>
                    <a:gd name="T8" fmla="*/ 122 w 122"/>
                    <a:gd name="T9" fmla="*/ 47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56">
                      <a:moveTo>
                        <a:pt x="122" y="47"/>
                      </a:moveTo>
                      <a:cubicBezTo>
                        <a:pt x="75" y="56"/>
                        <a:pt x="31" y="54"/>
                        <a:pt x="0" y="5"/>
                      </a:cubicBezTo>
                      <a:cubicBezTo>
                        <a:pt x="38" y="1"/>
                        <a:pt x="71" y="0"/>
                        <a:pt x="96" y="32"/>
                      </a:cubicBezTo>
                      <a:cubicBezTo>
                        <a:pt x="102" y="39"/>
                        <a:pt x="113" y="42"/>
                        <a:pt x="122" y="47"/>
                      </a:cubicBezTo>
                      <a:cubicBezTo>
                        <a:pt x="122" y="47"/>
                        <a:pt x="122" y="47"/>
                        <a:pt x="12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2" name="Freeform 55">
                  <a:extLst>
                    <a:ext uri="{FF2B5EF4-FFF2-40B4-BE49-F238E27FC236}">
                      <a16:creationId xmlns:a16="http://schemas.microsoft.com/office/drawing/2014/main" id="{916CBBF8-241E-4A1C-B502-4BC6A628E4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850" y="2587833"/>
                  <a:ext cx="70117" cy="64685"/>
                </a:xfrm>
                <a:custGeom>
                  <a:avLst/>
                  <a:gdLst>
                    <a:gd name="T0" fmla="*/ 5 w 91"/>
                    <a:gd name="T1" fmla="*/ 62 h 84"/>
                    <a:gd name="T2" fmla="*/ 12 w 91"/>
                    <a:gd name="T3" fmla="*/ 50 h 84"/>
                    <a:gd name="T4" fmla="*/ 91 w 91"/>
                    <a:gd name="T5" fmla="*/ 0 h 84"/>
                    <a:gd name="T6" fmla="*/ 0 w 91"/>
                    <a:gd name="T7" fmla="*/ 84 h 84"/>
                    <a:gd name="T8" fmla="*/ 5 w 91"/>
                    <a:gd name="T9" fmla="*/ 6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4">
                      <a:moveTo>
                        <a:pt x="5" y="62"/>
                      </a:moveTo>
                      <a:cubicBezTo>
                        <a:pt x="7" y="58"/>
                        <a:pt x="9" y="54"/>
                        <a:pt x="12" y="50"/>
                      </a:cubicBezTo>
                      <a:cubicBezTo>
                        <a:pt x="36" y="35"/>
                        <a:pt x="61" y="19"/>
                        <a:pt x="91" y="0"/>
                      </a:cubicBezTo>
                      <a:cubicBezTo>
                        <a:pt x="76" y="60"/>
                        <a:pt x="68" y="67"/>
                        <a:pt x="0" y="84"/>
                      </a:cubicBezTo>
                      <a:cubicBezTo>
                        <a:pt x="2" y="77"/>
                        <a:pt x="3" y="70"/>
                        <a:pt x="5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3" name="Freeform 58">
                  <a:extLst>
                    <a:ext uri="{FF2B5EF4-FFF2-40B4-BE49-F238E27FC236}">
                      <a16:creationId xmlns:a16="http://schemas.microsoft.com/office/drawing/2014/main" id="{D522BCD5-BF45-4D72-9800-3BCE949681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314" y="3070748"/>
                  <a:ext cx="61229" cy="74560"/>
                </a:xfrm>
                <a:custGeom>
                  <a:avLst/>
                  <a:gdLst>
                    <a:gd name="T0" fmla="*/ 71 w 80"/>
                    <a:gd name="T1" fmla="*/ 59 h 97"/>
                    <a:gd name="T2" fmla="*/ 80 w 80"/>
                    <a:gd name="T3" fmla="*/ 97 h 97"/>
                    <a:gd name="T4" fmla="*/ 0 w 80"/>
                    <a:gd name="T5" fmla="*/ 0 h 97"/>
                    <a:gd name="T6" fmla="*/ 72 w 80"/>
                    <a:gd name="T7" fmla="*/ 61 h 97"/>
                    <a:gd name="T8" fmla="*/ 71 w 80"/>
                    <a:gd name="T9" fmla="*/ 5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97">
                      <a:moveTo>
                        <a:pt x="71" y="59"/>
                      </a:moveTo>
                      <a:cubicBezTo>
                        <a:pt x="74" y="72"/>
                        <a:pt x="77" y="84"/>
                        <a:pt x="80" y="97"/>
                      </a:cubicBezTo>
                      <a:cubicBezTo>
                        <a:pt x="26" y="83"/>
                        <a:pt x="16" y="71"/>
                        <a:pt x="0" y="0"/>
                      </a:cubicBezTo>
                      <a:cubicBezTo>
                        <a:pt x="29" y="24"/>
                        <a:pt x="51" y="43"/>
                        <a:pt x="72" y="61"/>
                      </a:cubicBezTo>
                      <a:lnTo>
                        <a:pt x="71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4" name="Freeform 60">
                  <a:extLst>
                    <a:ext uri="{FF2B5EF4-FFF2-40B4-BE49-F238E27FC236}">
                      <a16:creationId xmlns:a16="http://schemas.microsoft.com/office/drawing/2014/main" id="{308C42FD-A831-45B1-91F7-FD11B7941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5315" y="3181354"/>
                  <a:ext cx="36540" cy="83942"/>
                </a:xfrm>
                <a:custGeom>
                  <a:avLst/>
                  <a:gdLst>
                    <a:gd name="T0" fmla="*/ 29 w 48"/>
                    <a:gd name="T1" fmla="*/ 109 h 109"/>
                    <a:gd name="T2" fmla="*/ 18 w 48"/>
                    <a:gd name="T3" fmla="*/ 88 h 109"/>
                    <a:gd name="T4" fmla="*/ 0 w 48"/>
                    <a:gd name="T5" fmla="*/ 0 h 109"/>
                    <a:gd name="T6" fmla="*/ 43 w 48"/>
                    <a:gd name="T7" fmla="*/ 102 h 109"/>
                    <a:gd name="T8" fmla="*/ 29 w 48"/>
                    <a:gd name="T9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09">
                      <a:moveTo>
                        <a:pt x="29" y="109"/>
                      </a:moveTo>
                      <a:cubicBezTo>
                        <a:pt x="25" y="102"/>
                        <a:pt x="22" y="95"/>
                        <a:pt x="18" y="88"/>
                      </a:cubicBezTo>
                      <a:cubicBezTo>
                        <a:pt x="12" y="59"/>
                        <a:pt x="6" y="29"/>
                        <a:pt x="0" y="0"/>
                      </a:cubicBezTo>
                      <a:cubicBezTo>
                        <a:pt x="48" y="24"/>
                        <a:pt x="48" y="62"/>
                        <a:pt x="43" y="102"/>
                      </a:cubicBezTo>
                      <a:cubicBezTo>
                        <a:pt x="43" y="105"/>
                        <a:pt x="34" y="107"/>
                        <a:pt x="29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5" name="Freeform 62">
                  <a:extLst>
                    <a:ext uri="{FF2B5EF4-FFF2-40B4-BE49-F238E27FC236}">
                      <a16:creationId xmlns:a16="http://schemas.microsoft.com/office/drawing/2014/main" id="{5AE1CD31-8818-4A91-A34C-6F53A5B64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153" y="2851510"/>
                  <a:ext cx="49871" cy="83942"/>
                </a:xfrm>
                <a:custGeom>
                  <a:avLst/>
                  <a:gdLst>
                    <a:gd name="T0" fmla="*/ 65 w 65"/>
                    <a:gd name="T1" fmla="*/ 5 h 109"/>
                    <a:gd name="T2" fmla="*/ 20 w 65"/>
                    <a:gd name="T3" fmla="*/ 109 h 109"/>
                    <a:gd name="T4" fmla="*/ 54 w 65"/>
                    <a:gd name="T5" fmla="*/ 0 h 109"/>
                    <a:gd name="T6" fmla="*/ 65 w 65"/>
                    <a:gd name="T7" fmla="*/ 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09">
                      <a:moveTo>
                        <a:pt x="65" y="5"/>
                      </a:moveTo>
                      <a:cubicBezTo>
                        <a:pt x="50" y="40"/>
                        <a:pt x="35" y="74"/>
                        <a:pt x="20" y="109"/>
                      </a:cubicBezTo>
                      <a:cubicBezTo>
                        <a:pt x="0" y="51"/>
                        <a:pt x="8" y="31"/>
                        <a:pt x="54" y="0"/>
                      </a:cubicBezTo>
                      <a:cubicBezTo>
                        <a:pt x="58" y="2"/>
                        <a:pt x="61" y="3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6" name="Freeform 64">
                  <a:extLst>
                    <a:ext uri="{FF2B5EF4-FFF2-40B4-BE49-F238E27FC236}">
                      <a16:creationId xmlns:a16="http://schemas.microsoft.com/office/drawing/2014/main" id="{C37563C7-97E6-4AF9-8FB8-6484BCAB29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016" y="2716709"/>
                  <a:ext cx="59747" cy="69623"/>
                </a:xfrm>
                <a:custGeom>
                  <a:avLst/>
                  <a:gdLst>
                    <a:gd name="T0" fmla="*/ 0 w 78"/>
                    <a:gd name="T1" fmla="*/ 89 h 90"/>
                    <a:gd name="T2" fmla="*/ 78 w 78"/>
                    <a:gd name="T3" fmla="*/ 0 h 90"/>
                    <a:gd name="T4" fmla="*/ 1 w 78"/>
                    <a:gd name="T5" fmla="*/ 88 h 90"/>
                    <a:gd name="T6" fmla="*/ 0 w 78"/>
                    <a:gd name="T7" fmla="*/ 89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" h="90">
                      <a:moveTo>
                        <a:pt x="0" y="89"/>
                      </a:moveTo>
                      <a:cubicBezTo>
                        <a:pt x="17" y="51"/>
                        <a:pt x="31" y="11"/>
                        <a:pt x="78" y="0"/>
                      </a:cubicBezTo>
                      <a:cubicBezTo>
                        <a:pt x="70" y="59"/>
                        <a:pt x="43" y="90"/>
                        <a:pt x="1" y="88"/>
                      </a:cubicBezTo>
                      <a:cubicBezTo>
                        <a:pt x="1" y="88"/>
                        <a:pt x="0" y="89"/>
                        <a:pt x="0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7" name="Freeform 69">
                  <a:extLst>
                    <a:ext uri="{FF2B5EF4-FFF2-40B4-BE49-F238E27FC236}">
                      <a16:creationId xmlns:a16="http://schemas.microsoft.com/office/drawing/2014/main" id="{4F3A58F1-303B-42AD-A58C-6BCE87FF7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572" y="2623385"/>
                  <a:ext cx="47403" cy="96781"/>
                </a:xfrm>
                <a:custGeom>
                  <a:avLst/>
                  <a:gdLst>
                    <a:gd name="T0" fmla="*/ 29 w 62"/>
                    <a:gd name="T1" fmla="*/ 125 h 126"/>
                    <a:gd name="T2" fmla="*/ 35 w 62"/>
                    <a:gd name="T3" fmla="*/ 0 h 126"/>
                    <a:gd name="T4" fmla="*/ 28 w 62"/>
                    <a:gd name="T5" fmla="*/ 126 h 126"/>
                    <a:gd name="T6" fmla="*/ 29 w 62"/>
                    <a:gd name="T7" fmla="*/ 125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" h="126">
                      <a:moveTo>
                        <a:pt x="29" y="125"/>
                      </a:moveTo>
                      <a:cubicBezTo>
                        <a:pt x="3" y="82"/>
                        <a:pt x="0" y="41"/>
                        <a:pt x="35" y="0"/>
                      </a:cubicBezTo>
                      <a:cubicBezTo>
                        <a:pt x="62" y="44"/>
                        <a:pt x="44" y="85"/>
                        <a:pt x="28" y="126"/>
                      </a:cubicBezTo>
                      <a:cubicBezTo>
                        <a:pt x="28" y="126"/>
                        <a:pt x="29" y="125"/>
                        <a:pt x="29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8" name="Freeform 70">
                  <a:extLst>
                    <a:ext uri="{FF2B5EF4-FFF2-40B4-BE49-F238E27FC236}">
                      <a16:creationId xmlns:a16="http://schemas.microsoft.com/office/drawing/2014/main" id="{51922FEE-66FF-418D-B052-98184BC8C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4577" y="2491546"/>
                  <a:ext cx="36540" cy="89374"/>
                </a:xfrm>
                <a:custGeom>
                  <a:avLst/>
                  <a:gdLst>
                    <a:gd name="T0" fmla="*/ 48 w 48"/>
                    <a:gd name="T1" fmla="*/ 78 h 116"/>
                    <a:gd name="T2" fmla="*/ 17 w 48"/>
                    <a:gd name="T3" fmla="*/ 116 h 116"/>
                    <a:gd name="T4" fmla="*/ 16 w 48"/>
                    <a:gd name="T5" fmla="*/ 38 h 116"/>
                    <a:gd name="T6" fmla="*/ 48 w 48"/>
                    <a:gd name="T7" fmla="*/ 0 h 116"/>
                    <a:gd name="T8" fmla="*/ 48 w 48"/>
                    <a:gd name="T9" fmla="*/ 78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16">
                      <a:moveTo>
                        <a:pt x="48" y="78"/>
                      </a:moveTo>
                      <a:cubicBezTo>
                        <a:pt x="37" y="91"/>
                        <a:pt x="27" y="103"/>
                        <a:pt x="17" y="116"/>
                      </a:cubicBezTo>
                      <a:cubicBezTo>
                        <a:pt x="1" y="98"/>
                        <a:pt x="0" y="60"/>
                        <a:pt x="16" y="38"/>
                      </a:cubicBezTo>
                      <a:cubicBezTo>
                        <a:pt x="23" y="27"/>
                        <a:pt x="32" y="18"/>
                        <a:pt x="48" y="0"/>
                      </a:cubicBezTo>
                      <a:cubicBezTo>
                        <a:pt x="48" y="32"/>
                        <a:pt x="48" y="55"/>
                        <a:pt x="48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9" name="Freeform 71">
                  <a:extLst>
                    <a:ext uri="{FF2B5EF4-FFF2-40B4-BE49-F238E27FC236}">
                      <a16:creationId xmlns:a16="http://schemas.microsoft.com/office/drawing/2014/main" id="{97BE1F22-567A-468C-9D94-505FC59D15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684" y="2782875"/>
                  <a:ext cx="56291" cy="79498"/>
                </a:xfrm>
                <a:custGeom>
                  <a:avLst/>
                  <a:gdLst>
                    <a:gd name="T0" fmla="*/ 0 w 73"/>
                    <a:gd name="T1" fmla="*/ 103 h 103"/>
                    <a:gd name="T2" fmla="*/ 73 w 73"/>
                    <a:gd name="T3" fmla="*/ 0 h 103"/>
                    <a:gd name="T4" fmla="*/ 0 w 73"/>
                    <a:gd name="T5" fmla="*/ 102 h 103"/>
                    <a:gd name="T6" fmla="*/ 0 w 73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103">
                      <a:moveTo>
                        <a:pt x="0" y="103"/>
                      </a:moveTo>
                      <a:cubicBezTo>
                        <a:pt x="15" y="62"/>
                        <a:pt x="23" y="17"/>
                        <a:pt x="73" y="0"/>
                      </a:cubicBezTo>
                      <a:cubicBezTo>
                        <a:pt x="71" y="51"/>
                        <a:pt x="52" y="88"/>
                        <a:pt x="0" y="102"/>
                      </a:cubicBezTo>
                      <a:cubicBezTo>
                        <a:pt x="0" y="102"/>
                        <a:pt x="0" y="103"/>
                        <a:pt x="0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0" name="Freeform 72">
                  <a:extLst>
                    <a:ext uri="{FF2B5EF4-FFF2-40B4-BE49-F238E27FC236}">
                      <a16:creationId xmlns:a16="http://schemas.microsoft.com/office/drawing/2014/main" id="{EFF8845F-AC13-4738-A98D-5107580B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460" y="3149259"/>
                  <a:ext cx="64685" cy="61229"/>
                </a:xfrm>
                <a:custGeom>
                  <a:avLst/>
                  <a:gdLst>
                    <a:gd name="T0" fmla="*/ 0 w 84"/>
                    <a:gd name="T1" fmla="*/ 0 h 80"/>
                    <a:gd name="T2" fmla="*/ 84 w 84"/>
                    <a:gd name="T3" fmla="*/ 80 h 80"/>
                    <a:gd name="T4" fmla="*/ 0 w 84"/>
                    <a:gd name="T5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80">
                      <a:moveTo>
                        <a:pt x="0" y="0"/>
                      </a:moveTo>
                      <a:cubicBezTo>
                        <a:pt x="43" y="13"/>
                        <a:pt x="78" y="30"/>
                        <a:pt x="84" y="80"/>
                      </a:cubicBezTo>
                      <a:cubicBezTo>
                        <a:pt x="36" y="74"/>
                        <a:pt x="12" y="4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1" name="Freeform 75">
                  <a:extLst>
                    <a:ext uri="{FF2B5EF4-FFF2-40B4-BE49-F238E27FC236}">
                      <a16:creationId xmlns:a16="http://schemas.microsoft.com/office/drawing/2014/main" id="{812355D8-5F02-4834-8CAD-0E04672965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8768" y="3231226"/>
                  <a:ext cx="43946" cy="88386"/>
                </a:xfrm>
                <a:custGeom>
                  <a:avLst/>
                  <a:gdLst>
                    <a:gd name="T0" fmla="*/ 35 w 57"/>
                    <a:gd name="T1" fmla="*/ 115 h 115"/>
                    <a:gd name="T2" fmla="*/ 4 w 57"/>
                    <a:gd name="T3" fmla="*/ 77 h 115"/>
                    <a:gd name="T4" fmla="*/ 0 w 57"/>
                    <a:gd name="T5" fmla="*/ 0 h 115"/>
                    <a:gd name="T6" fmla="*/ 35 w 57"/>
                    <a:gd name="T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15">
                      <a:moveTo>
                        <a:pt x="35" y="115"/>
                      </a:moveTo>
                      <a:cubicBezTo>
                        <a:pt x="25" y="102"/>
                        <a:pt x="15" y="90"/>
                        <a:pt x="4" y="77"/>
                      </a:cubicBezTo>
                      <a:cubicBezTo>
                        <a:pt x="3" y="53"/>
                        <a:pt x="2" y="28"/>
                        <a:pt x="0" y="0"/>
                      </a:cubicBezTo>
                      <a:cubicBezTo>
                        <a:pt x="49" y="42"/>
                        <a:pt x="57" y="73"/>
                        <a:pt x="35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2" name="Freeform 76">
                  <a:extLst>
                    <a:ext uri="{FF2B5EF4-FFF2-40B4-BE49-F238E27FC236}">
                      <a16:creationId xmlns:a16="http://schemas.microsoft.com/office/drawing/2014/main" id="{2723DF7B-DD1C-438F-A747-D5964BE78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675" y="2846079"/>
                  <a:ext cx="49871" cy="85423"/>
                </a:xfrm>
                <a:custGeom>
                  <a:avLst/>
                  <a:gdLst>
                    <a:gd name="T0" fmla="*/ 45 w 65"/>
                    <a:gd name="T1" fmla="*/ 111 h 111"/>
                    <a:gd name="T2" fmla="*/ 10 w 65"/>
                    <a:gd name="T3" fmla="*/ 0 h 111"/>
                    <a:gd name="T4" fmla="*/ 45 w 65"/>
                    <a:gd name="T5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11">
                      <a:moveTo>
                        <a:pt x="45" y="111"/>
                      </a:moveTo>
                      <a:cubicBezTo>
                        <a:pt x="9" y="82"/>
                        <a:pt x="0" y="46"/>
                        <a:pt x="10" y="0"/>
                      </a:cubicBezTo>
                      <a:cubicBezTo>
                        <a:pt x="44" y="31"/>
                        <a:pt x="65" y="64"/>
                        <a:pt x="45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3" name="Freeform 78">
                  <a:extLst>
                    <a:ext uri="{FF2B5EF4-FFF2-40B4-BE49-F238E27FC236}">
                      <a16:creationId xmlns:a16="http://schemas.microsoft.com/office/drawing/2014/main" id="{CE3A3175-8A50-45A1-8644-3772D729E9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630" y="3047541"/>
                  <a:ext cx="39996" cy="96781"/>
                </a:xfrm>
                <a:custGeom>
                  <a:avLst/>
                  <a:gdLst>
                    <a:gd name="T0" fmla="*/ 1 w 52"/>
                    <a:gd name="T1" fmla="*/ 91 h 126"/>
                    <a:gd name="T2" fmla="*/ 16 w 52"/>
                    <a:gd name="T3" fmla="*/ 0 h 126"/>
                    <a:gd name="T4" fmla="*/ 23 w 52"/>
                    <a:gd name="T5" fmla="*/ 126 h 126"/>
                    <a:gd name="T6" fmla="*/ 0 w 52"/>
                    <a:gd name="T7" fmla="*/ 90 h 126"/>
                    <a:gd name="T8" fmla="*/ 1 w 52"/>
                    <a:gd name="T9" fmla="*/ 91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1" y="91"/>
                      </a:moveTo>
                      <a:cubicBezTo>
                        <a:pt x="5" y="63"/>
                        <a:pt x="10" y="35"/>
                        <a:pt x="16" y="0"/>
                      </a:cubicBezTo>
                      <a:cubicBezTo>
                        <a:pt x="52" y="47"/>
                        <a:pt x="45" y="86"/>
                        <a:pt x="23" y="126"/>
                      </a:cubicBezTo>
                      <a:cubicBezTo>
                        <a:pt x="15" y="113"/>
                        <a:pt x="7" y="101"/>
                        <a:pt x="0" y="90"/>
                      </a:cubicBezTo>
                      <a:cubicBezTo>
                        <a:pt x="0" y="89"/>
                        <a:pt x="1" y="91"/>
                        <a:pt x="1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4" name="Freeform 79">
                  <a:extLst>
                    <a:ext uri="{FF2B5EF4-FFF2-40B4-BE49-F238E27FC236}">
                      <a16:creationId xmlns:a16="http://schemas.microsoft.com/office/drawing/2014/main" id="{B11536A3-273E-4C1D-8FC5-50DD3D8D2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331" y="3116669"/>
                  <a:ext cx="43946" cy="90855"/>
                </a:xfrm>
                <a:custGeom>
                  <a:avLst/>
                  <a:gdLst>
                    <a:gd name="T0" fmla="*/ 22 w 57"/>
                    <a:gd name="T1" fmla="*/ 0 h 118"/>
                    <a:gd name="T2" fmla="*/ 36 w 57"/>
                    <a:gd name="T3" fmla="*/ 118 h 118"/>
                    <a:gd name="T4" fmla="*/ 22 w 57"/>
                    <a:gd name="T5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" h="118">
                      <a:moveTo>
                        <a:pt x="22" y="0"/>
                      </a:moveTo>
                      <a:cubicBezTo>
                        <a:pt x="57" y="37"/>
                        <a:pt x="54" y="76"/>
                        <a:pt x="36" y="118"/>
                      </a:cubicBezTo>
                      <a:cubicBezTo>
                        <a:pt x="0" y="82"/>
                        <a:pt x="6" y="43"/>
                        <a:pt x="2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5" name="Freeform 81">
                  <a:extLst>
                    <a:ext uri="{FF2B5EF4-FFF2-40B4-BE49-F238E27FC236}">
                      <a16:creationId xmlns:a16="http://schemas.microsoft.com/office/drawing/2014/main" id="{FFE8CA33-EC87-44BD-886C-98A9BDF07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4713" y="2924590"/>
                  <a:ext cx="52340" cy="82461"/>
                </a:xfrm>
                <a:custGeom>
                  <a:avLst/>
                  <a:gdLst>
                    <a:gd name="T0" fmla="*/ 14 w 68"/>
                    <a:gd name="T1" fmla="*/ 0 h 107"/>
                    <a:gd name="T2" fmla="*/ 58 w 68"/>
                    <a:gd name="T3" fmla="*/ 107 h 107"/>
                    <a:gd name="T4" fmla="*/ 14 w 68"/>
                    <a:gd name="T5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8" h="107">
                      <a:moveTo>
                        <a:pt x="14" y="0"/>
                      </a:moveTo>
                      <a:cubicBezTo>
                        <a:pt x="53" y="26"/>
                        <a:pt x="68" y="60"/>
                        <a:pt x="58" y="107"/>
                      </a:cubicBezTo>
                      <a:cubicBezTo>
                        <a:pt x="25" y="79"/>
                        <a:pt x="0" y="5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21" name="组合 420">
                <a:extLst>
                  <a:ext uri="{FF2B5EF4-FFF2-40B4-BE49-F238E27FC236}">
                    <a16:creationId xmlns:a16="http://schemas.microsoft.com/office/drawing/2014/main" id="{A68EC8D2-88CA-41C5-82A3-B756DD1368C4}"/>
                  </a:ext>
                </a:extLst>
              </p:cNvPr>
              <p:cNvGrpSpPr/>
              <p:nvPr/>
            </p:nvGrpSpPr>
            <p:grpSpPr>
              <a:xfrm>
                <a:off x="3295568" y="2382421"/>
                <a:ext cx="473533" cy="1106557"/>
                <a:chOff x="2030648" y="2382421"/>
                <a:chExt cx="473533" cy="1106557"/>
              </a:xfrm>
              <a:grpFill/>
            </p:grpSpPr>
            <p:sp>
              <p:nvSpPr>
                <p:cNvPr id="422" name="Freeform 9">
                  <a:extLst>
                    <a:ext uri="{FF2B5EF4-FFF2-40B4-BE49-F238E27FC236}">
                      <a16:creationId xmlns:a16="http://schemas.microsoft.com/office/drawing/2014/main" id="{A912D1E4-34A7-4F0A-9B95-084415899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741" y="2846079"/>
                  <a:ext cx="44440" cy="82461"/>
                </a:xfrm>
                <a:custGeom>
                  <a:avLst/>
                  <a:gdLst>
                    <a:gd name="T0" fmla="*/ 58 w 58"/>
                    <a:gd name="T1" fmla="*/ 61 h 107"/>
                    <a:gd name="T2" fmla="*/ 16 w 58"/>
                    <a:gd name="T3" fmla="*/ 107 h 107"/>
                    <a:gd name="T4" fmla="*/ 41 w 58"/>
                    <a:gd name="T5" fmla="*/ 3 h 107"/>
                    <a:gd name="T6" fmla="*/ 58 w 58"/>
                    <a:gd name="T7" fmla="*/ 5 h 107"/>
                    <a:gd name="T8" fmla="*/ 58 w 58"/>
                    <a:gd name="T9" fmla="*/ 6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07">
                      <a:moveTo>
                        <a:pt x="58" y="61"/>
                      </a:moveTo>
                      <a:cubicBezTo>
                        <a:pt x="45" y="76"/>
                        <a:pt x="31" y="90"/>
                        <a:pt x="16" y="107"/>
                      </a:cubicBezTo>
                      <a:cubicBezTo>
                        <a:pt x="0" y="65"/>
                        <a:pt x="13" y="32"/>
                        <a:pt x="41" y="3"/>
                      </a:cubicBezTo>
                      <a:cubicBezTo>
                        <a:pt x="43" y="0"/>
                        <a:pt x="52" y="4"/>
                        <a:pt x="58" y="5"/>
                      </a:cubicBezTo>
                      <a:cubicBezTo>
                        <a:pt x="58" y="24"/>
                        <a:pt x="58" y="42"/>
                        <a:pt x="5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3" name="Freeform 10">
                  <a:extLst>
                    <a:ext uri="{FF2B5EF4-FFF2-40B4-BE49-F238E27FC236}">
                      <a16:creationId xmlns:a16="http://schemas.microsoft.com/office/drawing/2014/main" id="{1B1A3DAD-D3F6-4F80-848A-655874CAD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310" y="2911258"/>
                  <a:ext cx="49871" cy="95793"/>
                </a:xfrm>
                <a:custGeom>
                  <a:avLst/>
                  <a:gdLst>
                    <a:gd name="T0" fmla="*/ 65 w 65"/>
                    <a:gd name="T1" fmla="*/ 55 h 124"/>
                    <a:gd name="T2" fmla="*/ 15 w 65"/>
                    <a:gd name="T3" fmla="*/ 124 h 124"/>
                    <a:gd name="T4" fmla="*/ 65 w 65"/>
                    <a:gd name="T5" fmla="*/ 0 h 124"/>
                    <a:gd name="T6" fmla="*/ 65 w 65"/>
                    <a:gd name="T7" fmla="*/ 5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124">
                      <a:moveTo>
                        <a:pt x="65" y="55"/>
                      </a:moveTo>
                      <a:cubicBezTo>
                        <a:pt x="50" y="76"/>
                        <a:pt x="34" y="98"/>
                        <a:pt x="15" y="124"/>
                      </a:cubicBezTo>
                      <a:cubicBezTo>
                        <a:pt x="0" y="63"/>
                        <a:pt x="32" y="31"/>
                        <a:pt x="65" y="0"/>
                      </a:cubicBezTo>
                      <a:cubicBezTo>
                        <a:pt x="65" y="18"/>
                        <a:pt x="65" y="37"/>
                        <a:pt x="65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4" name="Freeform 12">
                  <a:extLst>
                    <a:ext uri="{FF2B5EF4-FFF2-40B4-BE49-F238E27FC236}">
                      <a16:creationId xmlns:a16="http://schemas.microsoft.com/office/drawing/2014/main" id="{B83C7254-E8D7-486E-936B-0C3152B54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8785" y="2382421"/>
                  <a:ext cx="82955" cy="54809"/>
                </a:xfrm>
                <a:custGeom>
                  <a:avLst/>
                  <a:gdLst>
                    <a:gd name="T0" fmla="*/ 0 w 108"/>
                    <a:gd name="T1" fmla="*/ 6 h 71"/>
                    <a:gd name="T2" fmla="*/ 108 w 108"/>
                    <a:gd name="T3" fmla="*/ 67 h 71"/>
                    <a:gd name="T4" fmla="*/ 0 w 108"/>
                    <a:gd name="T5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8" h="71">
                      <a:moveTo>
                        <a:pt x="0" y="6"/>
                      </a:moveTo>
                      <a:cubicBezTo>
                        <a:pt x="53" y="0"/>
                        <a:pt x="83" y="28"/>
                        <a:pt x="108" y="67"/>
                      </a:cubicBezTo>
                      <a:cubicBezTo>
                        <a:pt x="50" y="71"/>
                        <a:pt x="39" y="64"/>
                        <a:pt x="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5" name="Freeform 13">
                  <a:extLst>
                    <a:ext uri="{FF2B5EF4-FFF2-40B4-BE49-F238E27FC236}">
                      <a16:creationId xmlns:a16="http://schemas.microsoft.com/office/drawing/2014/main" id="{2125F34C-A95E-4F8C-B887-A2DD31669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998" y="2644123"/>
                  <a:ext cx="71598" cy="68141"/>
                </a:xfrm>
                <a:custGeom>
                  <a:avLst/>
                  <a:gdLst>
                    <a:gd name="T0" fmla="*/ 93 w 93"/>
                    <a:gd name="T1" fmla="*/ 77 h 89"/>
                    <a:gd name="T2" fmla="*/ 78 w 93"/>
                    <a:gd name="T3" fmla="*/ 87 h 89"/>
                    <a:gd name="T4" fmla="*/ 0 w 93"/>
                    <a:gd name="T5" fmla="*/ 0 h 89"/>
                    <a:gd name="T6" fmla="*/ 82 w 93"/>
                    <a:gd name="T7" fmla="*/ 49 h 89"/>
                    <a:gd name="T8" fmla="*/ 93 w 93"/>
                    <a:gd name="T9" fmla="*/ 7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89">
                      <a:moveTo>
                        <a:pt x="93" y="77"/>
                      </a:moveTo>
                      <a:cubicBezTo>
                        <a:pt x="88" y="81"/>
                        <a:pt x="81" y="89"/>
                        <a:pt x="78" y="87"/>
                      </a:cubicBezTo>
                      <a:cubicBezTo>
                        <a:pt x="35" y="74"/>
                        <a:pt x="27" y="65"/>
                        <a:pt x="0" y="0"/>
                      </a:cubicBezTo>
                      <a:cubicBezTo>
                        <a:pt x="33" y="20"/>
                        <a:pt x="57" y="35"/>
                        <a:pt x="82" y="49"/>
                      </a:cubicBezTo>
                      <a:cubicBezTo>
                        <a:pt x="85" y="59"/>
                        <a:pt x="89" y="68"/>
                        <a:pt x="93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6" name="Freeform 14">
                  <a:extLst>
                    <a:ext uri="{FF2B5EF4-FFF2-40B4-BE49-F238E27FC236}">
                      <a16:creationId xmlns:a16="http://schemas.microsoft.com/office/drawing/2014/main" id="{05177253-B65D-4D07-8FED-BB1A71CAF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0511" y="3326525"/>
                  <a:ext cx="58759" cy="79498"/>
                </a:xfrm>
                <a:custGeom>
                  <a:avLst/>
                  <a:gdLst>
                    <a:gd name="T0" fmla="*/ 11 w 77"/>
                    <a:gd name="T1" fmla="*/ 103 h 103"/>
                    <a:gd name="T2" fmla="*/ 77 w 77"/>
                    <a:gd name="T3" fmla="*/ 0 h 103"/>
                    <a:gd name="T4" fmla="*/ 56 w 77"/>
                    <a:gd name="T5" fmla="*/ 76 h 103"/>
                    <a:gd name="T6" fmla="*/ 11 w 77"/>
                    <a:gd name="T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7" h="103">
                      <a:moveTo>
                        <a:pt x="11" y="103"/>
                      </a:moveTo>
                      <a:cubicBezTo>
                        <a:pt x="0" y="63"/>
                        <a:pt x="19" y="32"/>
                        <a:pt x="77" y="0"/>
                      </a:cubicBezTo>
                      <a:cubicBezTo>
                        <a:pt x="69" y="28"/>
                        <a:pt x="62" y="52"/>
                        <a:pt x="56" y="76"/>
                      </a:cubicBezTo>
                      <a:cubicBezTo>
                        <a:pt x="41" y="85"/>
                        <a:pt x="26" y="94"/>
                        <a:pt x="11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7" name="Freeform 16">
                  <a:extLst>
                    <a:ext uri="{FF2B5EF4-FFF2-40B4-BE49-F238E27FC236}">
                      <a16:creationId xmlns:a16="http://schemas.microsoft.com/office/drawing/2014/main" id="{CE08CD1D-FED1-4C3D-9192-33E385DD8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4438" y="2977424"/>
                  <a:ext cx="44440" cy="93324"/>
                </a:xfrm>
                <a:custGeom>
                  <a:avLst/>
                  <a:gdLst>
                    <a:gd name="T0" fmla="*/ 55 w 58"/>
                    <a:gd name="T1" fmla="*/ 103 h 121"/>
                    <a:gd name="T2" fmla="*/ 40 w 58"/>
                    <a:gd name="T3" fmla="*/ 121 h 121"/>
                    <a:gd name="T4" fmla="*/ 26 w 58"/>
                    <a:gd name="T5" fmla="*/ 0 h 121"/>
                    <a:gd name="T6" fmla="*/ 58 w 58"/>
                    <a:gd name="T7" fmla="*/ 79 h 121"/>
                    <a:gd name="T8" fmla="*/ 55 w 58"/>
                    <a:gd name="T9" fmla="*/ 103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121">
                      <a:moveTo>
                        <a:pt x="55" y="103"/>
                      </a:moveTo>
                      <a:cubicBezTo>
                        <a:pt x="50" y="109"/>
                        <a:pt x="45" y="115"/>
                        <a:pt x="40" y="121"/>
                      </a:cubicBezTo>
                      <a:cubicBezTo>
                        <a:pt x="11" y="85"/>
                        <a:pt x="0" y="49"/>
                        <a:pt x="26" y="0"/>
                      </a:cubicBezTo>
                      <a:cubicBezTo>
                        <a:pt x="38" y="29"/>
                        <a:pt x="48" y="54"/>
                        <a:pt x="58" y="79"/>
                      </a:cubicBezTo>
                      <a:cubicBezTo>
                        <a:pt x="57" y="87"/>
                        <a:pt x="56" y="95"/>
                        <a:pt x="55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8" name="Freeform 17">
                  <a:extLst>
                    <a:ext uri="{FF2B5EF4-FFF2-40B4-BE49-F238E27FC236}">
                      <a16:creationId xmlns:a16="http://schemas.microsoft.com/office/drawing/2014/main" id="{8E51613D-0603-4D84-AF2D-3C0EA5D5DE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6308" y="2389334"/>
                  <a:ext cx="56784" cy="75548"/>
                </a:xfrm>
                <a:custGeom>
                  <a:avLst/>
                  <a:gdLst>
                    <a:gd name="T0" fmla="*/ 28 w 74"/>
                    <a:gd name="T1" fmla="*/ 76 h 98"/>
                    <a:gd name="T2" fmla="*/ 0 w 74"/>
                    <a:gd name="T3" fmla="*/ 0 h 98"/>
                    <a:gd name="T4" fmla="*/ 74 w 74"/>
                    <a:gd name="T5" fmla="*/ 98 h 98"/>
                    <a:gd name="T6" fmla="*/ 48 w 74"/>
                    <a:gd name="T7" fmla="*/ 89 h 98"/>
                    <a:gd name="T8" fmla="*/ 28 w 74"/>
                    <a:gd name="T9" fmla="*/ 7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8">
                      <a:moveTo>
                        <a:pt x="28" y="76"/>
                      </a:moveTo>
                      <a:cubicBezTo>
                        <a:pt x="19" y="52"/>
                        <a:pt x="10" y="28"/>
                        <a:pt x="0" y="0"/>
                      </a:cubicBezTo>
                      <a:cubicBezTo>
                        <a:pt x="60" y="30"/>
                        <a:pt x="64" y="36"/>
                        <a:pt x="74" y="98"/>
                      </a:cubicBezTo>
                      <a:cubicBezTo>
                        <a:pt x="65" y="95"/>
                        <a:pt x="57" y="92"/>
                        <a:pt x="48" y="89"/>
                      </a:cubicBezTo>
                      <a:cubicBezTo>
                        <a:pt x="42" y="85"/>
                        <a:pt x="35" y="81"/>
                        <a:pt x="28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9" name="Freeform 20">
                  <a:extLst>
                    <a:ext uri="{FF2B5EF4-FFF2-40B4-BE49-F238E27FC236}">
                      <a16:creationId xmlns:a16="http://schemas.microsoft.com/office/drawing/2014/main" id="{90D5D823-20E4-4599-86D7-5B314EC78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4831" y="2447600"/>
                  <a:ext cx="92830" cy="36540"/>
                </a:xfrm>
                <a:custGeom>
                  <a:avLst/>
                  <a:gdLst>
                    <a:gd name="T0" fmla="*/ 82 w 121"/>
                    <a:gd name="T1" fmla="*/ 0 h 47"/>
                    <a:gd name="T2" fmla="*/ 102 w 121"/>
                    <a:gd name="T3" fmla="*/ 13 h 47"/>
                    <a:gd name="T4" fmla="*/ 121 w 121"/>
                    <a:gd name="T5" fmla="*/ 36 h 47"/>
                    <a:gd name="T6" fmla="*/ 0 w 121"/>
                    <a:gd name="T7" fmla="*/ 0 h 47"/>
                    <a:gd name="T8" fmla="*/ 82 w 121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7">
                      <a:moveTo>
                        <a:pt x="82" y="0"/>
                      </a:moveTo>
                      <a:cubicBezTo>
                        <a:pt x="89" y="5"/>
                        <a:pt x="96" y="9"/>
                        <a:pt x="102" y="13"/>
                      </a:cubicBezTo>
                      <a:cubicBezTo>
                        <a:pt x="108" y="20"/>
                        <a:pt x="114" y="27"/>
                        <a:pt x="121" y="36"/>
                      </a:cubicBezTo>
                      <a:cubicBezTo>
                        <a:pt x="78" y="45"/>
                        <a:pt x="39" y="47"/>
                        <a:pt x="0" y="0"/>
                      </a:cubicBezTo>
                      <a:cubicBezTo>
                        <a:pt x="33" y="0"/>
                        <a:pt x="57" y="0"/>
                        <a:pt x="8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0" name="Freeform 23">
                  <a:extLst>
                    <a:ext uri="{FF2B5EF4-FFF2-40B4-BE49-F238E27FC236}">
                      <a16:creationId xmlns:a16="http://schemas.microsoft.com/office/drawing/2014/main" id="{BA706704-7E0C-4395-B0AC-997C9F7CD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452932"/>
                  <a:ext cx="95793" cy="36046"/>
                </a:xfrm>
                <a:custGeom>
                  <a:avLst/>
                  <a:gdLst>
                    <a:gd name="T0" fmla="*/ 41 w 125"/>
                    <a:gd name="T1" fmla="*/ 0 h 47"/>
                    <a:gd name="T2" fmla="*/ 125 w 125"/>
                    <a:gd name="T3" fmla="*/ 8 h 47"/>
                    <a:gd name="T4" fmla="*/ 0 w 125"/>
                    <a:gd name="T5" fmla="*/ 10 h 47"/>
                    <a:gd name="T6" fmla="*/ 41 w 125"/>
                    <a:gd name="T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5" h="47">
                      <a:moveTo>
                        <a:pt x="41" y="0"/>
                      </a:moveTo>
                      <a:cubicBezTo>
                        <a:pt x="67" y="3"/>
                        <a:pt x="94" y="5"/>
                        <a:pt x="125" y="8"/>
                      </a:cubicBezTo>
                      <a:cubicBezTo>
                        <a:pt x="88" y="46"/>
                        <a:pt x="41" y="47"/>
                        <a:pt x="0" y="10"/>
                      </a:cubicBezTo>
                      <a:cubicBezTo>
                        <a:pt x="14" y="6"/>
                        <a:pt x="27" y="3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431" name="Freeform 24">
                  <a:extLst>
                    <a:ext uri="{FF2B5EF4-FFF2-40B4-BE49-F238E27FC236}">
                      <a16:creationId xmlns:a16="http://schemas.microsoft.com/office/drawing/2014/main" id="{FE3155CC-44D9-45AD-BA79-EB505D828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648" y="3394173"/>
                  <a:ext cx="73573" cy="66166"/>
                </a:xfrm>
                <a:custGeom>
                  <a:avLst/>
                  <a:gdLst>
                    <a:gd name="T0" fmla="*/ 41 w 96"/>
                    <a:gd name="T1" fmla="*/ 76 h 86"/>
                    <a:gd name="T2" fmla="*/ 0 w 96"/>
                    <a:gd name="T3" fmla="*/ 86 h 86"/>
                    <a:gd name="T4" fmla="*/ 96 w 96"/>
                    <a:gd name="T5" fmla="*/ 0 h 86"/>
                    <a:gd name="T6" fmla="*/ 41 w 96"/>
                    <a:gd name="T7" fmla="*/ 7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86">
                      <a:moveTo>
                        <a:pt x="41" y="76"/>
                      </a:moveTo>
                      <a:cubicBezTo>
                        <a:pt x="27" y="79"/>
                        <a:pt x="14" y="82"/>
                        <a:pt x="0" y="86"/>
                      </a:cubicBezTo>
                      <a:cubicBezTo>
                        <a:pt x="7" y="37"/>
                        <a:pt x="27" y="18"/>
                        <a:pt x="96" y="0"/>
                      </a:cubicBezTo>
                      <a:cubicBezTo>
                        <a:pt x="75" y="29"/>
                        <a:pt x="58" y="53"/>
                        <a:pt x="41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2" name="Freeform 26">
                  <a:extLst>
                    <a:ext uri="{FF2B5EF4-FFF2-40B4-BE49-F238E27FC236}">
                      <a16:creationId xmlns:a16="http://schemas.microsoft.com/office/drawing/2014/main" id="{CDD58E86-5041-42A7-B409-7599BE71ED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903" y="2989768"/>
                  <a:ext cx="51353" cy="84930"/>
                </a:xfrm>
                <a:custGeom>
                  <a:avLst/>
                  <a:gdLst>
                    <a:gd name="T0" fmla="*/ 0 w 67"/>
                    <a:gd name="T1" fmla="*/ 87 h 110"/>
                    <a:gd name="T2" fmla="*/ 3 w 67"/>
                    <a:gd name="T3" fmla="*/ 63 h 110"/>
                    <a:gd name="T4" fmla="*/ 63 w 67"/>
                    <a:gd name="T5" fmla="*/ 0 h 110"/>
                    <a:gd name="T6" fmla="*/ 0 w 67"/>
                    <a:gd name="T7" fmla="*/ 110 h 110"/>
                    <a:gd name="T8" fmla="*/ 0 w 67"/>
                    <a:gd name="T9" fmla="*/ 8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10">
                      <a:moveTo>
                        <a:pt x="0" y="87"/>
                      </a:moveTo>
                      <a:cubicBezTo>
                        <a:pt x="1" y="79"/>
                        <a:pt x="2" y="71"/>
                        <a:pt x="3" y="63"/>
                      </a:cubicBezTo>
                      <a:cubicBezTo>
                        <a:pt x="21" y="44"/>
                        <a:pt x="40" y="24"/>
                        <a:pt x="63" y="0"/>
                      </a:cubicBezTo>
                      <a:cubicBezTo>
                        <a:pt x="67" y="56"/>
                        <a:pt x="43" y="87"/>
                        <a:pt x="0" y="110"/>
                      </a:cubicBezTo>
                      <a:cubicBezTo>
                        <a:pt x="0" y="101"/>
                        <a:pt x="0" y="94"/>
                        <a:pt x="0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3" name="Freeform 28">
                  <a:extLst>
                    <a:ext uri="{FF2B5EF4-FFF2-40B4-BE49-F238E27FC236}">
                      <a16:creationId xmlns:a16="http://schemas.microsoft.com/office/drawing/2014/main" id="{2322CF1B-5632-4910-AA9A-94D253BDD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7296" y="3282085"/>
                  <a:ext cx="56784" cy="84436"/>
                </a:xfrm>
                <a:custGeom>
                  <a:avLst/>
                  <a:gdLst>
                    <a:gd name="T0" fmla="*/ 21 w 74"/>
                    <a:gd name="T1" fmla="*/ 110 h 110"/>
                    <a:gd name="T2" fmla="*/ 30 w 74"/>
                    <a:gd name="T3" fmla="*/ 32 h 110"/>
                    <a:gd name="T4" fmla="*/ 64 w 74"/>
                    <a:gd name="T5" fmla="*/ 0 h 110"/>
                    <a:gd name="T6" fmla="*/ 74 w 74"/>
                    <a:gd name="T7" fmla="*/ 6 h 110"/>
                    <a:gd name="T8" fmla="*/ 40 w 74"/>
                    <a:gd name="T9" fmla="*/ 91 h 110"/>
                    <a:gd name="T10" fmla="*/ 21 w 74"/>
                    <a:gd name="T11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10">
                      <a:moveTo>
                        <a:pt x="21" y="110"/>
                      </a:moveTo>
                      <a:cubicBezTo>
                        <a:pt x="0" y="82"/>
                        <a:pt x="14" y="55"/>
                        <a:pt x="30" y="32"/>
                      </a:cubicBezTo>
                      <a:cubicBezTo>
                        <a:pt x="38" y="19"/>
                        <a:pt x="52" y="11"/>
                        <a:pt x="64" y="0"/>
                      </a:cubicBezTo>
                      <a:cubicBezTo>
                        <a:pt x="68" y="2"/>
                        <a:pt x="71" y="4"/>
                        <a:pt x="74" y="6"/>
                      </a:cubicBezTo>
                      <a:cubicBezTo>
                        <a:pt x="63" y="34"/>
                        <a:pt x="51" y="63"/>
                        <a:pt x="40" y="91"/>
                      </a:cubicBezTo>
                      <a:cubicBezTo>
                        <a:pt x="33" y="98"/>
                        <a:pt x="27" y="104"/>
                        <a:pt x="21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4" name="Freeform 29">
                  <a:extLst>
                    <a:ext uri="{FF2B5EF4-FFF2-40B4-BE49-F238E27FC236}">
                      <a16:creationId xmlns:a16="http://schemas.microsoft.com/office/drawing/2014/main" id="{71BA5743-DE26-489B-8518-D3DA0C707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3828" y="2496978"/>
                  <a:ext cx="42465" cy="77029"/>
                </a:xfrm>
                <a:custGeom>
                  <a:avLst/>
                  <a:gdLst>
                    <a:gd name="T0" fmla="*/ 28 w 55"/>
                    <a:gd name="T1" fmla="*/ 88 h 100"/>
                    <a:gd name="T2" fmla="*/ 0 w 55"/>
                    <a:gd name="T3" fmla="*/ 0 h 100"/>
                    <a:gd name="T4" fmla="*/ 53 w 55"/>
                    <a:gd name="T5" fmla="*/ 96 h 100"/>
                    <a:gd name="T6" fmla="*/ 39 w 55"/>
                    <a:gd name="T7" fmla="*/ 100 h 100"/>
                    <a:gd name="T8" fmla="*/ 28 w 55"/>
                    <a:gd name="T9" fmla="*/ 88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0">
                      <a:moveTo>
                        <a:pt x="28" y="88"/>
                      </a:moveTo>
                      <a:cubicBezTo>
                        <a:pt x="19" y="59"/>
                        <a:pt x="9" y="29"/>
                        <a:pt x="0" y="0"/>
                      </a:cubicBezTo>
                      <a:cubicBezTo>
                        <a:pt x="50" y="18"/>
                        <a:pt x="55" y="56"/>
                        <a:pt x="53" y="96"/>
                      </a:cubicBezTo>
                      <a:cubicBezTo>
                        <a:pt x="52" y="98"/>
                        <a:pt x="44" y="99"/>
                        <a:pt x="39" y="100"/>
                      </a:cubicBezTo>
                      <a:cubicBezTo>
                        <a:pt x="35" y="96"/>
                        <a:pt x="32" y="92"/>
                        <a:pt x="28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5" name="Freeform 30">
                  <a:extLst>
                    <a:ext uri="{FF2B5EF4-FFF2-40B4-BE49-F238E27FC236}">
                      <a16:creationId xmlns:a16="http://schemas.microsoft.com/office/drawing/2014/main" id="{40D2C490-1435-4D74-9173-707F99464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574" y="3232214"/>
                  <a:ext cx="38515" cy="86905"/>
                </a:xfrm>
                <a:custGeom>
                  <a:avLst/>
                  <a:gdLst>
                    <a:gd name="T0" fmla="*/ 39 w 50"/>
                    <a:gd name="T1" fmla="*/ 87 h 113"/>
                    <a:gd name="T2" fmla="*/ 11 w 50"/>
                    <a:gd name="T3" fmla="*/ 113 h 113"/>
                    <a:gd name="T4" fmla="*/ 50 w 50"/>
                    <a:gd name="T5" fmla="*/ 0 h 113"/>
                    <a:gd name="T6" fmla="*/ 50 w 50"/>
                    <a:gd name="T7" fmla="*/ 76 h 113"/>
                    <a:gd name="T8" fmla="*/ 39 w 50"/>
                    <a:gd name="T9" fmla="*/ 87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13">
                      <a:moveTo>
                        <a:pt x="39" y="87"/>
                      </a:moveTo>
                      <a:cubicBezTo>
                        <a:pt x="30" y="95"/>
                        <a:pt x="22" y="103"/>
                        <a:pt x="11" y="113"/>
                      </a:cubicBezTo>
                      <a:cubicBezTo>
                        <a:pt x="0" y="66"/>
                        <a:pt x="10" y="30"/>
                        <a:pt x="50" y="0"/>
                      </a:cubicBezTo>
                      <a:cubicBezTo>
                        <a:pt x="50" y="27"/>
                        <a:pt x="50" y="52"/>
                        <a:pt x="50" y="76"/>
                      </a:cubicBezTo>
                      <a:cubicBezTo>
                        <a:pt x="46" y="80"/>
                        <a:pt x="43" y="83"/>
                        <a:pt x="3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6" name="Freeform 39">
                  <a:extLst>
                    <a:ext uri="{FF2B5EF4-FFF2-40B4-BE49-F238E27FC236}">
                      <a16:creationId xmlns:a16="http://schemas.microsoft.com/office/drawing/2014/main" id="{3B30F209-7A84-419B-9962-B28C9D4D58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3338" y="3276654"/>
                  <a:ext cx="78017" cy="49378"/>
                </a:xfrm>
                <a:custGeom>
                  <a:avLst/>
                  <a:gdLst>
                    <a:gd name="T0" fmla="*/ 15 w 102"/>
                    <a:gd name="T1" fmla="*/ 29 h 64"/>
                    <a:gd name="T2" fmla="*/ 26 w 102"/>
                    <a:gd name="T3" fmla="*/ 18 h 64"/>
                    <a:gd name="T4" fmla="*/ 102 w 102"/>
                    <a:gd name="T5" fmla="*/ 0 h 64"/>
                    <a:gd name="T6" fmla="*/ 0 w 102"/>
                    <a:gd name="T7" fmla="*/ 63 h 64"/>
                    <a:gd name="T8" fmla="*/ 15 w 102"/>
                    <a:gd name="T9" fmla="*/ 2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64">
                      <a:moveTo>
                        <a:pt x="15" y="29"/>
                      </a:moveTo>
                      <a:cubicBezTo>
                        <a:pt x="19" y="25"/>
                        <a:pt x="22" y="22"/>
                        <a:pt x="26" y="18"/>
                      </a:cubicBezTo>
                      <a:cubicBezTo>
                        <a:pt x="50" y="12"/>
                        <a:pt x="74" y="6"/>
                        <a:pt x="102" y="0"/>
                      </a:cubicBezTo>
                      <a:cubicBezTo>
                        <a:pt x="81" y="47"/>
                        <a:pt x="47" y="64"/>
                        <a:pt x="0" y="63"/>
                      </a:cubicBezTo>
                      <a:cubicBezTo>
                        <a:pt x="5" y="51"/>
                        <a:pt x="10" y="40"/>
                        <a:pt x="15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7" name="Freeform 40">
                  <a:extLst>
                    <a:ext uri="{FF2B5EF4-FFF2-40B4-BE49-F238E27FC236}">
                      <a16:creationId xmlns:a16="http://schemas.microsoft.com/office/drawing/2014/main" id="{F62D5778-ACCB-488F-AB77-BC554B8DD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8906" y="3385285"/>
                  <a:ext cx="91349" cy="41971"/>
                </a:xfrm>
                <a:custGeom>
                  <a:avLst/>
                  <a:gdLst>
                    <a:gd name="T0" fmla="*/ 0 w 119"/>
                    <a:gd name="T1" fmla="*/ 27 h 55"/>
                    <a:gd name="T2" fmla="*/ 45 w 119"/>
                    <a:gd name="T3" fmla="*/ 0 h 55"/>
                    <a:gd name="T4" fmla="*/ 119 w 119"/>
                    <a:gd name="T5" fmla="*/ 0 h 55"/>
                    <a:gd name="T6" fmla="*/ 0 w 119"/>
                    <a:gd name="T7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55">
                      <a:moveTo>
                        <a:pt x="0" y="27"/>
                      </a:moveTo>
                      <a:cubicBezTo>
                        <a:pt x="15" y="18"/>
                        <a:pt x="30" y="9"/>
                        <a:pt x="45" y="0"/>
                      </a:cubicBezTo>
                      <a:cubicBezTo>
                        <a:pt x="68" y="0"/>
                        <a:pt x="91" y="0"/>
                        <a:pt x="119" y="0"/>
                      </a:cubicBezTo>
                      <a:cubicBezTo>
                        <a:pt x="74" y="48"/>
                        <a:pt x="39" y="55"/>
                        <a:pt x="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8" name="Freeform 44">
                  <a:extLst>
                    <a:ext uri="{FF2B5EF4-FFF2-40B4-BE49-F238E27FC236}">
                      <a16:creationId xmlns:a16="http://schemas.microsoft.com/office/drawing/2014/main" id="{9E3E38AC-AADC-43F2-8A3A-EBF508640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729" y="2762137"/>
                  <a:ext cx="41971" cy="89374"/>
                </a:xfrm>
                <a:custGeom>
                  <a:avLst/>
                  <a:gdLst>
                    <a:gd name="T0" fmla="*/ 0 w 55"/>
                    <a:gd name="T1" fmla="*/ 113 h 116"/>
                    <a:gd name="T2" fmla="*/ 20 w 55"/>
                    <a:gd name="T3" fmla="*/ 0 h 116"/>
                    <a:gd name="T4" fmla="*/ 16 w 55"/>
                    <a:gd name="T5" fmla="*/ 116 h 116"/>
                    <a:gd name="T6" fmla="*/ 0 w 55"/>
                    <a:gd name="T7" fmla="*/ 113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116">
                      <a:moveTo>
                        <a:pt x="0" y="113"/>
                      </a:moveTo>
                      <a:cubicBezTo>
                        <a:pt x="6" y="76"/>
                        <a:pt x="13" y="38"/>
                        <a:pt x="20" y="0"/>
                      </a:cubicBezTo>
                      <a:cubicBezTo>
                        <a:pt x="55" y="44"/>
                        <a:pt x="45" y="82"/>
                        <a:pt x="16" y="116"/>
                      </a:cubicBezTo>
                      <a:cubicBezTo>
                        <a:pt x="10" y="115"/>
                        <a:pt x="5" y="114"/>
                        <a:pt x="0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9" name="Freeform 47">
                  <a:extLst>
                    <a:ext uri="{FF2B5EF4-FFF2-40B4-BE49-F238E27FC236}">
                      <a16:creationId xmlns:a16="http://schemas.microsoft.com/office/drawing/2014/main" id="{44F370F8-10F1-4065-9DB9-4DB07ECE4D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5923" y="3112719"/>
                  <a:ext cx="28639" cy="90361"/>
                </a:xfrm>
                <a:custGeom>
                  <a:avLst/>
                  <a:gdLst>
                    <a:gd name="T0" fmla="*/ 22 w 37"/>
                    <a:gd name="T1" fmla="*/ 117 h 117"/>
                    <a:gd name="T2" fmla="*/ 1 w 37"/>
                    <a:gd name="T3" fmla="*/ 43 h 117"/>
                    <a:gd name="T4" fmla="*/ 22 w 37"/>
                    <a:gd name="T5" fmla="*/ 0 h 117"/>
                    <a:gd name="T6" fmla="*/ 37 w 37"/>
                    <a:gd name="T7" fmla="*/ 3 h 117"/>
                    <a:gd name="T8" fmla="*/ 26 w 37"/>
                    <a:gd name="T9" fmla="*/ 111 h 117"/>
                    <a:gd name="T10" fmla="*/ 22 w 37"/>
                    <a:gd name="T11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117">
                      <a:moveTo>
                        <a:pt x="22" y="117"/>
                      </a:moveTo>
                      <a:cubicBezTo>
                        <a:pt x="14" y="93"/>
                        <a:pt x="3" y="68"/>
                        <a:pt x="1" y="43"/>
                      </a:cubicBezTo>
                      <a:cubicBezTo>
                        <a:pt x="0" y="29"/>
                        <a:pt x="15" y="14"/>
                        <a:pt x="22" y="0"/>
                      </a:cubicBezTo>
                      <a:cubicBezTo>
                        <a:pt x="27" y="1"/>
                        <a:pt x="32" y="2"/>
                        <a:pt x="37" y="3"/>
                      </a:cubicBezTo>
                      <a:cubicBezTo>
                        <a:pt x="33" y="39"/>
                        <a:pt x="30" y="75"/>
                        <a:pt x="26" y="111"/>
                      </a:cubicBezTo>
                      <a:cubicBezTo>
                        <a:pt x="24" y="113"/>
                        <a:pt x="23" y="115"/>
                        <a:pt x="22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0" name="Freeform 48">
                  <a:extLst>
                    <a:ext uri="{FF2B5EF4-FFF2-40B4-BE49-F238E27FC236}">
                      <a16:creationId xmlns:a16="http://schemas.microsoft.com/office/drawing/2014/main" id="{69F9E537-F573-489F-AEBE-78EACD0F4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5437" y="2533024"/>
                  <a:ext cx="78511" cy="52340"/>
                </a:xfrm>
                <a:custGeom>
                  <a:avLst/>
                  <a:gdLst>
                    <a:gd name="T0" fmla="*/ 91 w 102"/>
                    <a:gd name="T1" fmla="*/ 41 h 68"/>
                    <a:gd name="T2" fmla="*/ 102 w 102"/>
                    <a:gd name="T3" fmla="*/ 53 h 68"/>
                    <a:gd name="T4" fmla="*/ 30 w 102"/>
                    <a:gd name="T5" fmla="*/ 50 h 68"/>
                    <a:gd name="T6" fmla="*/ 15 w 102"/>
                    <a:gd name="T7" fmla="*/ 32 h 68"/>
                    <a:gd name="T8" fmla="*/ 0 w 102"/>
                    <a:gd name="T9" fmla="*/ 11 h 68"/>
                    <a:gd name="T10" fmla="*/ 6 w 102"/>
                    <a:gd name="T11" fmla="*/ 0 h 68"/>
                    <a:gd name="T12" fmla="*/ 91 w 102"/>
                    <a:gd name="T13" fmla="*/ 41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8">
                      <a:moveTo>
                        <a:pt x="91" y="41"/>
                      </a:moveTo>
                      <a:cubicBezTo>
                        <a:pt x="95" y="45"/>
                        <a:pt x="98" y="49"/>
                        <a:pt x="102" y="53"/>
                      </a:cubicBezTo>
                      <a:cubicBezTo>
                        <a:pt x="92" y="68"/>
                        <a:pt x="50" y="67"/>
                        <a:pt x="30" y="50"/>
                      </a:cubicBezTo>
                      <a:cubicBezTo>
                        <a:pt x="24" y="45"/>
                        <a:pt x="19" y="39"/>
                        <a:pt x="15" y="32"/>
                      </a:cubicBezTo>
                      <a:cubicBezTo>
                        <a:pt x="9" y="25"/>
                        <a:pt x="5" y="18"/>
                        <a:pt x="0" y="11"/>
                      </a:cubicBezTo>
                      <a:cubicBezTo>
                        <a:pt x="2" y="7"/>
                        <a:pt x="4" y="4"/>
                        <a:pt x="6" y="0"/>
                      </a:cubicBezTo>
                      <a:cubicBezTo>
                        <a:pt x="34" y="14"/>
                        <a:pt x="63" y="28"/>
                        <a:pt x="91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1" name="Freeform 49">
                  <a:extLst>
                    <a:ext uri="{FF2B5EF4-FFF2-40B4-BE49-F238E27FC236}">
                      <a16:creationId xmlns:a16="http://schemas.microsoft.com/office/drawing/2014/main" id="{2B4ABFCB-3AE5-42F4-9507-CEB37EFBC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2546849"/>
                  <a:ext cx="37527" cy="100237"/>
                </a:xfrm>
                <a:custGeom>
                  <a:avLst/>
                  <a:gdLst>
                    <a:gd name="T0" fmla="*/ 12 w 49"/>
                    <a:gd name="T1" fmla="*/ 95 h 130"/>
                    <a:gd name="T2" fmla="*/ 0 w 49"/>
                    <a:gd name="T3" fmla="*/ 0 h 130"/>
                    <a:gd name="T4" fmla="*/ 33 w 49"/>
                    <a:gd name="T5" fmla="*/ 130 h 130"/>
                    <a:gd name="T6" fmla="*/ 11 w 49"/>
                    <a:gd name="T7" fmla="*/ 99 h 130"/>
                    <a:gd name="T8" fmla="*/ 12 w 49"/>
                    <a:gd name="T9" fmla="*/ 95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30">
                      <a:moveTo>
                        <a:pt x="12" y="95"/>
                      </a:moveTo>
                      <a:cubicBezTo>
                        <a:pt x="8" y="67"/>
                        <a:pt x="5" y="39"/>
                        <a:pt x="0" y="0"/>
                      </a:cubicBezTo>
                      <a:cubicBezTo>
                        <a:pt x="48" y="39"/>
                        <a:pt x="49" y="78"/>
                        <a:pt x="33" y="130"/>
                      </a:cubicBezTo>
                      <a:cubicBezTo>
                        <a:pt x="23" y="117"/>
                        <a:pt x="17" y="108"/>
                        <a:pt x="11" y="99"/>
                      </a:cubicBezTo>
                      <a:cubicBezTo>
                        <a:pt x="12" y="99"/>
                        <a:pt x="12" y="97"/>
                        <a:pt x="12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2" name="Freeform 50">
                  <a:extLst>
                    <a:ext uri="{FF2B5EF4-FFF2-40B4-BE49-F238E27FC236}">
                      <a16:creationId xmlns:a16="http://schemas.microsoft.com/office/drawing/2014/main" id="{3D12A11A-D238-4C54-93CB-4E28196D1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0741" y="3215919"/>
                  <a:ext cx="74560" cy="54809"/>
                </a:xfrm>
                <a:custGeom>
                  <a:avLst/>
                  <a:gdLst>
                    <a:gd name="T0" fmla="*/ 22 w 97"/>
                    <a:gd name="T1" fmla="*/ 26 h 71"/>
                    <a:gd name="T2" fmla="*/ 57 w 97"/>
                    <a:gd name="T3" fmla="*/ 11 h 71"/>
                    <a:gd name="T4" fmla="*/ 97 w 97"/>
                    <a:gd name="T5" fmla="*/ 0 h 71"/>
                    <a:gd name="T6" fmla="*/ 0 w 97"/>
                    <a:gd name="T7" fmla="*/ 71 h 71"/>
                    <a:gd name="T8" fmla="*/ 8 w 97"/>
                    <a:gd name="T9" fmla="*/ 45 h 71"/>
                    <a:gd name="T10" fmla="*/ 22 w 97"/>
                    <a:gd name="T11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71">
                      <a:moveTo>
                        <a:pt x="22" y="26"/>
                      </a:moveTo>
                      <a:cubicBezTo>
                        <a:pt x="34" y="21"/>
                        <a:pt x="45" y="15"/>
                        <a:pt x="57" y="11"/>
                      </a:cubicBezTo>
                      <a:cubicBezTo>
                        <a:pt x="69" y="6"/>
                        <a:pt x="82" y="4"/>
                        <a:pt x="97" y="0"/>
                      </a:cubicBezTo>
                      <a:cubicBezTo>
                        <a:pt x="81" y="48"/>
                        <a:pt x="48" y="67"/>
                        <a:pt x="0" y="71"/>
                      </a:cubicBezTo>
                      <a:cubicBezTo>
                        <a:pt x="3" y="62"/>
                        <a:pt x="6" y="53"/>
                        <a:pt x="8" y="45"/>
                      </a:cubicBezTo>
                      <a:cubicBezTo>
                        <a:pt x="12" y="39"/>
                        <a:pt x="17" y="33"/>
                        <a:pt x="2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3" name="Freeform 53">
                  <a:extLst>
                    <a:ext uri="{FF2B5EF4-FFF2-40B4-BE49-F238E27FC236}">
                      <a16:creationId xmlns:a16="http://schemas.microsoft.com/office/drawing/2014/main" id="{9207A883-208F-4721-85EE-5390058EB6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8031" y="2438712"/>
                  <a:ext cx="55303" cy="82955"/>
                </a:xfrm>
                <a:custGeom>
                  <a:avLst/>
                  <a:gdLst>
                    <a:gd name="T0" fmla="*/ 59 w 72"/>
                    <a:gd name="T1" fmla="*/ 108 h 108"/>
                    <a:gd name="T2" fmla="*/ 8 w 72"/>
                    <a:gd name="T3" fmla="*/ 0 h 108"/>
                    <a:gd name="T4" fmla="*/ 58 w 72"/>
                    <a:gd name="T5" fmla="*/ 107 h 108"/>
                    <a:gd name="T6" fmla="*/ 59 w 72"/>
                    <a:gd name="T7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2" h="108">
                      <a:moveTo>
                        <a:pt x="59" y="108"/>
                      </a:moveTo>
                      <a:cubicBezTo>
                        <a:pt x="28" y="78"/>
                        <a:pt x="0" y="47"/>
                        <a:pt x="8" y="0"/>
                      </a:cubicBezTo>
                      <a:cubicBezTo>
                        <a:pt x="60" y="34"/>
                        <a:pt x="72" y="59"/>
                        <a:pt x="58" y="107"/>
                      </a:cubicBezTo>
                      <a:lnTo>
                        <a:pt x="59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4" name="Freeform 54">
                  <a:extLst>
                    <a:ext uri="{FF2B5EF4-FFF2-40B4-BE49-F238E27FC236}">
                      <a16:creationId xmlns:a16="http://schemas.microsoft.com/office/drawing/2014/main" id="{5FE7F1D2-1A19-44BF-A3F1-E602E1F946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566" y="2488583"/>
                  <a:ext cx="87399" cy="47896"/>
                </a:xfrm>
                <a:custGeom>
                  <a:avLst/>
                  <a:gdLst>
                    <a:gd name="T0" fmla="*/ 113 w 114"/>
                    <a:gd name="T1" fmla="*/ 42 h 62"/>
                    <a:gd name="T2" fmla="*/ 0 w 114"/>
                    <a:gd name="T3" fmla="*/ 9 h 62"/>
                    <a:gd name="T4" fmla="*/ 114 w 114"/>
                    <a:gd name="T5" fmla="*/ 43 h 62"/>
                    <a:gd name="T6" fmla="*/ 113 w 114"/>
                    <a:gd name="T7" fmla="*/ 4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62">
                      <a:moveTo>
                        <a:pt x="113" y="42"/>
                      </a:moveTo>
                      <a:cubicBezTo>
                        <a:pt x="72" y="62"/>
                        <a:pt x="41" y="53"/>
                        <a:pt x="0" y="9"/>
                      </a:cubicBezTo>
                      <a:cubicBezTo>
                        <a:pt x="38" y="0"/>
                        <a:pt x="38" y="0"/>
                        <a:pt x="114" y="43"/>
                      </a:cubicBezTo>
                      <a:cubicBezTo>
                        <a:pt x="114" y="43"/>
                        <a:pt x="113" y="42"/>
                        <a:pt x="11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5" name="Freeform 56">
                  <a:extLst>
                    <a:ext uri="{FF2B5EF4-FFF2-40B4-BE49-F238E27FC236}">
                      <a16:creationId xmlns:a16="http://schemas.microsoft.com/office/drawing/2014/main" id="{6208A665-5AA9-43F2-A899-84740EB45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7183" y="3415899"/>
                  <a:ext cx="86905" cy="42465"/>
                </a:xfrm>
                <a:custGeom>
                  <a:avLst/>
                  <a:gdLst>
                    <a:gd name="T0" fmla="*/ 0 w 113"/>
                    <a:gd name="T1" fmla="*/ 27 h 55"/>
                    <a:gd name="T2" fmla="*/ 113 w 113"/>
                    <a:gd name="T3" fmla="*/ 20 h 55"/>
                    <a:gd name="T4" fmla="*/ 8 w 113"/>
                    <a:gd name="T5" fmla="*/ 41 h 55"/>
                    <a:gd name="T6" fmla="*/ 1 w 113"/>
                    <a:gd name="T7" fmla="*/ 26 h 55"/>
                    <a:gd name="T8" fmla="*/ 0 w 113"/>
                    <a:gd name="T9" fmla="*/ 2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55">
                      <a:moveTo>
                        <a:pt x="0" y="27"/>
                      </a:moveTo>
                      <a:cubicBezTo>
                        <a:pt x="36" y="7"/>
                        <a:pt x="73" y="0"/>
                        <a:pt x="113" y="20"/>
                      </a:cubicBezTo>
                      <a:cubicBezTo>
                        <a:pt x="82" y="51"/>
                        <a:pt x="47" y="55"/>
                        <a:pt x="8" y="41"/>
                      </a:cubicBezTo>
                      <a:cubicBezTo>
                        <a:pt x="5" y="40"/>
                        <a:pt x="4" y="31"/>
                        <a:pt x="1" y="26"/>
                      </a:cubicBez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6" name="Freeform 57">
                  <a:extLst>
                    <a:ext uri="{FF2B5EF4-FFF2-40B4-BE49-F238E27FC236}">
                      <a16:creationId xmlns:a16="http://schemas.microsoft.com/office/drawing/2014/main" id="{73157582-1496-4BA5-AD03-01AAF994B2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9251" y="3065810"/>
                  <a:ext cx="59747" cy="78017"/>
                </a:xfrm>
                <a:custGeom>
                  <a:avLst/>
                  <a:gdLst>
                    <a:gd name="T0" fmla="*/ 9 w 78"/>
                    <a:gd name="T1" fmla="*/ 59 h 101"/>
                    <a:gd name="T2" fmla="*/ 78 w 78"/>
                    <a:gd name="T3" fmla="*/ 0 h 101"/>
                    <a:gd name="T4" fmla="*/ 0 w 78"/>
                    <a:gd name="T5" fmla="*/ 101 h 101"/>
                    <a:gd name="T6" fmla="*/ 10 w 78"/>
                    <a:gd name="T7" fmla="*/ 58 h 101"/>
                    <a:gd name="T8" fmla="*/ 9 w 78"/>
                    <a:gd name="T9" fmla="*/ 59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01">
                      <a:moveTo>
                        <a:pt x="9" y="59"/>
                      </a:moveTo>
                      <a:cubicBezTo>
                        <a:pt x="30" y="41"/>
                        <a:pt x="51" y="23"/>
                        <a:pt x="78" y="0"/>
                      </a:cubicBezTo>
                      <a:cubicBezTo>
                        <a:pt x="75" y="58"/>
                        <a:pt x="46" y="84"/>
                        <a:pt x="0" y="101"/>
                      </a:cubicBezTo>
                      <a:cubicBezTo>
                        <a:pt x="4" y="85"/>
                        <a:pt x="7" y="72"/>
                        <a:pt x="10" y="58"/>
                      </a:cubicBezTo>
                      <a:lnTo>
                        <a:pt x="9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7" name="Freeform 59">
                  <a:extLst>
                    <a:ext uri="{FF2B5EF4-FFF2-40B4-BE49-F238E27FC236}">
                      <a16:creationId xmlns:a16="http://schemas.microsoft.com/office/drawing/2014/main" id="{44C9A297-1619-4B43-A3A4-B32536E1CA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205" y="3145309"/>
                  <a:ext cx="66660" cy="64685"/>
                </a:xfrm>
                <a:custGeom>
                  <a:avLst/>
                  <a:gdLst>
                    <a:gd name="T0" fmla="*/ 0 w 87"/>
                    <a:gd name="T1" fmla="*/ 75 h 84"/>
                    <a:gd name="T2" fmla="*/ 4 w 87"/>
                    <a:gd name="T3" fmla="*/ 69 h 84"/>
                    <a:gd name="T4" fmla="*/ 87 w 87"/>
                    <a:gd name="T5" fmla="*/ 0 h 84"/>
                    <a:gd name="T6" fmla="*/ 0 w 87"/>
                    <a:gd name="T7" fmla="*/ 75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" h="84">
                      <a:moveTo>
                        <a:pt x="0" y="75"/>
                      </a:moveTo>
                      <a:cubicBezTo>
                        <a:pt x="1" y="73"/>
                        <a:pt x="2" y="71"/>
                        <a:pt x="4" y="69"/>
                      </a:cubicBezTo>
                      <a:cubicBezTo>
                        <a:pt x="20" y="32"/>
                        <a:pt x="48" y="9"/>
                        <a:pt x="87" y="0"/>
                      </a:cubicBezTo>
                      <a:cubicBezTo>
                        <a:pt x="72" y="57"/>
                        <a:pt x="40" y="84"/>
                        <a:pt x="0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8" name="Freeform 61">
                  <a:extLst>
                    <a:ext uri="{FF2B5EF4-FFF2-40B4-BE49-F238E27FC236}">
                      <a16:creationId xmlns:a16="http://schemas.microsoft.com/office/drawing/2014/main" id="{23179ADB-9240-4209-9658-ED13E3D4A5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2965" y="3171973"/>
                  <a:ext cx="34564" cy="90361"/>
                </a:xfrm>
                <a:custGeom>
                  <a:avLst/>
                  <a:gdLst>
                    <a:gd name="T0" fmla="*/ 45 w 45"/>
                    <a:gd name="T1" fmla="*/ 83 h 117"/>
                    <a:gd name="T2" fmla="*/ 31 w 45"/>
                    <a:gd name="T3" fmla="*/ 102 h 117"/>
                    <a:gd name="T4" fmla="*/ 12 w 45"/>
                    <a:gd name="T5" fmla="*/ 117 h 117"/>
                    <a:gd name="T6" fmla="*/ 45 w 45"/>
                    <a:gd name="T7" fmla="*/ 0 h 117"/>
                    <a:gd name="T8" fmla="*/ 45 w 45"/>
                    <a:gd name="T9" fmla="*/ 8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117">
                      <a:moveTo>
                        <a:pt x="45" y="83"/>
                      </a:moveTo>
                      <a:cubicBezTo>
                        <a:pt x="40" y="90"/>
                        <a:pt x="35" y="96"/>
                        <a:pt x="31" y="102"/>
                      </a:cubicBezTo>
                      <a:cubicBezTo>
                        <a:pt x="25" y="107"/>
                        <a:pt x="19" y="111"/>
                        <a:pt x="12" y="117"/>
                      </a:cubicBezTo>
                      <a:cubicBezTo>
                        <a:pt x="0" y="73"/>
                        <a:pt x="3" y="35"/>
                        <a:pt x="45" y="0"/>
                      </a:cubicBezTo>
                      <a:cubicBezTo>
                        <a:pt x="45" y="31"/>
                        <a:pt x="45" y="57"/>
                        <a:pt x="45" y="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9" name="Freeform 63">
                  <a:extLst>
                    <a:ext uri="{FF2B5EF4-FFF2-40B4-BE49-F238E27FC236}">
                      <a16:creationId xmlns:a16="http://schemas.microsoft.com/office/drawing/2014/main" id="{7A616A44-30A1-4E62-A4CB-29FAAA8DC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6421" y="2584870"/>
                  <a:ext cx="73573" cy="62710"/>
                </a:xfrm>
                <a:custGeom>
                  <a:avLst/>
                  <a:gdLst>
                    <a:gd name="T0" fmla="*/ 86 w 96"/>
                    <a:gd name="T1" fmla="*/ 46 h 82"/>
                    <a:gd name="T2" fmla="*/ 85 w 96"/>
                    <a:gd name="T3" fmla="*/ 50 h 82"/>
                    <a:gd name="T4" fmla="*/ 96 w 96"/>
                    <a:gd name="T5" fmla="*/ 82 h 82"/>
                    <a:gd name="T6" fmla="*/ 0 w 96"/>
                    <a:gd name="T7" fmla="*/ 0 h 82"/>
                    <a:gd name="T8" fmla="*/ 86 w 96"/>
                    <a:gd name="T9" fmla="*/ 4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82">
                      <a:moveTo>
                        <a:pt x="86" y="46"/>
                      </a:moveTo>
                      <a:cubicBezTo>
                        <a:pt x="86" y="48"/>
                        <a:pt x="86" y="50"/>
                        <a:pt x="85" y="50"/>
                      </a:cubicBezTo>
                      <a:cubicBezTo>
                        <a:pt x="88" y="60"/>
                        <a:pt x="92" y="70"/>
                        <a:pt x="96" y="82"/>
                      </a:cubicBezTo>
                      <a:cubicBezTo>
                        <a:pt x="50" y="75"/>
                        <a:pt x="16" y="56"/>
                        <a:pt x="0" y="0"/>
                      </a:cubicBezTo>
                      <a:cubicBezTo>
                        <a:pt x="33" y="18"/>
                        <a:pt x="59" y="32"/>
                        <a:pt x="86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0" name="Freeform 65">
                  <a:extLst>
                    <a:ext uri="{FF2B5EF4-FFF2-40B4-BE49-F238E27FC236}">
                      <a16:creationId xmlns:a16="http://schemas.microsoft.com/office/drawing/2014/main" id="{233383D8-E912-4026-93DC-E58487050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097" y="3329982"/>
                  <a:ext cx="87893" cy="54316"/>
                </a:xfrm>
                <a:custGeom>
                  <a:avLst/>
                  <a:gdLst>
                    <a:gd name="T0" fmla="*/ 0 w 114"/>
                    <a:gd name="T1" fmla="*/ 48 h 71"/>
                    <a:gd name="T2" fmla="*/ 19 w 114"/>
                    <a:gd name="T3" fmla="*/ 29 h 71"/>
                    <a:gd name="T4" fmla="*/ 114 w 114"/>
                    <a:gd name="T5" fmla="*/ 0 h 71"/>
                    <a:gd name="T6" fmla="*/ 0 w 114"/>
                    <a:gd name="T7" fmla="*/ 4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71">
                      <a:moveTo>
                        <a:pt x="0" y="48"/>
                      </a:moveTo>
                      <a:cubicBezTo>
                        <a:pt x="6" y="42"/>
                        <a:pt x="12" y="36"/>
                        <a:pt x="19" y="29"/>
                      </a:cubicBezTo>
                      <a:cubicBezTo>
                        <a:pt x="47" y="21"/>
                        <a:pt x="76" y="12"/>
                        <a:pt x="114" y="0"/>
                      </a:cubicBezTo>
                      <a:cubicBezTo>
                        <a:pt x="77" y="57"/>
                        <a:pt x="38" y="71"/>
                        <a:pt x="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1" name="Freeform 66">
                  <a:extLst>
                    <a:ext uri="{FF2B5EF4-FFF2-40B4-BE49-F238E27FC236}">
                      <a16:creationId xmlns:a16="http://schemas.microsoft.com/office/drawing/2014/main" id="{E498C91B-8256-48F0-9567-21AA558724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789" y="3366027"/>
                  <a:ext cx="59747" cy="70610"/>
                </a:xfrm>
                <a:custGeom>
                  <a:avLst/>
                  <a:gdLst>
                    <a:gd name="T0" fmla="*/ 12 w 78"/>
                    <a:gd name="T1" fmla="*/ 91 h 92"/>
                    <a:gd name="T2" fmla="*/ 1 w 78"/>
                    <a:gd name="T3" fmla="*/ 79 h 92"/>
                    <a:gd name="T4" fmla="*/ 78 w 78"/>
                    <a:gd name="T5" fmla="*/ 0 h 92"/>
                    <a:gd name="T6" fmla="*/ 11 w 78"/>
                    <a:gd name="T7" fmla="*/ 92 h 92"/>
                    <a:gd name="T8" fmla="*/ 12 w 78"/>
                    <a:gd name="T9" fmla="*/ 9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92">
                      <a:moveTo>
                        <a:pt x="12" y="91"/>
                      </a:moveTo>
                      <a:cubicBezTo>
                        <a:pt x="8" y="87"/>
                        <a:pt x="0" y="82"/>
                        <a:pt x="1" y="79"/>
                      </a:cubicBezTo>
                      <a:cubicBezTo>
                        <a:pt x="12" y="40"/>
                        <a:pt x="33" y="8"/>
                        <a:pt x="78" y="0"/>
                      </a:cubicBezTo>
                      <a:cubicBezTo>
                        <a:pt x="75" y="45"/>
                        <a:pt x="45" y="70"/>
                        <a:pt x="11" y="92"/>
                      </a:cubicBezTo>
                      <a:cubicBezTo>
                        <a:pt x="11" y="92"/>
                        <a:pt x="12" y="91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2" name="Freeform 67">
                  <a:extLst>
                    <a:ext uri="{FF2B5EF4-FFF2-40B4-BE49-F238E27FC236}">
                      <a16:creationId xmlns:a16="http://schemas.microsoft.com/office/drawing/2014/main" id="{871D4925-EA85-43CA-93FA-23F1E1D85A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509" y="2689057"/>
                  <a:ext cx="44934" cy="91843"/>
                </a:xfrm>
                <a:custGeom>
                  <a:avLst/>
                  <a:gdLst>
                    <a:gd name="T0" fmla="*/ 27 w 59"/>
                    <a:gd name="T1" fmla="*/ 119 h 119"/>
                    <a:gd name="T2" fmla="*/ 32 w 59"/>
                    <a:gd name="T3" fmla="*/ 0 h 119"/>
                    <a:gd name="T4" fmla="*/ 27 w 59"/>
                    <a:gd name="T5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19">
                      <a:moveTo>
                        <a:pt x="27" y="119"/>
                      </a:moveTo>
                      <a:cubicBezTo>
                        <a:pt x="0" y="78"/>
                        <a:pt x="7" y="39"/>
                        <a:pt x="32" y="0"/>
                      </a:cubicBezTo>
                      <a:cubicBezTo>
                        <a:pt x="59" y="42"/>
                        <a:pt x="54" y="81"/>
                        <a:pt x="27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3" name="Freeform 68">
                  <a:extLst>
                    <a:ext uri="{FF2B5EF4-FFF2-40B4-BE49-F238E27FC236}">
                      <a16:creationId xmlns:a16="http://schemas.microsoft.com/office/drawing/2014/main" id="{206D01FF-6B14-45A8-8363-738D35FA6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3201" y="2615484"/>
                  <a:ext cx="36046" cy="91349"/>
                </a:xfrm>
                <a:custGeom>
                  <a:avLst/>
                  <a:gdLst>
                    <a:gd name="T0" fmla="*/ 11 w 47"/>
                    <a:gd name="T1" fmla="*/ 114 h 119"/>
                    <a:gd name="T2" fmla="*/ 0 w 47"/>
                    <a:gd name="T3" fmla="*/ 86 h 119"/>
                    <a:gd name="T4" fmla="*/ 0 w 47"/>
                    <a:gd name="T5" fmla="*/ 0 h 119"/>
                    <a:gd name="T6" fmla="*/ 24 w 47"/>
                    <a:gd name="T7" fmla="*/ 117 h 119"/>
                    <a:gd name="T8" fmla="*/ 11 w 47"/>
                    <a:gd name="T9" fmla="*/ 114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19">
                      <a:moveTo>
                        <a:pt x="11" y="114"/>
                      </a:moveTo>
                      <a:cubicBezTo>
                        <a:pt x="7" y="105"/>
                        <a:pt x="3" y="96"/>
                        <a:pt x="0" y="86"/>
                      </a:cubicBezTo>
                      <a:cubicBezTo>
                        <a:pt x="0" y="60"/>
                        <a:pt x="0" y="33"/>
                        <a:pt x="0" y="0"/>
                      </a:cubicBezTo>
                      <a:cubicBezTo>
                        <a:pt x="39" y="38"/>
                        <a:pt x="47" y="84"/>
                        <a:pt x="24" y="117"/>
                      </a:cubicBezTo>
                      <a:cubicBezTo>
                        <a:pt x="23" y="119"/>
                        <a:pt x="15" y="116"/>
                        <a:pt x="11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4" name="Freeform 73">
                  <a:extLst>
                    <a:ext uri="{FF2B5EF4-FFF2-40B4-BE49-F238E27FC236}">
                      <a16:creationId xmlns:a16="http://schemas.microsoft.com/office/drawing/2014/main" id="{B29E51A7-B9D9-4702-BB45-678379395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662" y="3042109"/>
                  <a:ext cx="39996" cy="96781"/>
                </a:xfrm>
                <a:custGeom>
                  <a:avLst/>
                  <a:gdLst>
                    <a:gd name="T0" fmla="*/ 52 w 52"/>
                    <a:gd name="T1" fmla="*/ 89 h 126"/>
                    <a:gd name="T2" fmla="*/ 30 w 52"/>
                    <a:gd name="T3" fmla="*/ 126 h 126"/>
                    <a:gd name="T4" fmla="*/ 34 w 52"/>
                    <a:gd name="T5" fmla="*/ 0 h 126"/>
                    <a:gd name="T6" fmla="*/ 51 w 52"/>
                    <a:gd name="T7" fmla="*/ 90 h 126"/>
                    <a:gd name="T8" fmla="*/ 52 w 52"/>
                    <a:gd name="T9" fmla="*/ 8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26">
                      <a:moveTo>
                        <a:pt x="52" y="89"/>
                      </a:moveTo>
                      <a:cubicBezTo>
                        <a:pt x="45" y="101"/>
                        <a:pt x="38" y="113"/>
                        <a:pt x="30" y="126"/>
                      </a:cubicBezTo>
                      <a:cubicBezTo>
                        <a:pt x="4" y="87"/>
                        <a:pt x="0" y="48"/>
                        <a:pt x="34" y="0"/>
                      </a:cubicBezTo>
                      <a:cubicBezTo>
                        <a:pt x="40" y="36"/>
                        <a:pt x="46" y="63"/>
                        <a:pt x="51" y="90"/>
                      </a:cubicBezTo>
                      <a:cubicBezTo>
                        <a:pt x="51" y="90"/>
                        <a:pt x="52" y="89"/>
                        <a:pt x="5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5" name="Freeform 74">
                  <a:extLst>
                    <a:ext uri="{FF2B5EF4-FFF2-40B4-BE49-F238E27FC236}">
                      <a16:creationId xmlns:a16="http://schemas.microsoft.com/office/drawing/2014/main" id="{08D93675-65BD-41AE-8BCE-1EF4507E57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70" y="2777938"/>
                  <a:ext cx="50859" cy="77523"/>
                </a:xfrm>
                <a:custGeom>
                  <a:avLst/>
                  <a:gdLst>
                    <a:gd name="T0" fmla="*/ 4 w 66"/>
                    <a:gd name="T1" fmla="*/ 0 h 101"/>
                    <a:gd name="T2" fmla="*/ 66 w 66"/>
                    <a:gd name="T3" fmla="*/ 101 h 101"/>
                    <a:gd name="T4" fmla="*/ 4 w 66"/>
                    <a:gd name="T5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6" h="101">
                      <a:moveTo>
                        <a:pt x="4" y="0"/>
                      </a:moveTo>
                      <a:cubicBezTo>
                        <a:pt x="60" y="40"/>
                        <a:pt x="60" y="40"/>
                        <a:pt x="66" y="101"/>
                      </a:cubicBezTo>
                      <a:cubicBezTo>
                        <a:pt x="25" y="80"/>
                        <a:pt x="0" y="5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6" name="Freeform 77">
                  <a:extLst>
                    <a:ext uri="{FF2B5EF4-FFF2-40B4-BE49-F238E27FC236}">
                      <a16:creationId xmlns:a16="http://schemas.microsoft.com/office/drawing/2014/main" id="{F9F3D683-7F71-42FB-A194-CDDBDB1B8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0733" y="2845585"/>
                  <a:ext cx="49871" cy="81473"/>
                </a:xfrm>
                <a:custGeom>
                  <a:avLst/>
                  <a:gdLst>
                    <a:gd name="T0" fmla="*/ 51 w 65"/>
                    <a:gd name="T1" fmla="*/ 106 h 106"/>
                    <a:gd name="T2" fmla="*/ 7 w 65"/>
                    <a:gd name="T3" fmla="*/ 0 h 106"/>
                    <a:gd name="T4" fmla="*/ 51 w 65"/>
                    <a:gd name="T5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5" h="106">
                      <a:moveTo>
                        <a:pt x="51" y="106"/>
                      </a:moveTo>
                      <a:cubicBezTo>
                        <a:pt x="4" y="68"/>
                        <a:pt x="0" y="60"/>
                        <a:pt x="7" y="0"/>
                      </a:cubicBezTo>
                      <a:cubicBezTo>
                        <a:pt x="41" y="28"/>
                        <a:pt x="65" y="58"/>
                        <a:pt x="51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7" name="Freeform 80">
                  <a:extLst>
                    <a:ext uri="{FF2B5EF4-FFF2-40B4-BE49-F238E27FC236}">
                      <a16:creationId xmlns:a16="http://schemas.microsoft.com/office/drawing/2014/main" id="{583B7C01-83A4-4455-AE60-D1C6102586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081" y="2707821"/>
                  <a:ext cx="62216" cy="68141"/>
                </a:xfrm>
                <a:custGeom>
                  <a:avLst/>
                  <a:gdLst>
                    <a:gd name="T0" fmla="*/ 11 w 81"/>
                    <a:gd name="T1" fmla="*/ 0 h 89"/>
                    <a:gd name="T2" fmla="*/ 81 w 81"/>
                    <a:gd name="T3" fmla="*/ 89 h 89"/>
                    <a:gd name="T4" fmla="*/ 0 w 81"/>
                    <a:gd name="T5" fmla="*/ 7 h 89"/>
                    <a:gd name="T6" fmla="*/ 11 w 81"/>
                    <a:gd name="T7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" h="89">
                      <a:moveTo>
                        <a:pt x="11" y="0"/>
                      </a:moveTo>
                      <a:cubicBezTo>
                        <a:pt x="35" y="29"/>
                        <a:pt x="58" y="59"/>
                        <a:pt x="81" y="89"/>
                      </a:cubicBezTo>
                      <a:cubicBezTo>
                        <a:pt x="20" y="78"/>
                        <a:pt x="11" y="68"/>
                        <a:pt x="0" y="7"/>
                      </a:cubicBezTo>
                      <a:cubicBezTo>
                        <a:pt x="4" y="5"/>
                        <a:pt x="8" y="2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8" name="Freeform 82">
                  <a:extLst>
                    <a:ext uri="{FF2B5EF4-FFF2-40B4-BE49-F238E27FC236}">
                      <a16:creationId xmlns:a16="http://schemas.microsoft.com/office/drawing/2014/main" id="{DE35C7E0-C3F0-459E-B312-4ECD6DF86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770" y="2920146"/>
                  <a:ext cx="43452" cy="81473"/>
                </a:xfrm>
                <a:custGeom>
                  <a:avLst/>
                  <a:gdLst>
                    <a:gd name="T0" fmla="*/ 34 w 57"/>
                    <a:gd name="T1" fmla="*/ 106 h 106"/>
                    <a:gd name="T2" fmla="*/ 0 w 57"/>
                    <a:gd name="T3" fmla="*/ 0 h 106"/>
                    <a:gd name="T4" fmla="*/ 47 w 57"/>
                    <a:gd name="T5" fmla="*/ 101 h 106"/>
                    <a:gd name="T6" fmla="*/ 34 w 57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" h="106">
                      <a:moveTo>
                        <a:pt x="34" y="106"/>
                      </a:moveTo>
                      <a:cubicBezTo>
                        <a:pt x="23" y="70"/>
                        <a:pt x="11" y="35"/>
                        <a:pt x="0" y="0"/>
                      </a:cubicBezTo>
                      <a:cubicBezTo>
                        <a:pt x="52" y="26"/>
                        <a:pt x="57" y="42"/>
                        <a:pt x="47" y="101"/>
                      </a:cubicBezTo>
                      <a:cubicBezTo>
                        <a:pt x="43" y="103"/>
                        <a:pt x="38" y="104"/>
                        <a:pt x="34" y="1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19" name="星形: 五角 417">
              <a:extLst>
                <a:ext uri="{FF2B5EF4-FFF2-40B4-BE49-F238E27FC236}">
                  <a16:creationId xmlns:a16="http://schemas.microsoft.com/office/drawing/2014/main" id="{B0726520-7FF9-407F-9425-C130778B331A}"/>
                </a:ext>
              </a:extLst>
            </p:cNvPr>
            <p:cNvSpPr/>
            <p:nvPr/>
          </p:nvSpPr>
          <p:spPr>
            <a:xfrm>
              <a:off x="2252710" y="3453740"/>
              <a:ext cx="138394" cy="138394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6" name="组合 495">
            <a:extLst>
              <a:ext uri="{FF2B5EF4-FFF2-40B4-BE49-F238E27FC236}">
                <a16:creationId xmlns:a16="http://schemas.microsoft.com/office/drawing/2014/main" id="{54160AB7-C023-42B8-9268-AB2401CA3E91}"/>
              </a:ext>
            </a:extLst>
          </p:cNvPr>
          <p:cNvGrpSpPr/>
          <p:nvPr/>
        </p:nvGrpSpPr>
        <p:grpSpPr>
          <a:xfrm>
            <a:off x="8993012" y="4390716"/>
            <a:ext cx="1723549" cy="769442"/>
            <a:chOff x="2783126" y="5100836"/>
            <a:chExt cx="1723549" cy="769442"/>
          </a:xfrm>
        </p:grpSpPr>
        <p:sp>
          <p:nvSpPr>
            <p:cNvPr id="497" name="文本框 496">
              <a:extLst>
                <a:ext uri="{FF2B5EF4-FFF2-40B4-BE49-F238E27FC236}">
                  <a16:creationId xmlns:a16="http://schemas.microsoft.com/office/drawing/2014/main" id="{292893D5-67F5-4E4D-8016-5E4334DAB55F}"/>
                </a:ext>
              </a:extLst>
            </p:cNvPr>
            <p:cNvSpPr txBox="1"/>
            <p:nvPr/>
          </p:nvSpPr>
          <p:spPr>
            <a:xfrm>
              <a:off x="2924192" y="5562501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单击添加副标题</a:t>
              </a:r>
            </a:p>
          </p:txBody>
        </p:sp>
        <p:sp>
          <p:nvSpPr>
            <p:cNvPr id="498" name="文本框 497">
              <a:extLst>
                <a:ext uri="{FF2B5EF4-FFF2-40B4-BE49-F238E27FC236}">
                  <a16:creationId xmlns:a16="http://schemas.microsoft.com/office/drawing/2014/main" id="{4FCA54E3-4AF0-44D8-9685-E841A992B11A}"/>
                </a:ext>
              </a:extLst>
            </p:cNvPr>
            <p:cNvSpPr txBox="1"/>
            <p:nvPr/>
          </p:nvSpPr>
          <p:spPr>
            <a:xfrm>
              <a:off x="2783126" y="510083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</a:rPr>
                <a:t>单击添加荣誉</a:t>
              </a:r>
            </a:p>
          </p:txBody>
        </p:sp>
      </p:grpSp>
      <p:sp>
        <p:nvSpPr>
          <p:cNvPr id="499" name="文本框 498">
            <a:extLst>
              <a:ext uri="{FF2B5EF4-FFF2-40B4-BE49-F238E27FC236}">
                <a16:creationId xmlns:a16="http://schemas.microsoft.com/office/drawing/2014/main" id="{FFA4ECB4-389D-4241-A42F-675A4B923CF0}"/>
              </a:ext>
            </a:extLst>
          </p:cNvPr>
          <p:cNvSpPr txBox="1"/>
          <p:nvPr/>
        </p:nvSpPr>
        <p:spPr>
          <a:xfrm>
            <a:off x="782320" y="73152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72F2F2"/>
                </a:solidFill>
              </a:rPr>
              <a:t>荣誉展示</a:t>
            </a:r>
          </a:p>
        </p:txBody>
      </p:sp>
      <p:sp>
        <p:nvSpPr>
          <p:cNvPr id="500" name="文本框 499">
            <a:extLst>
              <a:ext uri="{FF2B5EF4-FFF2-40B4-BE49-F238E27FC236}">
                <a16:creationId xmlns:a16="http://schemas.microsoft.com/office/drawing/2014/main" id="{414CB467-64A6-4243-92D8-CB663EC09095}"/>
              </a:ext>
            </a:extLst>
          </p:cNvPr>
          <p:cNvSpPr txBox="1"/>
          <p:nvPr/>
        </p:nvSpPr>
        <p:spPr>
          <a:xfrm>
            <a:off x="816390" y="1316295"/>
            <a:ext cx="1698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单击添加副标题</a:t>
            </a:r>
          </a:p>
        </p:txBody>
      </p:sp>
      <p:sp>
        <p:nvSpPr>
          <p:cNvPr id="501" name="矩形 500">
            <a:extLst>
              <a:ext uri="{FF2B5EF4-FFF2-40B4-BE49-F238E27FC236}">
                <a16:creationId xmlns:a16="http://schemas.microsoft.com/office/drawing/2014/main" id="{9C94F0BB-972F-2146-85D5-F253D7796C86}"/>
              </a:ext>
            </a:extLst>
          </p:cNvPr>
          <p:cNvSpPr/>
          <p:nvPr/>
        </p:nvSpPr>
        <p:spPr>
          <a:xfrm>
            <a:off x="635000" y="83185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2" name="矩形 501">
            <a:extLst>
              <a:ext uri="{FF2B5EF4-FFF2-40B4-BE49-F238E27FC236}">
                <a16:creationId xmlns:a16="http://schemas.microsoft.com/office/drawing/2014/main" id="{235B2FD3-0205-1742-A025-37BEBFEFEA47}"/>
              </a:ext>
            </a:extLst>
          </p:cNvPr>
          <p:cNvSpPr/>
          <p:nvPr/>
        </p:nvSpPr>
        <p:spPr>
          <a:xfrm>
            <a:off x="634999" y="976630"/>
            <a:ext cx="45719" cy="584774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3" name="矩形 502">
            <a:extLst>
              <a:ext uri="{FF2B5EF4-FFF2-40B4-BE49-F238E27FC236}">
                <a16:creationId xmlns:a16="http://schemas.microsoft.com/office/drawing/2014/main" id="{C449FE6C-0A38-444D-B5E1-EEC46AB20E77}"/>
              </a:ext>
            </a:extLst>
          </p:cNvPr>
          <p:cNvSpPr/>
          <p:nvPr/>
        </p:nvSpPr>
        <p:spPr>
          <a:xfrm>
            <a:off x="635000" y="90424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5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8059690A-6326-FC07-5786-3857C259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B0B397A4-CB26-B8B2-2ABF-48C12D9DFB0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contrast="-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706" y="671173"/>
            <a:ext cx="6515100" cy="501967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4879A1C-8D6B-5A7E-C190-80CD07208E6E}"/>
              </a:ext>
            </a:extLst>
          </p:cNvPr>
          <p:cNvSpPr/>
          <p:nvPr/>
        </p:nvSpPr>
        <p:spPr>
          <a:xfrm>
            <a:off x="-1057" y="0"/>
            <a:ext cx="12193057" cy="6858000"/>
          </a:xfrm>
          <a:prstGeom prst="rect">
            <a:avLst/>
          </a:prstGeom>
          <a:gradFill flip="none" rotWithShape="1">
            <a:gsLst>
              <a:gs pos="0">
                <a:srgbClr val="192D51">
                  <a:alpha val="28000"/>
                </a:srgbClr>
              </a:gs>
              <a:gs pos="34000">
                <a:srgbClr val="192D51">
                  <a:alpha val="8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D870D2-FEC1-B735-7834-A74038342B36}"/>
              </a:ext>
            </a:extLst>
          </p:cNvPr>
          <p:cNvGrpSpPr/>
          <p:nvPr/>
        </p:nvGrpSpPr>
        <p:grpSpPr>
          <a:xfrm>
            <a:off x="3037563" y="2116684"/>
            <a:ext cx="8638500" cy="2624631"/>
            <a:chOff x="3037563" y="2116684"/>
            <a:chExt cx="8638500" cy="2624631"/>
          </a:xfrm>
        </p:grpSpPr>
        <p:sp>
          <p:nvSpPr>
            <p:cNvPr id="27" name="矩形: 剪去对角 26">
              <a:extLst>
                <a:ext uri="{FF2B5EF4-FFF2-40B4-BE49-F238E27FC236}">
                  <a16:creationId xmlns:a16="http://schemas.microsoft.com/office/drawing/2014/main" id="{F5C42162-1648-6087-58F3-125F8171502D}"/>
                </a:ext>
              </a:extLst>
            </p:cNvPr>
            <p:cNvSpPr/>
            <p:nvPr/>
          </p:nvSpPr>
          <p:spPr>
            <a:xfrm flipH="1">
              <a:off x="3037563" y="2116684"/>
              <a:ext cx="8633321" cy="2618293"/>
            </a:xfrm>
            <a:prstGeom prst="snip2DiagRect">
              <a:avLst/>
            </a:prstGeom>
            <a:noFill/>
            <a:ln w="12700" cap="flat" cmpd="sng" algn="ctr">
              <a:gradFill>
                <a:gsLst>
                  <a:gs pos="50300">
                    <a:srgbClr val="72F2F2">
                      <a:alpha val="52000"/>
                    </a:srgbClr>
                  </a:gs>
                  <a:gs pos="0">
                    <a:srgbClr val="72F2F2"/>
                  </a:gs>
                  <a:gs pos="100000">
                    <a:srgbClr val="72F2F2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095F90F9-EF79-23F9-65E9-0D7672A77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7563" y="4382246"/>
              <a:ext cx="313531" cy="352729"/>
            </a:xfrm>
            <a:custGeom>
              <a:avLst/>
              <a:gdLst>
                <a:gd name="T0" fmla="*/ 0 w 87"/>
                <a:gd name="T1" fmla="*/ 0 h 88"/>
                <a:gd name="T2" fmla="*/ 0 w 87"/>
                <a:gd name="T3" fmla="*/ 88 h 88"/>
                <a:gd name="T4" fmla="*/ 87 w 87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88">
                  <a:moveTo>
                    <a:pt x="0" y="0"/>
                  </a:moveTo>
                  <a:lnTo>
                    <a:pt x="0" y="88"/>
                  </a:lnTo>
                  <a:lnTo>
                    <a:pt x="87" y="88"/>
                  </a:lnTo>
                </a:path>
              </a:pathLst>
            </a:custGeom>
            <a:noFill/>
            <a:ln w="71819" cap="flat">
              <a:solidFill>
                <a:srgbClr val="72F2F2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59106" tIns="79553" rIns="159106" bIns="79553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3132">
                <a:solidFill>
                  <a:prstClr val="black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72C0ECF8-66AF-794B-6637-11F423392E96}"/>
                </a:ext>
              </a:extLst>
            </p:cNvPr>
            <p:cNvSpPr/>
            <p:nvPr/>
          </p:nvSpPr>
          <p:spPr>
            <a:xfrm>
              <a:off x="10580517" y="3919269"/>
              <a:ext cx="1095546" cy="822046"/>
            </a:xfrm>
            <a:custGeom>
              <a:avLst/>
              <a:gdLst>
                <a:gd name="connsiteX0" fmla="*/ 0 w 482600"/>
                <a:gd name="connsiteY0" fmla="*/ 472440 h 472440"/>
                <a:gd name="connsiteX1" fmla="*/ 248920 w 482600"/>
                <a:gd name="connsiteY1" fmla="*/ 472440 h 472440"/>
                <a:gd name="connsiteX2" fmla="*/ 482600 w 482600"/>
                <a:gd name="connsiteY2" fmla="*/ 238760 h 472440"/>
                <a:gd name="connsiteX3" fmla="*/ 482600 w 482600"/>
                <a:gd name="connsiteY3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00" h="472440">
                  <a:moveTo>
                    <a:pt x="0" y="472440"/>
                  </a:moveTo>
                  <a:lnTo>
                    <a:pt x="248920" y="472440"/>
                  </a:lnTo>
                  <a:lnTo>
                    <a:pt x="482600" y="238760"/>
                  </a:lnTo>
                  <a:lnTo>
                    <a:pt x="482600" y="0"/>
                  </a:lnTo>
                </a:path>
              </a:pathLst>
            </a:custGeom>
            <a:noFill/>
            <a:ln w="71819" cap="flat" cmpd="sng" algn="ctr">
              <a:solidFill>
                <a:srgbClr val="72F2F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9106" tIns="79553" rIns="159106" bIns="79553" rtlCol="0" anchor="ctr">
              <a:noAutofit/>
            </a:bodyPr>
            <a:lstStyle/>
            <a:p>
              <a:pPr algn="ctr"/>
              <a:endParaRPr lang="zh-CN" altLang="en-US" sz="3132">
                <a:solidFill>
                  <a:prstClr val="white"/>
                </a:solidFill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D2C0AC0A-8790-9BDF-C9E5-923B578AEA71}"/>
              </a:ext>
            </a:extLst>
          </p:cNvPr>
          <p:cNvSpPr txBox="1"/>
          <p:nvPr/>
        </p:nvSpPr>
        <p:spPr>
          <a:xfrm>
            <a:off x="5915229" y="2822446"/>
            <a:ext cx="5241273" cy="1015663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dist"/>
            <a:r>
              <a:rPr lang="zh-CN" altLang="en-US" sz="6600" b="1" dirty="0">
                <a:solidFill>
                  <a:srgbClr val="72F2F2"/>
                </a:solidFill>
                <a:latin typeface="微软雅黑"/>
                <a:ea typeface="微软雅黑"/>
              </a:rPr>
              <a:t>单击输入标题</a:t>
            </a:r>
            <a:endParaRPr lang="en-US" altLang="zh-CN" sz="6600" b="1" dirty="0">
              <a:solidFill>
                <a:srgbClr val="72F2F2"/>
              </a:solidFill>
              <a:latin typeface="微软雅黑"/>
              <a:ea typeface="微软雅黑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6342663-E49E-5B5E-9B73-6549F641ED81}"/>
              </a:ext>
            </a:extLst>
          </p:cNvPr>
          <p:cNvSpPr txBox="1"/>
          <p:nvPr/>
        </p:nvSpPr>
        <p:spPr>
          <a:xfrm>
            <a:off x="5968733" y="4005478"/>
            <a:ext cx="5187769" cy="34123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2000" dirty="0">
                <a:solidFill>
                  <a:prstClr val="white"/>
                </a:solidFill>
                <a:latin typeface="微软雅黑"/>
              </a:rPr>
              <a:t>单击输入副标题</a:t>
            </a:r>
            <a:endParaRPr lang="en-US" altLang="zh-CN" sz="2000" dirty="0">
              <a:solidFill>
                <a:prstClr val="white"/>
              </a:solidFill>
              <a:latin typeface="微软雅黑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916FACA-5869-4626-C4B0-D22FAF7E02B6}"/>
              </a:ext>
            </a:extLst>
          </p:cNvPr>
          <p:cNvSpPr txBox="1"/>
          <p:nvPr/>
        </p:nvSpPr>
        <p:spPr>
          <a:xfrm>
            <a:off x="3032527" y="2700313"/>
            <a:ext cx="2521338" cy="160043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0400" b="1" dirty="0">
                <a:solidFill>
                  <a:srgbClr val="72F2F2"/>
                </a:solidFill>
                <a:latin typeface="Impact" panose="020B0806030902050204" pitchFamily="34" charset="0"/>
              </a:rPr>
              <a:t>02</a:t>
            </a:r>
            <a:endParaRPr lang="zh-CN" altLang="en-US" sz="12528" b="1" dirty="0">
              <a:solidFill>
                <a:srgbClr val="72F2F2"/>
              </a:solidFill>
              <a:latin typeface="Impact" panose="020B0806030902050204" pitchFamily="34" charset="0"/>
            </a:endParaRPr>
          </a:p>
        </p:txBody>
      </p:sp>
      <p:pic>
        <p:nvPicPr>
          <p:cNvPr id="33" name="图片 32" descr="图片包含 室内, 餐桌, 就坐&#10;&#10;描述已自动生成">
            <a:extLst>
              <a:ext uri="{FF2B5EF4-FFF2-40B4-BE49-F238E27FC236}">
                <a16:creationId xmlns:a16="http://schemas.microsoft.com/office/drawing/2014/main" id="{31302355-E470-F1F2-49F5-999D5C502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813" y="3036744"/>
            <a:ext cx="1615149" cy="1004781"/>
          </a:xfrm>
          <a:prstGeom prst="rect">
            <a:avLst/>
          </a:prstGeom>
          <a:effectLst/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3ADE37C-10DF-BCBD-8870-F25265C03561}"/>
              </a:ext>
            </a:extLst>
          </p:cNvPr>
          <p:cNvSpPr txBox="1"/>
          <p:nvPr/>
        </p:nvSpPr>
        <p:spPr>
          <a:xfrm>
            <a:off x="6143778" y="1211267"/>
            <a:ext cx="601604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altLang="zh-CN" sz="8000" b="1" dirty="0">
                <a:ln>
                  <a:gradFill>
                    <a:gsLst>
                      <a:gs pos="66000">
                        <a:srgbClr val="4472C4">
                          <a:alpha val="50000"/>
                        </a:srgbClr>
                      </a:gs>
                      <a:gs pos="75000">
                        <a:srgbClr val="4472C4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微软雅黑"/>
              </a:rPr>
              <a:t>PART TWO</a:t>
            </a:r>
            <a:endParaRPr lang="zh-CN" altLang="en-US" sz="8000" b="1" dirty="0">
              <a:ln>
                <a:gradFill>
                  <a:gsLst>
                    <a:gs pos="66000">
                      <a:srgbClr val="4472C4">
                        <a:alpha val="50000"/>
                      </a:srgbClr>
                    </a:gs>
                    <a:gs pos="75000">
                      <a:srgbClr val="4472C4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2776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BE48F704-9DA7-4CA8-FAD9-9F7B791FF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" y="0"/>
            <a:ext cx="12177148" cy="6858000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1C4110F7-AF70-99FC-0113-6EBFF2CB331B}"/>
              </a:ext>
            </a:extLst>
          </p:cNvPr>
          <p:cNvSpPr/>
          <p:nvPr/>
        </p:nvSpPr>
        <p:spPr>
          <a:xfrm>
            <a:off x="14852" y="0"/>
            <a:ext cx="12187938" cy="6858000"/>
          </a:xfrm>
          <a:prstGeom prst="rect">
            <a:avLst/>
          </a:prstGeom>
          <a:gradFill flip="none" rotWithShape="1">
            <a:gsLst>
              <a:gs pos="0">
                <a:srgbClr val="192D51">
                  <a:alpha val="70000"/>
                </a:srgbClr>
              </a:gs>
              <a:gs pos="100000">
                <a:srgbClr val="192D5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4" name="Picture 54">
            <a:extLst>
              <a:ext uri="{FF2B5EF4-FFF2-40B4-BE49-F238E27FC236}">
                <a16:creationId xmlns:a16="http://schemas.microsoft.com/office/drawing/2014/main" id="{71DA8216-5076-45BD-AC91-C8AF96477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9"/>
          <a:stretch/>
        </p:blipFill>
        <p:spPr>
          <a:xfrm>
            <a:off x="-363628" y="2023070"/>
            <a:ext cx="7529539" cy="4057624"/>
          </a:xfrm>
          <a:prstGeom prst="rect">
            <a:avLst/>
          </a:prstGeom>
        </p:spPr>
      </p:pic>
      <p:sp>
        <p:nvSpPr>
          <p:cNvPr id="55" name="Inhaltsplatzhalter 4">
            <a:extLst>
              <a:ext uri="{FF2B5EF4-FFF2-40B4-BE49-F238E27FC236}">
                <a16:creationId xmlns:a16="http://schemas.microsoft.com/office/drawing/2014/main" id="{DB62F737-0CA6-4B18-872C-A1EFD3D1F7AC}"/>
              </a:ext>
            </a:extLst>
          </p:cNvPr>
          <p:cNvSpPr txBox="1"/>
          <p:nvPr/>
        </p:nvSpPr>
        <p:spPr>
          <a:xfrm>
            <a:off x="6945570" y="1166684"/>
            <a:ext cx="3878930" cy="10464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959"/>
              </a:spcAft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单击添加标题</a:t>
            </a:r>
            <a:br>
              <a:rPr lang="en-US" sz="1800" b="1" dirty="0">
                <a:solidFill>
                  <a:prstClr val="white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</a:br>
            <a:br>
              <a:rPr lang="en-US" sz="1600" b="1" dirty="0">
                <a:solidFill>
                  <a:prstClr val="white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</a:br>
            <a:r>
              <a:rPr lang="zh-CN" altLang="en-US" sz="1400" dirty="0">
                <a:solidFill>
                  <a:prstClr val="white"/>
                </a:solidFill>
              </a:rPr>
              <a:t>单击添加文本内容，以一段话的形式，进行描述，尽量保证观点传达清晰。</a:t>
            </a:r>
          </a:p>
        </p:txBody>
      </p:sp>
      <p:sp>
        <p:nvSpPr>
          <p:cNvPr id="56" name="Inhaltsplatzhalter 4">
            <a:extLst>
              <a:ext uri="{FF2B5EF4-FFF2-40B4-BE49-F238E27FC236}">
                <a16:creationId xmlns:a16="http://schemas.microsoft.com/office/drawing/2014/main" id="{20CA3138-F790-4904-8690-2F89EB1AFA16}"/>
              </a:ext>
            </a:extLst>
          </p:cNvPr>
          <p:cNvSpPr txBox="1"/>
          <p:nvPr/>
        </p:nvSpPr>
        <p:spPr>
          <a:xfrm>
            <a:off x="6945570" y="2981425"/>
            <a:ext cx="3670586" cy="10464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959"/>
              </a:spcAft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单击添加标题</a:t>
            </a:r>
            <a:br>
              <a:rPr lang="en-US" sz="1800" b="1" dirty="0">
                <a:solidFill>
                  <a:prstClr val="white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</a:br>
            <a:br>
              <a:rPr lang="en-US" sz="1600" b="1" dirty="0">
                <a:solidFill>
                  <a:prstClr val="white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</a:br>
            <a:r>
              <a:rPr lang="zh-CN" altLang="en-US" sz="1400" dirty="0">
                <a:solidFill>
                  <a:prstClr val="white"/>
                </a:solidFill>
              </a:rPr>
              <a:t>单击添加文本内容，以一段话的形式，进行描述，尽量保证观点传达清晰。</a:t>
            </a:r>
          </a:p>
        </p:txBody>
      </p:sp>
      <p:pic>
        <p:nvPicPr>
          <p:cNvPr id="57" name="图片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r="3585"/>
          <a:stretch>
            <a:fillRect/>
          </a:stretch>
        </p:blipFill>
        <p:spPr>
          <a:xfrm>
            <a:off x="1053128" y="2213124"/>
            <a:ext cx="4759805" cy="2963486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423F5334-11FD-DC41-B0F0-37EB5274DCBF}"/>
              </a:ext>
            </a:extLst>
          </p:cNvPr>
          <p:cNvSpPr txBox="1"/>
          <p:nvPr/>
        </p:nvSpPr>
        <p:spPr>
          <a:xfrm>
            <a:off x="782320" y="73152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72F2F2"/>
                </a:solidFill>
              </a:rPr>
              <a:t>图文展示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6C895B16-4AAC-2144-B430-F8F3FE5176AB}"/>
              </a:ext>
            </a:extLst>
          </p:cNvPr>
          <p:cNvSpPr txBox="1"/>
          <p:nvPr/>
        </p:nvSpPr>
        <p:spPr>
          <a:xfrm>
            <a:off x="782320" y="131629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prstClr val="white"/>
                </a:solidFill>
              </a:rPr>
              <a:t>单击添加副标题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A29E5BF-5954-ED4F-AEA8-E0BF70A9E924}"/>
              </a:ext>
            </a:extLst>
          </p:cNvPr>
          <p:cNvSpPr/>
          <p:nvPr/>
        </p:nvSpPr>
        <p:spPr>
          <a:xfrm>
            <a:off x="635000" y="83185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8CFA0821-7D91-7F47-AACA-BE2539028D3A}"/>
              </a:ext>
            </a:extLst>
          </p:cNvPr>
          <p:cNvSpPr/>
          <p:nvPr/>
        </p:nvSpPr>
        <p:spPr>
          <a:xfrm>
            <a:off x="634999" y="976630"/>
            <a:ext cx="45719" cy="584774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CEB54C8-48A9-5A45-AEC5-9B768A937789}"/>
              </a:ext>
            </a:extLst>
          </p:cNvPr>
          <p:cNvSpPr/>
          <p:nvPr/>
        </p:nvSpPr>
        <p:spPr>
          <a:xfrm>
            <a:off x="635000" y="90424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3" name="Inhaltsplatzhalter 4">
            <a:extLst>
              <a:ext uri="{FF2B5EF4-FFF2-40B4-BE49-F238E27FC236}">
                <a16:creationId xmlns:a16="http://schemas.microsoft.com/office/drawing/2014/main" id="{DB62F737-0CA6-4B18-872C-A1EFD3D1F7AC}"/>
              </a:ext>
            </a:extLst>
          </p:cNvPr>
          <p:cNvSpPr txBox="1"/>
          <p:nvPr/>
        </p:nvSpPr>
        <p:spPr>
          <a:xfrm>
            <a:off x="6945570" y="4796167"/>
            <a:ext cx="3878930" cy="10464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959"/>
              </a:spcAft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单击添加标题</a:t>
            </a:r>
            <a:br>
              <a:rPr lang="en-US" sz="1800" b="1" dirty="0">
                <a:solidFill>
                  <a:prstClr val="white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</a:br>
            <a:br>
              <a:rPr lang="en-US" sz="1600" b="1" dirty="0">
                <a:solidFill>
                  <a:prstClr val="white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</a:br>
            <a:r>
              <a:rPr lang="zh-CN" altLang="en-US" sz="1400" dirty="0">
                <a:solidFill>
                  <a:prstClr val="white"/>
                </a:solidFill>
              </a:rPr>
              <a:t>单击添加文本内容，以一段话的形式，进行描述，尽量保证观点传达清晰。</a:t>
            </a:r>
          </a:p>
        </p:txBody>
      </p:sp>
    </p:spTree>
    <p:extLst>
      <p:ext uri="{BB962C8B-B14F-4D97-AF65-F5344CB8AC3E}">
        <p14:creationId xmlns:p14="http://schemas.microsoft.com/office/powerpoint/2010/main" val="378773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包含 动物, 无脊椎动物, 就坐, 室内&#10;&#10;描述已自动生成">
            <a:extLst>
              <a:ext uri="{FF2B5EF4-FFF2-40B4-BE49-F238E27FC236}">
                <a16:creationId xmlns:a16="http://schemas.microsoft.com/office/drawing/2014/main" id="{DA8D19B9-27DF-DC4B-AB95-F15B0532CA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8E93D52-E964-41C0-9DC2-82EBC4B46BD3}"/>
              </a:ext>
            </a:extLst>
          </p:cNvPr>
          <p:cNvSpPr/>
          <p:nvPr/>
        </p:nvSpPr>
        <p:spPr>
          <a:xfrm>
            <a:off x="874712" y="2459712"/>
            <a:ext cx="2442169" cy="2531573"/>
          </a:xfrm>
          <a:prstGeom prst="rect">
            <a:avLst/>
          </a:prstGeom>
          <a:solidFill>
            <a:srgbClr val="284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A9EDD9-4497-4F39-8EDC-4EF1681643E6}"/>
              </a:ext>
            </a:extLst>
          </p:cNvPr>
          <p:cNvSpPr/>
          <p:nvPr/>
        </p:nvSpPr>
        <p:spPr>
          <a:xfrm>
            <a:off x="3485357" y="1789152"/>
            <a:ext cx="2442169" cy="2531573"/>
          </a:xfrm>
          <a:prstGeom prst="rect">
            <a:avLst/>
          </a:prstGeom>
          <a:solidFill>
            <a:srgbClr val="7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101496B-3BB8-47C5-B44D-78091FDB1F2B}"/>
              </a:ext>
            </a:extLst>
          </p:cNvPr>
          <p:cNvSpPr/>
          <p:nvPr/>
        </p:nvSpPr>
        <p:spPr>
          <a:xfrm>
            <a:off x="6152159" y="2459712"/>
            <a:ext cx="2442169" cy="2531573"/>
          </a:xfrm>
          <a:prstGeom prst="rect">
            <a:avLst/>
          </a:prstGeom>
          <a:solidFill>
            <a:srgbClr val="284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12AD18-5154-4835-A113-FF48C8A41838}"/>
              </a:ext>
            </a:extLst>
          </p:cNvPr>
          <p:cNvSpPr/>
          <p:nvPr/>
        </p:nvSpPr>
        <p:spPr>
          <a:xfrm>
            <a:off x="8808999" y="1789152"/>
            <a:ext cx="2442169" cy="2531573"/>
          </a:xfrm>
          <a:prstGeom prst="rect">
            <a:avLst/>
          </a:prstGeom>
          <a:solidFill>
            <a:srgbClr val="7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E51DB03-A5C8-4830-9943-A2801B0F43EC}"/>
              </a:ext>
            </a:extLst>
          </p:cNvPr>
          <p:cNvSpPr txBox="1"/>
          <p:nvPr/>
        </p:nvSpPr>
        <p:spPr>
          <a:xfrm>
            <a:off x="1375086" y="5510511"/>
            <a:ext cx="1441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单击添加副标题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F35B151-79B8-4041-A5D7-14A7119F18CF}"/>
              </a:ext>
            </a:extLst>
          </p:cNvPr>
          <p:cNvSpPr txBox="1"/>
          <p:nvPr/>
        </p:nvSpPr>
        <p:spPr>
          <a:xfrm>
            <a:off x="1310966" y="513071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单击添加标题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755A9DD-B2BF-47B7-9361-6264C73EACF8}"/>
              </a:ext>
            </a:extLst>
          </p:cNvPr>
          <p:cNvSpPr txBox="1"/>
          <p:nvPr/>
        </p:nvSpPr>
        <p:spPr>
          <a:xfrm>
            <a:off x="3985731" y="482417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单击添加副标题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15B7C01-C1FF-43FB-B830-C1382C4BD637}"/>
              </a:ext>
            </a:extLst>
          </p:cNvPr>
          <p:cNvSpPr txBox="1"/>
          <p:nvPr/>
        </p:nvSpPr>
        <p:spPr>
          <a:xfrm>
            <a:off x="3921611" y="444437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单击添加标题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CACBD28-0774-4614-BC1E-5463A766AEC5}"/>
              </a:ext>
            </a:extLst>
          </p:cNvPr>
          <p:cNvSpPr txBox="1"/>
          <p:nvPr/>
        </p:nvSpPr>
        <p:spPr>
          <a:xfrm>
            <a:off x="6652533" y="5510511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单击添加副标题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2E7DAC-3AFA-4714-A017-A1FB42D31C7E}"/>
              </a:ext>
            </a:extLst>
          </p:cNvPr>
          <p:cNvSpPr txBox="1"/>
          <p:nvPr/>
        </p:nvSpPr>
        <p:spPr>
          <a:xfrm>
            <a:off x="6588413" y="513071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单击添加标题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F8CA629-FAAC-4079-BE1F-FF8004BC234B}"/>
              </a:ext>
            </a:extLst>
          </p:cNvPr>
          <p:cNvSpPr txBox="1"/>
          <p:nvPr/>
        </p:nvSpPr>
        <p:spPr>
          <a:xfrm>
            <a:off x="9309373" y="482417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单击添加副标题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00E89B0-2437-4219-9D86-8C77F3887F92}"/>
              </a:ext>
            </a:extLst>
          </p:cNvPr>
          <p:cNvSpPr txBox="1"/>
          <p:nvPr/>
        </p:nvSpPr>
        <p:spPr>
          <a:xfrm>
            <a:off x="9245253" y="444437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</a:rPr>
              <a:t>单击添加标题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75712C5-2008-3F4B-AD48-C0EB487F0CDF}"/>
              </a:ext>
            </a:extLst>
          </p:cNvPr>
          <p:cNvSpPr txBox="1"/>
          <p:nvPr/>
        </p:nvSpPr>
        <p:spPr>
          <a:xfrm>
            <a:off x="782320" y="73152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72F2F2"/>
                </a:solidFill>
              </a:rPr>
              <a:t>图文展示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3457768-CFE4-744F-989A-A9C8F7C03FED}"/>
              </a:ext>
            </a:extLst>
          </p:cNvPr>
          <p:cNvSpPr txBox="1"/>
          <p:nvPr/>
        </p:nvSpPr>
        <p:spPr>
          <a:xfrm>
            <a:off x="823222" y="1316295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单击添加副标题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59A9DB0-E030-B146-A6DF-19ED87ECB55F}"/>
              </a:ext>
            </a:extLst>
          </p:cNvPr>
          <p:cNvSpPr/>
          <p:nvPr/>
        </p:nvSpPr>
        <p:spPr>
          <a:xfrm>
            <a:off x="635000" y="83185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5794041-6D6E-1E4C-8411-F4F89C8189F5}"/>
              </a:ext>
            </a:extLst>
          </p:cNvPr>
          <p:cNvSpPr/>
          <p:nvPr/>
        </p:nvSpPr>
        <p:spPr>
          <a:xfrm>
            <a:off x="634999" y="976630"/>
            <a:ext cx="45719" cy="584774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40FDD3C-6B5E-614E-9122-D9CD8F4CEA2A}"/>
              </a:ext>
            </a:extLst>
          </p:cNvPr>
          <p:cNvSpPr/>
          <p:nvPr/>
        </p:nvSpPr>
        <p:spPr>
          <a:xfrm>
            <a:off x="635000" y="904240"/>
            <a:ext cx="45719" cy="45719"/>
          </a:xfrm>
          <a:prstGeom prst="rect">
            <a:avLst/>
          </a:prstGeom>
          <a:solidFill>
            <a:srgbClr val="72F2F2"/>
          </a:solidFill>
          <a:ln w="12700" cap="flat" cmpd="sng" algn="ctr">
            <a:solidFill>
              <a:srgbClr val="00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232802"/>
      </p:ext>
    </p:extLst>
  </p:cSld>
  <p:clrMapOvr>
    <a:masterClrMapping/>
  </p:clrMapOvr>
</p:sld>
</file>

<file path=ppt/theme/theme1.xml><?xml version="1.0" encoding="utf-8"?>
<a:theme xmlns:a="http://schemas.openxmlformats.org/drawingml/2006/main" name="产品介绍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640</Words>
  <Application>Microsoft Office PowerPoint</Application>
  <PresentationFormat>宽屏</PresentationFormat>
  <Paragraphs>158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Exo</vt:lpstr>
      <vt:lpstr>Exo Medium</vt:lpstr>
      <vt:lpstr>等线</vt:lpstr>
      <vt:lpstr>思源黑体 CN Bold</vt:lpstr>
      <vt:lpstr>思源黑体 CN Light</vt:lpstr>
      <vt:lpstr>微软雅黑</vt:lpstr>
      <vt:lpstr>微软雅黑 Light</vt:lpstr>
      <vt:lpstr>Arial</vt:lpstr>
      <vt:lpstr>Calibri Light</vt:lpstr>
      <vt:lpstr>Impact</vt:lpstr>
      <vt:lpstr>Open Sans Extrabold</vt:lpstr>
      <vt:lpstr>Segoe UI Light</vt:lpstr>
      <vt:lpstr>Wingdings</vt:lpstr>
      <vt:lpstr>产品介绍主题​​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云蛟 邵</dc:creator>
  <cp:lastModifiedBy>王婧</cp:lastModifiedBy>
  <cp:revision>92</cp:revision>
  <dcterms:created xsi:type="dcterms:W3CDTF">2019-05-05T12:57:03Z</dcterms:created>
  <dcterms:modified xsi:type="dcterms:W3CDTF">2022-06-21T02:45:05Z</dcterms:modified>
</cp:coreProperties>
</file>