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2160588" cy="5761038"/>
  <p:notesSz cx="6858000" cy="9144000"/>
  <p:defaultTextStyle>
    <a:defPPr>
      <a:defRPr lang="zh-CN"/>
    </a:defPPr>
    <a:lvl1pPr marL="0" algn="l" defTabSz="452628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226314" algn="l" defTabSz="452628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452628" algn="l" defTabSz="452628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678942" algn="l" defTabSz="452628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905256" algn="l" defTabSz="452628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131570" algn="l" defTabSz="452628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1357884" algn="l" defTabSz="452628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1584198" algn="l" defTabSz="452628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1810512" algn="l" defTabSz="452628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9A063"/>
    <a:srgbClr val="514F4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28" d="100"/>
          <a:sy n="128" d="100"/>
        </p:scale>
        <p:origin x="-4584" y="-96"/>
      </p:cViewPr>
      <p:guideLst>
        <p:guide orient="horz" pos="1815"/>
        <p:guide pos="68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62044" y="1789656"/>
            <a:ext cx="1836500" cy="123488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324088" y="3264588"/>
            <a:ext cx="1512412" cy="147226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26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526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789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052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31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578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841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105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09835-328E-4BFD-8BDF-778850A99154}" type="datetimeFigureOut">
              <a:rPr lang="zh-CN" altLang="en-US" smtClean="0"/>
              <a:pPr/>
              <a:t>2017/6/14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00D89-1DD8-44FD-ABC9-09E85E08D05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09835-328E-4BFD-8BDF-778850A99154}" type="datetimeFigureOut">
              <a:rPr lang="zh-CN" altLang="en-US" smtClean="0"/>
              <a:pPr/>
              <a:t>2017/6/14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00D89-1DD8-44FD-ABC9-09E85E08D05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370226" y="193369"/>
            <a:ext cx="114781" cy="4130077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25507" y="193369"/>
            <a:ext cx="308709" cy="4130077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09835-328E-4BFD-8BDF-778850A99154}" type="datetimeFigureOut">
              <a:rPr lang="zh-CN" altLang="en-US" smtClean="0"/>
              <a:pPr/>
              <a:t>2017/6/14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00D89-1DD8-44FD-ABC9-09E85E08D05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09835-328E-4BFD-8BDF-778850A99154}" type="datetimeFigureOut">
              <a:rPr lang="zh-CN" altLang="en-US" smtClean="0"/>
              <a:pPr/>
              <a:t>2017/6/14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00D89-1DD8-44FD-ABC9-09E85E08D05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0671" y="3702001"/>
            <a:ext cx="1836500" cy="1144206"/>
          </a:xfrm>
        </p:spPr>
        <p:txBody>
          <a:bodyPr anchor="t"/>
          <a:lstStyle>
            <a:lvl1pPr algn="l">
              <a:defRPr sz="2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70671" y="2441774"/>
            <a:ext cx="1836500" cy="1260227"/>
          </a:xfrm>
        </p:spPr>
        <p:txBody>
          <a:bodyPr anchor="b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26314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52628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67894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05256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3157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357884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58419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1051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09835-328E-4BFD-8BDF-778850A99154}" type="datetimeFigureOut">
              <a:rPr lang="zh-CN" altLang="en-US" smtClean="0"/>
              <a:pPr/>
              <a:t>2017/6/14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00D89-1DD8-44FD-ABC9-09E85E08D05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25507" y="1129537"/>
            <a:ext cx="211558" cy="319390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273074" y="1129537"/>
            <a:ext cx="211933" cy="319390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09835-328E-4BFD-8BDF-778850A99154}" type="datetimeFigureOut">
              <a:rPr lang="zh-CN" altLang="en-US" smtClean="0"/>
              <a:pPr/>
              <a:t>2017/6/14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00D89-1DD8-44FD-ABC9-09E85E08D05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8030" y="230709"/>
            <a:ext cx="1944529" cy="960173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08029" y="1289566"/>
            <a:ext cx="954635" cy="537430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6314" indent="0">
              <a:buNone/>
              <a:defRPr sz="1000" b="1"/>
            </a:lvl2pPr>
            <a:lvl3pPr marL="452628" indent="0">
              <a:buNone/>
              <a:defRPr sz="900" b="1"/>
            </a:lvl3pPr>
            <a:lvl4pPr marL="678942" indent="0">
              <a:buNone/>
              <a:defRPr sz="800" b="1"/>
            </a:lvl4pPr>
            <a:lvl5pPr marL="905256" indent="0">
              <a:buNone/>
              <a:defRPr sz="800" b="1"/>
            </a:lvl5pPr>
            <a:lvl6pPr marL="1131570" indent="0">
              <a:buNone/>
              <a:defRPr sz="800" b="1"/>
            </a:lvl6pPr>
            <a:lvl7pPr marL="1357884" indent="0">
              <a:buNone/>
              <a:defRPr sz="800" b="1"/>
            </a:lvl7pPr>
            <a:lvl8pPr marL="1584198" indent="0">
              <a:buNone/>
              <a:defRPr sz="800" b="1"/>
            </a:lvl8pPr>
            <a:lvl9pPr marL="1810512" indent="0">
              <a:buNone/>
              <a:defRPr sz="8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08029" y="1826996"/>
            <a:ext cx="954635" cy="3319265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1097549" y="1289566"/>
            <a:ext cx="955010" cy="537430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6314" indent="0">
              <a:buNone/>
              <a:defRPr sz="1000" b="1"/>
            </a:lvl2pPr>
            <a:lvl3pPr marL="452628" indent="0">
              <a:buNone/>
              <a:defRPr sz="900" b="1"/>
            </a:lvl3pPr>
            <a:lvl4pPr marL="678942" indent="0">
              <a:buNone/>
              <a:defRPr sz="800" b="1"/>
            </a:lvl4pPr>
            <a:lvl5pPr marL="905256" indent="0">
              <a:buNone/>
              <a:defRPr sz="800" b="1"/>
            </a:lvl5pPr>
            <a:lvl6pPr marL="1131570" indent="0">
              <a:buNone/>
              <a:defRPr sz="800" b="1"/>
            </a:lvl6pPr>
            <a:lvl7pPr marL="1357884" indent="0">
              <a:buNone/>
              <a:defRPr sz="800" b="1"/>
            </a:lvl7pPr>
            <a:lvl8pPr marL="1584198" indent="0">
              <a:buNone/>
              <a:defRPr sz="800" b="1"/>
            </a:lvl8pPr>
            <a:lvl9pPr marL="1810512" indent="0">
              <a:buNone/>
              <a:defRPr sz="8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1097549" y="1826996"/>
            <a:ext cx="955010" cy="3319265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09835-328E-4BFD-8BDF-778850A99154}" type="datetimeFigureOut">
              <a:rPr lang="zh-CN" altLang="en-US" smtClean="0"/>
              <a:pPr/>
              <a:t>2017/6/14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00D89-1DD8-44FD-ABC9-09E85E08D05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09835-328E-4BFD-8BDF-778850A99154}" type="datetimeFigureOut">
              <a:rPr lang="zh-CN" altLang="en-US" smtClean="0"/>
              <a:pPr/>
              <a:t>2017/6/14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00D89-1DD8-44FD-ABC9-09E85E08D05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09835-328E-4BFD-8BDF-778850A99154}" type="datetimeFigureOut">
              <a:rPr lang="zh-CN" altLang="en-US" smtClean="0"/>
              <a:pPr/>
              <a:t>2017/6/14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00D89-1DD8-44FD-ABC9-09E85E08D05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8029" y="229375"/>
            <a:ext cx="710819" cy="976176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44730" y="229375"/>
            <a:ext cx="1207829" cy="4916886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08029" y="1205551"/>
            <a:ext cx="710819" cy="3940710"/>
          </a:xfrm>
        </p:spPr>
        <p:txBody>
          <a:bodyPr/>
          <a:lstStyle>
            <a:lvl1pPr marL="0" indent="0">
              <a:buNone/>
              <a:defRPr sz="700"/>
            </a:lvl1pPr>
            <a:lvl2pPr marL="226314" indent="0">
              <a:buNone/>
              <a:defRPr sz="600"/>
            </a:lvl2pPr>
            <a:lvl3pPr marL="452628" indent="0">
              <a:buNone/>
              <a:defRPr sz="500"/>
            </a:lvl3pPr>
            <a:lvl4pPr marL="678942" indent="0">
              <a:buNone/>
              <a:defRPr sz="400"/>
            </a:lvl4pPr>
            <a:lvl5pPr marL="905256" indent="0">
              <a:buNone/>
              <a:defRPr sz="400"/>
            </a:lvl5pPr>
            <a:lvl6pPr marL="1131570" indent="0">
              <a:buNone/>
              <a:defRPr sz="400"/>
            </a:lvl6pPr>
            <a:lvl7pPr marL="1357884" indent="0">
              <a:buNone/>
              <a:defRPr sz="400"/>
            </a:lvl7pPr>
            <a:lvl8pPr marL="1584198" indent="0">
              <a:buNone/>
              <a:defRPr sz="400"/>
            </a:lvl8pPr>
            <a:lvl9pPr marL="1810512" indent="0">
              <a:buNone/>
              <a:defRPr sz="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09835-328E-4BFD-8BDF-778850A99154}" type="datetimeFigureOut">
              <a:rPr lang="zh-CN" altLang="en-US" smtClean="0"/>
              <a:pPr/>
              <a:t>2017/6/14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00D89-1DD8-44FD-ABC9-09E85E08D05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23490" y="4032727"/>
            <a:ext cx="1296353" cy="476086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23490" y="514759"/>
            <a:ext cx="1296353" cy="3456623"/>
          </a:xfrm>
        </p:spPr>
        <p:txBody>
          <a:bodyPr/>
          <a:lstStyle>
            <a:lvl1pPr marL="0" indent="0">
              <a:buNone/>
              <a:defRPr sz="1600"/>
            </a:lvl1pPr>
            <a:lvl2pPr marL="226314" indent="0">
              <a:buNone/>
              <a:defRPr sz="1400"/>
            </a:lvl2pPr>
            <a:lvl3pPr marL="452628" indent="0">
              <a:buNone/>
              <a:defRPr sz="1200"/>
            </a:lvl3pPr>
            <a:lvl4pPr marL="678942" indent="0">
              <a:buNone/>
              <a:defRPr sz="1000"/>
            </a:lvl4pPr>
            <a:lvl5pPr marL="905256" indent="0">
              <a:buNone/>
              <a:defRPr sz="1000"/>
            </a:lvl5pPr>
            <a:lvl6pPr marL="1131570" indent="0">
              <a:buNone/>
              <a:defRPr sz="1000"/>
            </a:lvl6pPr>
            <a:lvl7pPr marL="1357884" indent="0">
              <a:buNone/>
              <a:defRPr sz="1000"/>
            </a:lvl7pPr>
            <a:lvl8pPr marL="1584198" indent="0">
              <a:buNone/>
              <a:defRPr sz="1000"/>
            </a:lvl8pPr>
            <a:lvl9pPr marL="1810512" indent="0">
              <a:buNone/>
              <a:defRPr sz="1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23490" y="4508813"/>
            <a:ext cx="1296353" cy="676121"/>
          </a:xfrm>
        </p:spPr>
        <p:txBody>
          <a:bodyPr/>
          <a:lstStyle>
            <a:lvl1pPr marL="0" indent="0">
              <a:buNone/>
              <a:defRPr sz="700"/>
            </a:lvl1pPr>
            <a:lvl2pPr marL="226314" indent="0">
              <a:buNone/>
              <a:defRPr sz="600"/>
            </a:lvl2pPr>
            <a:lvl3pPr marL="452628" indent="0">
              <a:buNone/>
              <a:defRPr sz="500"/>
            </a:lvl3pPr>
            <a:lvl4pPr marL="678942" indent="0">
              <a:buNone/>
              <a:defRPr sz="400"/>
            </a:lvl4pPr>
            <a:lvl5pPr marL="905256" indent="0">
              <a:buNone/>
              <a:defRPr sz="400"/>
            </a:lvl5pPr>
            <a:lvl6pPr marL="1131570" indent="0">
              <a:buNone/>
              <a:defRPr sz="400"/>
            </a:lvl6pPr>
            <a:lvl7pPr marL="1357884" indent="0">
              <a:buNone/>
              <a:defRPr sz="400"/>
            </a:lvl7pPr>
            <a:lvl8pPr marL="1584198" indent="0">
              <a:buNone/>
              <a:defRPr sz="400"/>
            </a:lvl8pPr>
            <a:lvl9pPr marL="1810512" indent="0">
              <a:buNone/>
              <a:defRPr sz="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09835-328E-4BFD-8BDF-778850A99154}" type="datetimeFigureOut">
              <a:rPr lang="zh-CN" altLang="en-US" smtClean="0"/>
              <a:pPr/>
              <a:t>2017/6/14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00D89-1DD8-44FD-ABC9-09E85E08D05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108030" y="230709"/>
            <a:ext cx="1944529" cy="960173"/>
          </a:xfrm>
          <a:prstGeom prst="rect">
            <a:avLst/>
          </a:prstGeom>
        </p:spPr>
        <p:txBody>
          <a:bodyPr vert="horz" lIns="45263" tIns="22631" rIns="45263" bIns="22631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08030" y="1344243"/>
            <a:ext cx="1944529" cy="3802019"/>
          </a:xfrm>
          <a:prstGeom prst="rect">
            <a:avLst/>
          </a:prstGeom>
        </p:spPr>
        <p:txBody>
          <a:bodyPr vert="horz" lIns="45263" tIns="22631" rIns="45263" bIns="22631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108030" y="5339629"/>
            <a:ext cx="504137" cy="306722"/>
          </a:xfrm>
          <a:prstGeom prst="rect">
            <a:avLst/>
          </a:prstGeom>
        </p:spPr>
        <p:txBody>
          <a:bodyPr vert="horz" lIns="45263" tIns="22631" rIns="45263" bIns="22631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09835-328E-4BFD-8BDF-778850A99154}" type="datetimeFigureOut">
              <a:rPr lang="zh-CN" altLang="en-US" smtClean="0"/>
              <a:pPr/>
              <a:t>2017/6/14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738201" y="5339629"/>
            <a:ext cx="684186" cy="306722"/>
          </a:xfrm>
          <a:prstGeom prst="rect">
            <a:avLst/>
          </a:prstGeom>
        </p:spPr>
        <p:txBody>
          <a:bodyPr vert="horz" lIns="45263" tIns="22631" rIns="45263" bIns="22631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1548422" y="5339629"/>
            <a:ext cx="504137" cy="306722"/>
          </a:xfrm>
          <a:prstGeom prst="rect">
            <a:avLst/>
          </a:prstGeom>
        </p:spPr>
        <p:txBody>
          <a:bodyPr vert="horz" lIns="45263" tIns="22631" rIns="45263" bIns="22631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400D89-1DD8-44FD-ABC9-09E85E08D05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2628" rtl="0" eaLnBrk="1" latinLnBrk="0" hangingPunct="1"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9736" indent="-169736" algn="l" defTabSz="452628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67760" indent="-141446" algn="l" defTabSz="452628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65785" indent="-113157" algn="l" defTabSz="452628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792099" indent="-113157" algn="l" defTabSz="452628" rtl="0" eaLnBrk="1" latinLnBrk="0" hangingPunct="1">
        <a:spcBef>
          <a:spcPct val="20000"/>
        </a:spcBef>
        <a:buFont typeface="Arial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18413" indent="-113157" algn="l" defTabSz="452628" rtl="0" eaLnBrk="1" latinLnBrk="0" hangingPunct="1">
        <a:spcBef>
          <a:spcPct val="20000"/>
        </a:spcBef>
        <a:buFont typeface="Arial" pitchFamily="34" charset="0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44727" indent="-113157" algn="l" defTabSz="452628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041" indent="-113157" algn="l" defTabSz="452628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697355" indent="-113157" algn="l" defTabSz="452628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23669" indent="-113157" algn="l" defTabSz="452628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2628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6314" algn="l" defTabSz="452628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2628" algn="l" defTabSz="452628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78942" algn="l" defTabSz="452628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05256" algn="l" defTabSz="452628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31570" algn="l" defTabSz="452628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57884" algn="l" defTabSz="452628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584198" algn="l" defTabSz="452628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10512" algn="l" defTabSz="452628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E:\制作中文件夹\170531浙大控制学院论文相关设计\170531浙大控制学院毕业相关设计\170614浙大控制学院论文海报-01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88" y="13"/>
            <a:ext cx="2160000" cy="5760609"/>
          </a:xfrm>
          <a:prstGeom prst="rect">
            <a:avLst/>
          </a:prstGeom>
          <a:noFill/>
        </p:spPr>
      </p:pic>
      <p:sp>
        <p:nvSpPr>
          <p:cNvPr id="14" name="矩形 13"/>
          <p:cNvSpPr/>
          <p:nvPr/>
        </p:nvSpPr>
        <p:spPr>
          <a:xfrm>
            <a:off x="203140" y="1066723"/>
            <a:ext cx="252000" cy="115200"/>
          </a:xfrm>
          <a:prstGeom prst="rect">
            <a:avLst/>
          </a:prstGeom>
          <a:solidFill>
            <a:srgbClr val="C9A0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653" y="308751"/>
            <a:ext cx="306666" cy="30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34413" y="343494"/>
            <a:ext cx="324000" cy="236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134215" y="720861"/>
            <a:ext cx="14141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dirty="0" smtClean="0">
                <a:solidFill>
                  <a:srgbClr val="514F4E"/>
                </a:solidFill>
                <a:latin typeface="方正兰亭粗黑简体" pitchFamily="2" charset="-122"/>
                <a:ea typeface="方正兰亭粗黑简体" pitchFamily="2" charset="-122"/>
              </a:rPr>
              <a:t>2017</a:t>
            </a:r>
            <a:r>
              <a:rPr lang="zh-CN" altLang="en-US" sz="1000" dirty="0" smtClean="0">
                <a:solidFill>
                  <a:srgbClr val="514F4E"/>
                </a:solidFill>
                <a:latin typeface="方正兰亭粗黑简体" pitchFamily="2" charset="-122"/>
                <a:ea typeface="方正兰亭粗黑简体" pitchFamily="2" charset="-122"/>
              </a:rPr>
              <a:t>年优秀论文展示</a:t>
            </a:r>
            <a:endParaRPr lang="zh-CN" altLang="en-US" sz="1000" dirty="0">
              <a:solidFill>
                <a:srgbClr val="514F4E"/>
              </a:solidFill>
              <a:latin typeface="方正兰亭粗黑简体" pitchFamily="2" charset="-122"/>
              <a:ea typeface="方正兰亭粗黑简体" pitchFamily="2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4215" y="1022001"/>
            <a:ext cx="38985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8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姓名</a:t>
            </a:r>
            <a:endParaRPr lang="zh-CN" altLang="en-US" sz="8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203140" y="1359005"/>
            <a:ext cx="252000" cy="115200"/>
          </a:xfrm>
          <a:prstGeom prst="rect">
            <a:avLst/>
          </a:prstGeom>
          <a:solidFill>
            <a:srgbClr val="C9A0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134215" y="1308883"/>
            <a:ext cx="38985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8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题目</a:t>
            </a:r>
            <a:endParaRPr lang="zh-CN" altLang="en-US" sz="8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067140" y="1066723"/>
            <a:ext cx="432000" cy="115200"/>
          </a:xfrm>
          <a:prstGeom prst="rect">
            <a:avLst/>
          </a:prstGeom>
          <a:solidFill>
            <a:srgbClr val="C9A0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991471" y="1022001"/>
            <a:ext cx="59503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8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指导老师</a:t>
            </a:r>
            <a:endParaRPr lang="zh-CN" altLang="en-US" sz="8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18" name="直接连接符 17"/>
          <p:cNvCxnSpPr/>
          <p:nvPr/>
        </p:nvCxnSpPr>
        <p:spPr>
          <a:xfrm>
            <a:off x="203140" y="1180335"/>
            <a:ext cx="792000" cy="1588"/>
          </a:xfrm>
          <a:prstGeom prst="line">
            <a:avLst/>
          </a:prstGeom>
          <a:ln>
            <a:solidFill>
              <a:srgbClr val="C9A0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203140" y="1472617"/>
            <a:ext cx="1764000" cy="1588"/>
          </a:xfrm>
          <a:prstGeom prst="line">
            <a:avLst/>
          </a:prstGeom>
          <a:ln>
            <a:solidFill>
              <a:srgbClr val="C9A0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>
            <a:off x="1067140" y="1180335"/>
            <a:ext cx="900000" cy="1588"/>
          </a:xfrm>
          <a:prstGeom prst="line">
            <a:avLst/>
          </a:prstGeom>
          <a:ln>
            <a:solidFill>
              <a:srgbClr val="C9A0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9</Words>
  <Application>Microsoft Office PowerPoint</Application>
  <PresentationFormat>自定义</PresentationFormat>
  <Paragraphs>4</Paragraphs>
  <Slides>1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2" baseType="lpstr">
      <vt:lpstr>Office 主题</vt:lpstr>
      <vt:lpstr>幻灯片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mgpt</dc:creator>
  <cp:lastModifiedBy>mgpt</cp:lastModifiedBy>
  <cp:revision>5</cp:revision>
  <dcterms:created xsi:type="dcterms:W3CDTF">2017-06-14T11:33:12Z</dcterms:created>
  <dcterms:modified xsi:type="dcterms:W3CDTF">2017-06-14T13:29:20Z</dcterms:modified>
</cp:coreProperties>
</file>