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7" r:id="rId1"/>
  </p:sldMasterIdLst>
  <p:notesMasterIdLst>
    <p:notesMasterId r:id="rId20"/>
  </p:notesMasterIdLst>
  <p:handoutMasterIdLst>
    <p:handoutMasterId r:id="rId21"/>
  </p:handoutMasterIdLst>
  <p:sldIdLst>
    <p:sldId id="4249" r:id="rId2"/>
    <p:sldId id="4243" r:id="rId3"/>
    <p:sldId id="4257" r:id="rId4"/>
    <p:sldId id="4254" r:id="rId5"/>
    <p:sldId id="4230" r:id="rId6"/>
    <p:sldId id="4241" r:id="rId7"/>
    <p:sldId id="4259" r:id="rId8"/>
    <p:sldId id="4238" r:id="rId9"/>
    <p:sldId id="4255" r:id="rId10"/>
    <p:sldId id="4262" r:id="rId11"/>
    <p:sldId id="4260" r:id="rId12"/>
    <p:sldId id="4229" r:id="rId13"/>
    <p:sldId id="4239" r:id="rId14"/>
    <p:sldId id="4219" r:id="rId15"/>
    <p:sldId id="4261" r:id="rId16"/>
    <p:sldId id="4160" r:id="rId17"/>
    <p:sldId id="4227" r:id="rId18"/>
    <p:sldId id="4256" r:id="rId19"/>
  </p:sldIdLst>
  <p:sldSz cx="12858750" cy="7232650"/>
  <p:notesSz cx="6858000" cy="9144000"/>
  <p:custDataLst>
    <p:tags r:id="rId2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497" userDrawn="1">
          <p15:clr>
            <a:srgbClr val="A4A3A4"/>
          </p15:clr>
        </p15:guide>
        <p15:guide id="7" pos="69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3A34"/>
    <a:srgbClr val="D53732"/>
    <a:srgbClr val="9F0000"/>
    <a:srgbClr val="BE0000"/>
    <a:srgbClr val="DB0000"/>
    <a:srgbClr val="AF1F24"/>
    <a:srgbClr val="B01F24"/>
    <a:srgbClr val="D9D9D9"/>
    <a:srgbClr val="FFE6D4"/>
    <a:srgbClr val="B649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50" autoAdjust="0"/>
    <p:restoredTop sz="95274" autoAdjust="0"/>
  </p:normalViewPr>
  <p:slideViewPr>
    <p:cSldViewPr>
      <p:cViewPr>
        <p:scale>
          <a:sx n="75" d="100"/>
          <a:sy n="75" d="100"/>
        </p:scale>
        <p:origin x="1468" y="480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10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114" d="100"/>
          <a:sy n="114" d="100"/>
        </p:scale>
        <p:origin x="362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683544303797506E-2"/>
          <c:y val="1.4858841010401203E-3"/>
          <c:w val="0.85189873417721518"/>
          <c:h val="1"/>
        </c:manualLayout>
      </c:layout>
      <c:pieChart>
        <c:varyColors val="0"/>
        <c:ser>
          <c:idx val="0"/>
          <c:order val="0"/>
          <c:spPr>
            <a:noFill/>
            <a:ln w="25382">
              <a:noFill/>
            </a:ln>
          </c:spPr>
          <c:dPt>
            <c:idx val="0"/>
            <c:bubble3D val="0"/>
            <c:spPr>
              <a:solidFill>
                <a:srgbClr val="B01F24"/>
              </a:solidFill>
              <a:ln w="25382">
                <a:noFill/>
              </a:ln>
            </c:spPr>
            <c:extLst>
              <c:ext xmlns:c16="http://schemas.microsoft.com/office/drawing/2014/chart" uri="{C3380CC4-5D6E-409C-BE32-E72D297353CC}">
                <c16:uniqueId val="{00000001-B6E4-46AD-8629-A257CE914DE9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382">
                <a:noFill/>
              </a:ln>
            </c:spPr>
            <c:extLst>
              <c:ext xmlns:c16="http://schemas.microsoft.com/office/drawing/2014/chart" uri="{C3380CC4-5D6E-409C-BE32-E72D297353CC}">
                <c16:uniqueId val="{00000003-B6E4-46AD-8629-A257CE914DE9}"/>
              </c:ext>
            </c:extLst>
          </c:dPt>
          <c:val>
            <c:numRef>
              <c:f>Sheet1!$B$2:$C$2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strCach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B6E4-46AD-8629-A257CE914D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8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3003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683544303797506E-2"/>
          <c:y val="1.4858841010401203E-3"/>
          <c:w val="0.85189873417721518"/>
          <c:h val="1"/>
        </c:manualLayout>
      </c:layout>
      <c:pieChart>
        <c:varyColors val="0"/>
        <c:ser>
          <c:idx val="0"/>
          <c:order val="0"/>
          <c:spPr>
            <a:solidFill>
              <a:srgbClr val="2C2C2C"/>
            </a:solidFill>
            <a:ln w="25383">
              <a:noFill/>
            </a:ln>
          </c:spPr>
          <c:dPt>
            <c:idx val="0"/>
            <c:bubble3D val="0"/>
            <c:spPr>
              <a:solidFill>
                <a:srgbClr val="B01F24"/>
              </a:solidFill>
              <a:ln w="25383">
                <a:noFill/>
              </a:ln>
            </c:spPr>
            <c:extLst>
              <c:ext xmlns:c16="http://schemas.microsoft.com/office/drawing/2014/chart" uri="{C3380CC4-5D6E-409C-BE32-E72D297353CC}">
                <c16:uniqueId val="{00000001-7FDC-48A6-8A4E-D7545BD8E41F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383">
                <a:noFill/>
              </a:ln>
            </c:spPr>
            <c:extLst>
              <c:ext xmlns:c16="http://schemas.microsoft.com/office/drawing/2014/chart" uri="{C3380CC4-5D6E-409C-BE32-E72D297353CC}">
                <c16:uniqueId val="{00000003-7FDC-48A6-8A4E-D7545BD8E41F}"/>
              </c:ext>
            </c:extLst>
          </c:dPt>
          <c:val>
            <c:numRef>
              <c:f>Sheet1!$B$2:$C$2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strCach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7FDC-48A6-8A4E-D7545BD8E4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83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998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683544303797506E-2"/>
          <c:y val="1.4858841010401203E-3"/>
          <c:w val="0.85189873417721518"/>
          <c:h val="1"/>
        </c:manualLayout>
      </c:layout>
      <c:pieChart>
        <c:varyColors val="0"/>
        <c:ser>
          <c:idx val="0"/>
          <c:order val="0"/>
          <c:spPr>
            <a:solidFill>
              <a:srgbClr val="C00000"/>
            </a:solidFill>
            <a:ln w="25414">
              <a:noFill/>
            </a:ln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14">
                <a:noFill/>
              </a:ln>
            </c:spPr>
            <c:extLst>
              <c:ext xmlns:c16="http://schemas.microsoft.com/office/drawing/2014/chart" uri="{C3380CC4-5D6E-409C-BE32-E72D297353CC}">
                <c16:uniqueId val="{00000001-456C-4E57-9223-5712E43F7E76}"/>
              </c:ext>
            </c:extLst>
          </c:dPt>
          <c:dPt>
            <c:idx val="1"/>
            <c:bubble3D val="0"/>
            <c:spPr>
              <a:solidFill>
                <a:srgbClr val="B01F24"/>
              </a:solidFill>
              <a:ln w="25414">
                <a:noFill/>
              </a:ln>
            </c:spPr>
            <c:extLst>
              <c:ext xmlns:c16="http://schemas.microsoft.com/office/drawing/2014/chart" uri="{C3380CC4-5D6E-409C-BE32-E72D297353CC}">
                <c16:uniqueId val="{00000002-A7B6-9243-BB33-08C822744886}"/>
              </c:ext>
            </c:extLst>
          </c:dPt>
          <c:val>
            <c:numRef>
              <c:f>Sheet1!$B$2:$C$2</c:f>
              <c:numCache>
                <c:formatCode>General</c:formatCode>
                <c:ptCount val="2"/>
                <c:pt idx="0">
                  <c:v>50</c:v>
                </c:pt>
                <c:pt idx="1">
                  <c:v>59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strCach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3-456C-4E57-9223-5712E43F7E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1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3002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683544303797506E-2"/>
          <c:y val="1.4858841010401203E-3"/>
          <c:w val="0.85189873417721518"/>
          <c:h val="1"/>
        </c:manualLayout>
      </c:layout>
      <c:pieChart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  <a:ln w="25416">
              <a:noFill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FE13-41DA-9772-84D66261E82C}"/>
              </c:ext>
            </c:extLst>
          </c:dPt>
          <c:dPt>
            <c:idx val="1"/>
            <c:bubble3D val="0"/>
            <c:spPr>
              <a:solidFill>
                <a:srgbClr val="B01F24"/>
              </a:solidFill>
              <a:ln w="25416">
                <a:noFill/>
              </a:ln>
            </c:spPr>
            <c:extLst>
              <c:ext xmlns:c16="http://schemas.microsoft.com/office/drawing/2014/chart" uri="{C3380CC4-5D6E-409C-BE32-E72D297353CC}">
                <c16:uniqueId val="{00000003-FE13-41DA-9772-84D66261E82C}"/>
              </c:ext>
            </c:extLst>
          </c:dPt>
          <c:val>
            <c:numRef>
              <c:f>Sheet1!$B$2:$C$2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strCach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FE13-41DA-9772-84D66261E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1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3002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>
                <a:latin typeface="微软雅黑" panose="020B0503020204020204" pitchFamily="34" charset="-122"/>
              </a:rPr>
              <a:pPr/>
              <a:t>2022/6/20</a:t>
            </a:fld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>
                <a:latin typeface="微软雅黑" panose="020B0503020204020204" pitchFamily="34" charset="-122"/>
              </a:rPr>
              <a:pPr/>
              <a:t>‹#›</a:t>
            </a:fld>
            <a:endParaRPr lang="zh-CN" altLang="en-US" dirty="0"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6660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fld id="{06024D97-E667-405D-B634-E583E2108D71}" type="datetimeFigureOut">
              <a:rPr lang="zh-CN" altLang="en-US" smtClean="0"/>
              <a:pPr>
                <a:defRPr/>
              </a:pPr>
              <a:t>2022/6/20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微软雅黑" panose="020B0503020204020204" pitchFamily="34" charset="-122"/>
              </a:defRPr>
            </a:lvl1pPr>
          </a:lstStyle>
          <a:p>
            <a:fld id="{418F03C3-53C1-4F10-8DAF-D1F318E96C6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8706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734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47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132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331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52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53996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40915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8035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043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873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406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53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245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050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904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104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863B4F1-F9EE-CD41-A95C-891CD25AAF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629" y="229484"/>
            <a:ext cx="3622225" cy="794553"/>
          </a:xfrm>
          <a:prstGeom prst="rect">
            <a:avLst/>
          </a:prstGeom>
        </p:spPr>
      </p:pic>
      <p:pic>
        <p:nvPicPr>
          <p:cNvPr id="8" name="图片 7" descr="党徽红色1024X1024">
            <a:extLst>
              <a:ext uri="{FF2B5EF4-FFF2-40B4-BE49-F238E27FC236}">
                <a16:creationId xmlns:a16="http://schemas.microsoft.com/office/drawing/2014/main" id="{27C84E96-38A2-47E0-AF45-5C883EA754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895" y="229484"/>
            <a:ext cx="720081" cy="720081"/>
          </a:xfrm>
          <a:prstGeom prst="rect">
            <a:avLst/>
          </a:prstGeom>
          <a:noFill/>
        </p:spPr>
      </p:pic>
      <p:sp>
        <p:nvSpPr>
          <p:cNvPr id="6" name="图片占位符 5">
            <a:extLst>
              <a:ext uri="{FF2B5EF4-FFF2-40B4-BE49-F238E27FC236}">
                <a16:creationId xmlns:a16="http://schemas.microsoft.com/office/drawing/2014/main" id="{9196D3D5-BE5B-919E-2A2C-63AEF632CD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8177" y="1816125"/>
            <a:ext cx="3887788" cy="3168650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10" name="图片占位符 9">
            <a:extLst>
              <a:ext uri="{FF2B5EF4-FFF2-40B4-BE49-F238E27FC236}">
                <a16:creationId xmlns:a16="http://schemas.microsoft.com/office/drawing/2014/main" id="{C4ADFCF0-DDD0-2F8A-902F-5624799481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49875" y="1816100"/>
            <a:ext cx="3887788" cy="3168650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12" name="图片占位符 11">
            <a:extLst>
              <a:ext uri="{FF2B5EF4-FFF2-40B4-BE49-F238E27FC236}">
                <a16:creationId xmlns:a16="http://schemas.microsoft.com/office/drawing/2014/main" id="{A52FE29D-CC6C-A5AE-727A-60AB91E5BA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25000" y="1816100"/>
            <a:ext cx="3333750" cy="3168650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14" name="图片占位符 13">
            <a:extLst>
              <a:ext uri="{FF2B5EF4-FFF2-40B4-BE49-F238E27FC236}">
                <a16:creationId xmlns:a16="http://schemas.microsoft.com/office/drawing/2014/main" id="{F50306BD-BAF5-87B2-C651-998862C860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8688" y="5345113"/>
            <a:ext cx="3887787" cy="1655762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16" name="图片占位符 15">
            <a:extLst>
              <a:ext uri="{FF2B5EF4-FFF2-40B4-BE49-F238E27FC236}">
                <a16:creationId xmlns:a16="http://schemas.microsoft.com/office/drawing/2014/main" id="{F41F9F7D-CF2A-7DFC-EE5B-C28E2989B3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49875" y="5345113"/>
            <a:ext cx="3887788" cy="1439862"/>
          </a:xfrm>
        </p:spPr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33288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863B4F1-F9EE-CD41-A95C-891CD25AAF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629" y="229484"/>
            <a:ext cx="3622225" cy="794553"/>
          </a:xfrm>
          <a:prstGeom prst="rect">
            <a:avLst/>
          </a:prstGeom>
        </p:spPr>
      </p:pic>
      <p:pic>
        <p:nvPicPr>
          <p:cNvPr id="8" name="图片 7" descr="党徽红色1024X1024">
            <a:extLst>
              <a:ext uri="{FF2B5EF4-FFF2-40B4-BE49-F238E27FC236}">
                <a16:creationId xmlns:a16="http://schemas.microsoft.com/office/drawing/2014/main" id="{27C84E96-38A2-47E0-AF45-5C883EA754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895" y="229484"/>
            <a:ext cx="720081" cy="720081"/>
          </a:xfrm>
          <a:prstGeom prst="rect">
            <a:avLst/>
          </a:prstGeom>
          <a:noFill/>
        </p:spPr>
      </p:pic>
      <p:sp>
        <p:nvSpPr>
          <p:cNvPr id="6" name="图片占位符 5">
            <a:extLst>
              <a:ext uri="{FF2B5EF4-FFF2-40B4-BE49-F238E27FC236}">
                <a16:creationId xmlns:a16="http://schemas.microsoft.com/office/drawing/2014/main" id="{9196D3D5-BE5B-919E-2A2C-63AEF632CD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8177" y="1816125"/>
            <a:ext cx="3887788" cy="3168650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10" name="图片占位符 9">
            <a:extLst>
              <a:ext uri="{FF2B5EF4-FFF2-40B4-BE49-F238E27FC236}">
                <a16:creationId xmlns:a16="http://schemas.microsoft.com/office/drawing/2014/main" id="{C4ADFCF0-DDD0-2F8A-902F-5624799481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49875" y="1816100"/>
            <a:ext cx="3887788" cy="3168650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12" name="图片占位符 11">
            <a:extLst>
              <a:ext uri="{FF2B5EF4-FFF2-40B4-BE49-F238E27FC236}">
                <a16:creationId xmlns:a16="http://schemas.microsoft.com/office/drawing/2014/main" id="{A52FE29D-CC6C-A5AE-727A-60AB91E5BA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25000" y="1816100"/>
            <a:ext cx="3333750" cy="3168650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14" name="图片占位符 13">
            <a:extLst>
              <a:ext uri="{FF2B5EF4-FFF2-40B4-BE49-F238E27FC236}">
                <a16:creationId xmlns:a16="http://schemas.microsoft.com/office/drawing/2014/main" id="{F50306BD-BAF5-87B2-C651-998862C860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8688" y="5345113"/>
            <a:ext cx="3887787" cy="1655762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16" name="图片占位符 15">
            <a:extLst>
              <a:ext uri="{FF2B5EF4-FFF2-40B4-BE49-F238E27FC236}">
                <a16:creationId xmlns:a16="http://schemas.microsoft.com/office/drawing/2014/main" id="{F41F9F7D-CF2A-7DFC-EE5B-C28E2989B3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49875" y="5345113"/>
            <a:ext cx="3887788" cy="1439862"/>
          </a:xfrm>
        </p:spPr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34417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32BF82D2-7A68-459D-A996-9BDDA2518FA4}" type="datetimeFigureOut">
              <a:rPr lang="zh-CN" altLang="en-US" smtClean="0"/>
              <a:pPr/>
              <a:t>2022/6/20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8505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chart" Target="../charts/chart1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CF5F541A-9CD4-4E50-92C4-64027C01B107}"/>
              </a:ext>
            </a:extLst>
          </p:cNvPr>
          <p:cNvSpPr/>
          <p:nvPr/>
        </p:nvSpPr>
        <p:spPr>
          <a:xfrm>
            <a:off x="3765079" y="2183631"/>
            <a:ext cx="9093670" cy="32562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2024186"/>
            <a:ext cx="12858750" cy="3184277"/>
          </a:xfrm>
          <a:prstGeom prst="rect">
            <a:avLst/>
          </a:prstGeom>
          <a:solidFill>
            <a:srgbClr val="AF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FE0C1BA3-9ABE-42F8-A131-1F365BA1164F}"/>
              </a:ext>
            </a:extLst>
          </p:cNvPr>
          <p:cNvGrpSpPr/>
          <p:nvPr/>
        </p:nvGrpSpPr>
        <p:grpSpPr>
          <a:xfrm>
            <a:off x="11613951" y="6301782"/>
            <a:ext cx="403118" cy="215985"/>
            <a:chOff x="11612874" y="6342589"/>
            <a:chExt cx="252000" cy="215985"/>
          </a:xfrm>
        </p:grpSpPr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B1BCB490-01A5-49B9-ACA5-39109152A31F}"/>
                </a:ext>
              </a:extLst>
            </p:cNvPr>
            <p:cNvCxnSpPr/>
            <p:nvPr/>
          </p:nvCxnSpPr>
          <p:spPr>
            <a:xfrm>
              <a:off x="11666008" y="6342589"/>
              <a:ext cx="198866" cy="0"/>
            </a:xfrm>
            <a:prstGeom prst="line">
              <a:avLst/>
            </a:prstGeom>
            <a:ln w="31750" cap="rnd">
              <a:solidFill>
                <a:srgbClr val="B01F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88F461F7-78D9-4188-BD28-15D878915F44}"/>
                </a:ext>
              </a:extLst>
            </p:cNvPr>
            <p:cNvCxnSpPr/>
            <p:nvPr/>
          </p:nvCxnSpPr>
          <p:spPr>
            <a:xfrm>
              <a:off x="11612874" y="6450582"/>
              <a:ext cx="252000" cy="0"/>
            </a:xfrm>
            <a:prstGeom prst="line">
              <a:avLst/>
            </a:prstGeom>
            <a:ln w="31750" cap="rnd">
              <a:solidFill>
                <a:srgbClr val="B01F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EC8F69E5-BE1B-495B-92F3-59389198BFF5}"/>
                </a:ext>
              </a:extLst>
            </p:cNvPr>
            <p:cNvCxnSpPr/>
            <p:nvPr/>
          </p:nvCxnSpPr>
          <p:spPr>
            <a:xfrm>
              <a:off x="11755904" y="6558574"/>
              <a:ext cx="108970" cy="0"/>
            </a:xfrm>
            <a:prstGeom prst="line">
              <a:avLst/>
            </a:prstGeom>
            <a:ln w="31750" cap="rnd">
              <a:solidFill>
                <a:srgbClr val="B01F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49C1741E-3824-46B0-B65E-2C96465058CF}"/>
              </a:ext>
            </a:extLst>
          </p:cNvPr>
          <p:cNvSpPr/>
          <p:nvPr/>
        </p:nvSpPr>
        <p:spPr>
          <a:xfrm>
            <a:off x="5541952" y="5476477"/>
            <a:ext cx="1415772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rPr>
              <a:t>汇报人：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0581A7CD-279B-49BE-BB99-DE9C1E06E7DF}"/>
              </a:ext>
            </a:extLst>
          </p:cNvPr>
          <p:cNvSpPr/>
          <p:nvPr/>
        </p:nvSpPr>
        <p:spPr>
          <a:xfrm>
            <a:off x="5313523" y="6159963"/>
            <a:ext cx="2231701" cy="4996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rPr>
              <a:t>20XX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rPr>
              <a:t>年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rPr>
              <a:t>XX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rPr>
              <a:t>月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rPr>
              <a:t>XX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rPr>
              <a:t>日</a:t>
            </a:r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B9013974-880D-4436-8B26-06E671713A95}"/>
              </a:ext>
            </a:extLst>
          </p:cNvPr>
          <p:cNvSpPr/>
          <p:nvPr/>
        </p:nvSpPr>
        <p:spPr>
          <a:xfrm flipV="1">
            <a:off x="3588423" y="2024186"/>
            <a:ext cx="9270326" cy="3184276"/>
          </a:xfrm>
          <a:custGeom>
            <a:avLst/>
            <a:gdLst>
              <a:gd name="connsiteX0" fmla="*/ 2049597 w 7784426"/>
              <a:gd name="connsiteY0" fmla="*/ 1687299 h 1687299"/>
              <a:gd name="connsiteX1" fmla="*/ 7784426 w 7784426"/>
              <a:gd name="connsiteY1" fmla="*/ 1687299 h 1687299"/>
              <a:gd name="connsiteX2" fmla="*/ 7276089 w 7784426"/>
              <a:gd name="connsiteY2" fmla="*/ 1268818 h 1687299"/>
              <a:gd name="connsiteX3" fmla="*/ 0 w 7784426"/>
              <a:gd name="connsiteY3" fmla="*/ 0 h 1687299"/>
              <a:gd name="connsiteX4" fmla="*/ 2049597 w 7784426"/>
              <a:gd name="connsiteY4" fmla="*/ 1687299 h 1687299"/>
              <a:gd name="connsiteX0" fmla="*/ 2049597 w 7784426"/>
              <a:gd name="connsiteY0" fmla="*/ 3199781 h 3199781"/>
              <a:gd name="connsiteX1" fmla="*/ 7784426 w 7784426"/>
              <a:gd name="connsiteY1" fmla="*/ 3199781 h 3199781"/>
              <a:gd name="connsiteX2" fmla="*/ 7779009 w 7784426"/>
              <a:gd name="connsiteY2" fmla="*/ 0 h 3199781"/>
              <a:gd name="connsiteX3" fmla="*/ 0 w 7784426"/>
              <a:gd name="connsiteY3" fmla="*/ 1512482 h 3199781"/>
              <a:gd name="connsiteX4" fmla="*/ 2049597 w 7784426"/>
              <a:gd name="connsiteY4" fmla="*/ 3199781 h 3199781"/>
              <a:gd name="connsiteX0" fmla="*/ 3535497 w 9270326"/>
              <a:gd name="connsiteY0" fmla="*/ 3199781 h 3199781"/>
              <a:gd name="connsiteX1" fmla="*/ 9270326 w 9270326"/>
              <a:gd name="connsiteY1" fmla="*/ 3199781 h 3199781"/>
              <a:gd name="connsiteX2" fmla="*/ 9264909 w 9270326"/>
              <a:gd name="connsiteY2" fmla="*/ 0 h 3199781"/>
              <a:gd name="connsiteX3" fmla="*/ 0 w 9270326"/>
              <a:gd name="connsiteY3" fmla="*/ 3722 h 3199781"/>
              <a:gd name="connsiteX4" fmla="*/ 3535497 w 9270326"/>
              <a:gd name="connsiteY4" fmla="*/ 3199781 h 319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0326" h="3199781">
                <a:moveTo>
                  <a:pt x="3535497" y="3199781"/>
                </a:moveTo>
                <a:lnTo>
                  <a:pt x="9270326" y="3199781"/>
                </a:lnTo>
                <a:cubicBezTo>
                  <a:pt x="9268520" y="2133187"/>
                  <a:pt x="9266715" y="1066594"/>
                  <a:pt x="9264909" y="0"/>
                </a:cubicBezTo>
                <a:lnTo>
                  <a:pt x="0" y="3722"/>
                </a:lnTo>
                <a:lnTo>
                  <a:pt x="3535497" y="3199781"/>
                </a:lnTo>
                <a:close/>
              </a:path>
            </a:pathLst>
          </a:cu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3981103" y="3040261"/>
            <a:ext cx="528934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6600" b="1" cap="all" dirty="0">
                <a:solidFill>
                  <a:schemeClr val="bg1"/>
                </a:solidFill>
                <a:cs typeface="Arial" panose="020B0604020202020204" pitchFamily="34" charset="0"/>
              </a:rPr>
              <a:t>单击添加标题</a:t>
            </a:r>
            <a:endParaRPr lang="zh-CN" altLang="en-US" sz="6600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7" name="图片 16" descr="横向校标-02">
            <a:extLst>
              <a:ext uri="{FF2B5EF4-FFF2-40B4-BE49-F238E27FC236}">
                <a16:creationId xmlns:a16="http://schemas.microsoft.com/office/drawing/2014/main" id="{96F03B1F-4ABD-430D-90B5-1494E91E853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  <a:lum bright="100000"/>
          </a:blip>
          <a:stretch>
            <a:fillRect/>
          </a:stretch>
        </p:blipFill>
        <p:spPr>
          <a:xfrm>
            <a:off x="-158413" y="2177143"/>
            <a:ext cx="4139515" cy="295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08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8">
            <a:extLst>
              <a:ext uri="{FF2B5EF4-FFF2-40B4-BE49-F238E27FC236}">
                <a16:creationId xmlns:a16="http://schemas.microsoft.com/office/drawing/2014/main" id="{565D4D2E-4F23-40F0-8AA4-0E475341530E}"/>
              </a:ext>
            </a:extLst>
          </p:cNvPr>
          <p:cNvSpPr txBox="1"/>
          <p:nvPr/>
        </p:nvSpPr>
        <p:spPr>
          <a:xfrm>
            <a:off x="1028775" y="395567"/>
            <a:ext cx="3168352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01F2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单击添加标题</a:t>
            </a:r>
          </a:p>
        </p:txBody>
      </p:sp>
      <p:sp>
        <p:nvSpPr>
          <p:cNvPr id="16" name="矩形: 圆角 18">
            <a:extLst>
              <a:ext uri="{FF2B5EF4-FFF2-40B4-BE49-F238E27FC236}">
                <a16:creationId xmlns:a16="http://schemas.microsoft.com/office/drawing/2014/main" id="{C1DF7F69-0714-EA4C-F5E2-52CA4F89F289}"/>
              </a:ext>
            </a:extLst>
          </p:cNvPr>
          <p:cNvSpPr/>
          <p:nvPr/>
        </p:nvSpPr>
        <p:spPr>
          <a:xfrm>
            <a:off x="884759" y="5128493"/>
            <a:ext cx="8920480" cy="1495045"/>
          </a:xfrm>
          <a:prstGeom prst="roundRect">
            <a:avLst>
              <a:gd name="adj" fmla="val 5867"/>
            </a:avLst>
          </a:prstGeom>
          <a:solidFill>
            <a:srgbClr val="B0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矩形: 圆角 17">
            <a:extLst>
              <a:ext uri="{FF2B5EF4-FFF2-40B4-BE49-F238E27FC236}">
                <a16:creationId xmlns:a16="http://schemas.microsoft.com/office/drawing/2014/main" id="{946D054F-5446-936D-8BEC-E66B9092EF69}"/>
              </a:ext>
            </a:extLst>
          </p:cNvPr>
          <p:cNvSpPr/>
          <p:nvPr/>
        </p:nvSpPr>
        <p:spPr>
          <a:xfrm>
            <a:off x="4247719" y="3130984"/>
            <a:ext cx="6624320" cy="1743047"/>
          </a:xfrm>
          <a:prstGeom prst="roundRect">
            <a:avLst>
              <a:gd name="adj" fmla="val 58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69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矩形: 圆角 1">
            <a:extLst>
              <a:ext uri="{FF2B5EF4-FFF2-40B4-BE49-F238E27FC236}">
                <a16:creationId xmlns:a16="http://schemas.microsoft.com/office/drawing/2014/main" id="{46A02652-69F7-4698-A900-8A99C1E5FD57}"/>
              </a:ext>
            </a:extLst>
          </p:cNvPr>
          <p:cNvSpPr/>
          <p:nvPr/>
        </p:nvSpPr>
        <p:spPr>
          <a:xfrm>
            <a:off x="6080768" y="1338841"/>
            <a:ext cx="5897346" cy="1505176"/>
          </a:xfrm>
          <a:prstGeom prst="roundRect">
            <a:avLst>
              <a:gd name="adj" fmla="val 5867"/>
            </a:avLst>
          </a:prstGeom>
          <a:solidFill>
            <a:srgbClr val="B0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文本框 5">
            <a:extLst>
              <a:ext uri="{FF2B5EF4-FFF2-40B4-BE49-F238E27FC236}">
                <a16:creationId xmlns:a16="http://schemas.microsoft.com/office/drawing/2014/main" id="{DCAEBBB4-7DE3-049C-EBE7-5D0857E9AB97}"/>
              </a:ext>
            </a:extLst>
          </p:cNvPr>
          <p:cNvSpPr txBox="1"/>
          <p:nvPr/>
        </p:nvSpPr>
        <p:spPr>
          <a:xfrm>
            <a:off x="4463440" y="3736276"/>
            <a:ext cx="6147369" cy="953723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>
            <a:lvl1pPr indent="0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6pPr>
            <a:lvl7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7pPr>
            <a:lvl8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8pPr>
            <a:lvl9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9pPr>
          </a:lstStyle>
          <a:p>
            <a:pPr marL="179996" marR="0" lvl="0" indent="-179996" algn="l" defTabSz="913508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单击添加文字内容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179996" marR="0" lvl="0" indent="-179996" algn="l" defTabSz="913508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单击添加文字内容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179996" marR="0" lvl="0" indent="-179996" algn="l" defTabSz="913508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单击添加文字内容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0" name="文本框 6">
            <a:extLst>
              <a:ext uri="{FF2B5EF4-FFF2-40B4-BE49-F238E27FC236}">
                <a16:creationId xmlns:a16="http://schemas.microsoft.com/office/drawing/2014/main" id="{F6A0BB7F-93C5-1E1E-FFC2-6433285011D2}"/>
              </a:ext>
            </a:extLst>
          </p:cNvPr>
          <p:cNvSpPr txBox="1"/>
          <p:nvPr/>
        </p:nvSpPr>
        <p:spPr>
          <a:xfrm>
            <a:off x="4463440" y="3302178"/>
            <a:ext cx="182690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35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</a:p>
        </p:txBody>
      </p:sp>
      <p:sp>
        <p:nvSpPr>
          <p:cNvPr id="21" name="文本框 15">
            <a:extLst>
              <a:ext uri="{FF2B5EF4-FFF2-40B4-BE49-F238E27FC236}">
                <a16:creationId xmlns:a16="http://schemas.microsoft.com/office/drawing/2014/main" id="{E428E89A-5482-0B26-048B-559FB8FA5334}"/>
              </a:ext>
            </a:extLst>
          </p:cNvPr>
          <p:cNvSpPr txBox="1"/>
          <p:nvPr/>
        </p:nvSpPr>
        <p:spPr>
          <a:xfrm>
            <a:off x="1203845" y="5706928"/>
            <a:ext cx="8430444" cy="95365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>
            <a:lvl1pPr indent="0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6pPr>
            <a:lvl7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7pPr>
            <a:lvl8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8pPr>
            <a:lvl9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9pPr>
          </a:lstStyle>
          <a:p>
            <a:pPr marL="179996" marR="0" lvl="0" indent="-179996" algn="l" defTabSz="913508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单击添加文字内容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179996" marR="0" lvl="0" indent="-179996" algn="l" defTabSz="913508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单击添加文字内容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179996" marR="0" lvl="0" indent="-179996" algn="l" defTabSz="913508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2" name="文本框 16">
            <a:extLst>
              <a:ext uri="{FF2B5EF4-FFF2-40B4-BE49-F238E27FC236}">
                <a16:creationId xmlns:a16="http://schemas.microsoft.com/office/drawing/2014/main" id="{8BCB6FD0-AF4A-82C1-1F16-23466E4FA7BC}"/>
              </a:ext>
            </a:extLst>
          </p:cNvPr>
          <p:cNvSpPr txBox="1"/>
          <p:nvPr/>
        </p:nvSpPr>
        <p:spPr>
          <a:xfrm>
            <a:off x="1207233" y="5316659"/>
            <a:ext cx="172354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35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</a:p>
        </p:txBody>
      </p:sp>
      <p:sp>
        <p:nvSpPr>
          <p:cNvPr id="24" name="文本框 17">
            <a:extLst>
              <a:ext uri="{FF2B5EF4-FFF2-40B4-BE49-F238E27FC236}">
                <a16:creationId xmlns:a16="http://schemas.microsoft.com/office/drawing/2014/main" id="{BD24A3C8-0847-8ACA-3760-FF9EF5A7D5A9}"/>
              </a:ext>
            </a:extLst>
          </p:cNvPr>
          <p:cNvSpPr txBox="1"/>
          <p:nvPr/>
        </p:nvSpPr>
        <p:spPr>
          <a:xfrm>
            <a:off x="6352437" y="1938199"/>
            <a:ext cx="4881677" cy="65819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>
            <a:lvl1pPr indent="0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6pPr>
            <a:lvl7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7pPr>
            <a:lvl8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8pPr>
            <a:lvl9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9pPr>
          </a:lstStyle>
          <a:p>
            <a:pPr marL="179996" marR="0" lvl="0" indent="-179996" algn="l" defTabSz="913508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单击添加文字内容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179996" marR="0" lvl="0" indent="-179996" algn="l" defTabSz="913508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单击添加文字内容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30" name="文本框 18">
            <a:extLst>
              <a:ext uri="{FF2B5EF4-FFF2-40B4-BE49-F238E27FC236}">
                <a16:creationId xmlns:a16="http://schemas.microsoft.com/office/drawing/2014/main" id="{B179FA94-E012-EFB0-9F1A-324E59100C9B}"/>
              </a:ext>
            </a:extLst>
          </p:cNvPr>
          <p:cNvSpPr txBox="1"/>
          <p:nvPr/>
        </p:nvSpPr>
        <p:spPr>
          <a:xfrm>
            <a:off x="6352438" y="1527290"/>
            <a:ext cx="172354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35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</a:p>
        </p:txBody>
      </p:sp>
      <p:sp>
        <p:nvSpPr>
          <p:cNvPr id="31" name="任意多边形: 形状 2">
            <a:extLst>
              <a:ext uri="{FF2B5EF4-FFF2-40B4-BE49-F238E27FC236}">
                <a16:creationId xmlns:a16="http://schemas.microsoft.com/office/drawing/2014/main" id="{EFE6A569-D1C6-6010-C6E2-FD9B47C54EC0}"/>
              </a:ext>
            </a:extLst>
          </p:cNvPr>
          <p:cNvSpPr/>
          <p:nvPr/>
        </p:nvSpPr>
        <p:spPr>
          <a:xfrm>
            <a:off x="183423" y="1154998"/>
            <a:ext cx="5680197" cy="4056003"/>
          </a:xfrm>
          <a:custGeom>
            <a:avLst/>
            <a:gdLst>
              <a:gd name="connsiteX0" fmla="*/ 0 w 5405120"/>
              <a:gd name="connsiteY0" fmla="*/ 4511040 h 4511040"/>
              <a:gd name="connsiteX1" fmla="*/ 5405120 w 5405120"/>
              <a:gd name="connsiteY1" fmla="*/ 0 h 4511040"/>
              <a:gd name="connsiteX0" fmla="*/ 0 w 5405120"/>
              <a:gd name="connsiteY0" fmla="*/ 4511040 h 4511040"/>
              <a:gd name="connsiteX1" fmla="*/ 5405120 w 5405120"/>
              <a:gd name="connsiteY1" fmla="*/ 0 h 4511040"/>
              <a:gd name="connsiteX0" fmla="*/ 0 w 5405120"/>
              <a:gd name="connsiteY0" fmla="*/ 4511040 h 4511040"/>
              <a:gd name="connsiteX1" fmla="*/ 5405120 w 5405120"/>
              <a:gd name="connsiteY1" fmla="*/ 0 h 4511040"/>
              <a:gd name="connsiteX0" fmla="*/ 0 w 6228080"/>
              <a:gd name="connsiteY0" fmla="*/ 4592320 h 4592320"/>
              <a:gd name="connsiteX1" fmla="*/ 6228080 w 6228080"/>
              <a:gd name="connsiteY1" fmla="*/ 0 h 4592320"/>
              <a:gd name="connsiteX0" fmla="*/ 0 w 6228080"/>
              <a:gd name="connsiteY0" fmla="*/ 4592320 h 4592320"/>
              <a:gd name="connsiteX1" fmla="*/ 6228080 w 6228080"/>
              <a:gd name="connsiteY1" fmla="*/ 0 h 4592320"/>
              <a:gd name="connsiteX0" fmla="*/ 0 w 6431280"/>
              <a:gd name="connsiteY0" fmla="*/ 4592320 h 4592320"/>
              <a:gd name="connsiteX1" fmla="*/ 6431280 w 6431280"/>
              <a:gd name="connsiteY1" fmla="*/ 0 h 4592320"/>
              <a:gd name="connsiteX0" fmla="*/ 0 w 6431280"/>
              <a:gd name="connsiteY0" fmla="*/ 4592320 h 4592320"/>
              <a:gd name="connsiteX1" fmla="*/ 6431280 w 6431280"/>
              <a:gd name="connsiteY1" fmla="*/ 0 h 4592320"/>
              <a:gd name="connsiteX0" fmla="*/ 0 w 6431280"/>
              <a:gd name="connsiteY0" fmla="*/ 4592320 h 4592320"/>
              <a:gd name="connsiteX1" fmla="*/ 6431280 w 6431280"/>
              <a:gd name="connsiteY1" fmla="*/ 0 h 4592320"/>
              <a:gd name="connsiteX0" fmla="*/ 0 w 6431280"/>
              <a:gd name="connsiteY0" fmla="*/ 4592320 h 4592320"/>
              <a:gd name="connsiteX1" fmla="*/ 6431280 w 6431280"/>
              <a:gd name="connsiteY1" fmla="*/ 0 h 459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31280" h="4592320">
                <a:moveTo>
                  <a:pt x="0" y="4592320"/>
                </a:moveTo>
                <a:cubicBezTo>
                  <a:pt x="2634827" y="4013200"/>
                  <a:pt x="5147733" y="1625600"/>
                  <a:pt x="6431280" y="0"/>
                </a:cubicBezTo>
              </a:path>
            </a:pathLst>
          </a:cu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矩形 3">
            <a:extLst>
              <a:ext uri="{FF2B5EF4-FFF2-40B4-BE49-F238E27FC236}">
                <a16:creationId xmlns:a16="http://schemas.microsoft.com/office/drawing/2014/main" id="{809C29BE-D2C7-E650-B530-CE07AB4BA30F}"/>
              </a:ext>
            </a:extLst>
          </p:cNvPr>
          <p:cNvSpPr/>
          <p:nvPr/>
        </p:nvSpPr>
        <p:spPr>
          <a:xfrm>
            <a:off x="646392" y="5128493"/>
            <a:ext cx="577459" cy="245043"/>
          </a:xfrm>
          <a:custGeom>
            <a:avLst/>
            <a:gdLst>
              <a:gd name="connsiteX0" fmla="*/ 0 w 625821"/>
              <a:gd name="connsiteY0" fmla="*/ 0 h 362410"/>
              <a:gd name="connsiteX1" fmla="*/ 625821 w 625821"/>
              <a:gd name="connsiteY1" fmla="*/ 0 h 362410"/>
              <a:gd name="connsiteX2" fmla="*/ 625821 w 625821"/>
              <a:gd name="connsiteY2" fmla="*/ 362410 h 362410"/>
              <a:gd name="connsiteX3" fmla="*/ 0 w 625821"/>
              <a:gd name="connsiteY3" fmla="*/ 362410 h 362410"/>
              <a:gd name="connsiteX4" fmla="*/ 0 w 625821"/>
              <a:gd name="connsiteY4" fmla="*/ 0 h 362410"/>
              <a:gd name="connsiteX0" fmla="*/ 0 w 625821"/>
              <a:gd name="connsiteY0" fmla="*/ 0 h 362410"/>
              <a:gd name="connsiteX1" fmla="*/ 625821 w 625821"/>
              <a:gd name="connsiteY1" fmla="*/ 0 h 362410"/>
              <a:gd name="connsiteX2" fmla="*/ 625821 w 625821"/>
              <a:gd name="connsiteY2" fmla="*/ 362410 h 362410"/>
              <a:gd name="connsiteX3" fmla="*/ 0 w 625821"/>
              <a:gd name="connsiteY3" fmla="*/ 0 h 36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5821" h="362410">
                <a:moveTo>
                  <a:pt x="0" y="0"/>
                </a:moveTo>
                <a:lnTo>
                  <a:pt x="625821" y="0"/>
                </a:lnTo>
                <a:lnTo>
                  <a:pt x="625821" y="362410"/>
                </a:lnTo>
                <a:lnTo>
                  <a:pt x="0" y="0"/>
                </a:lnTo>
                <a:close/>
              </a:path>
            </a:pathLst>
          </a:custGeom>
          <a:solidFill>
            <a:srgbClr val="B0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" name="矩形 3">
            <a:extLst>
              <a:ext uri="{FF2B5EF4-FFF2-40B4-BE49-F238E27FC236}">
                <a16:creationId xmlns:a16="http://schemas.microsoft.com/office/drawing/2014/main" id="{91CBA45C-C638-01F4-579F-3F64C0952E24}"/>
              </a:ext>
            </a:extLst>
          </p:cNvPr>
          <p:cNvSpPr/>
          <p:nvPr/>
        </p:nvSpPr>
        <p:spPr>
          <a:xfrm>
            <a:off x="3999046" y="3130984"/>
            <a:ext cx="577459" cy="245043"/>
          </a:xfrm>
          <a:custGeom>
            <a:avLst/>
            <a:gdLst>
              <a:gd name="connsiteX0" fmla="*/ 0 w 625821"/>
              <a:gd name="connsiteY0" fmla="*/ 0 h 362410"/>
              <a:gd name="connsiteX1" fmla="*/ 625821 w 625821"/>
              <a:gd name="connsiteY1" fmla="*/ 0 h 362410"/>
              <a:gd name="connsiteX2" fmla="*/ 625821 w 625821"/>
              <a:gd name="connsiteY2" fmla="*/ 362410 h 362410"/>
              <a:gd name="connsiteX3" fmla="*/ 0 w 625821"/>
              <a:gd name="connsiteY3" fmla="*/ 362410 h 362410"/>
              <a:gd name="connsiteX4" fmla="*/ 0 w 625821"/>
              <a:gd name="connsiteY4" fmla="*/ 0 h 362410"/>
              <a:gd name="connsiteX0" fmla="*/ 0 w 625821"/>
              <a:gd name="connsiteY0" fmla="*/ 0 h 362410"/>
              <a:gd name="connsiteX1" fmla="*/ 625821 w 625821"/>
              <a:gd name="connsiteY1" fmla="*/ 0 h 362410"/>
              <a:gd name="connsiteX2" fmla="*/ 625821 w 625821"/>
              <a:gd name="connsiteY2" fmla="*/ 362410 h 362410"/>
              <a:gd name="connsiteX3" fmla="*/ 0 w 625821"/>
              <a:gd name="connsiteY3" fmla="*/ 0 h 36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5821" h="362410">
                <a:moveTo>
                  <a:pt x="0" y="0"/>
                </a:moveTo>
                <a:lnTo>
                  <a:pt x="625821" y="0"/>
                </a:lnTo>
                <a:lnTo>
                  <a:pt x="625821" y="3624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69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矩形 3">
            <a:extLst>
              <a:ext uri="{FF2B5EF4-FFF2-40B4-BE49-F238E27FC236}">
                <a16:creationId xmlns:a16="http://schemas.microsoft.com/office/drawing/2014/main" id="{F8C82A6F-2743-8D27-AF55-61C29BB2A288}"/>
              </a:ext>
            </a:extLst>
          </p:cNvPr>
          <p:cNvSpPr/>
          <p:nvPr/>
        </p:nvSpPr>
        <p:spPr>
          <a:xfrm>
            <a:off x="5792039" y="1340125"/>
            <a:ext cx="577459" cy="245043"/>
          </a:xfrm>
          <a:custGeom>
            <a:avLst/>
            <a:gdLst>
              <a:gd name="connsiteX0" fmla="*/ 0 w 625821"/>
              <a:gd name="connsiteY0" fmla="*/ 0 h 362410"/>
              <a:gd name="connsiteX1" fmla="*/ 625821 w 625821"/>
              <a:gd name="connsiteY1" fmla="*/ 0 h 362410"/>
              <a:gd name="connsiteX2" fmla="*/ 625821 w 625821"/>
              <a:gd name="connsiteY2" fmla="*/ 362410 h 362410"/>
              <a:gd name="connsiteX3" fmla="*/ 0 w 625821"/>
              <a:gd name="connsiteY3" fmla="*/ 362410 h 362410"/>
              <a:gd name="connsiteX4" fmla="*/ 0 w 625821"/>
              <a:gd name="connsiteY4" fmla="*/ 0 h 362410"/>
              <a:gd name="connsiteX0" fmla="*/ 0 w 625821"/>
              <a:gd name="connsiteY0" fmla="*/ 0 h 362410"/>
              <a:gd name="connsiteX1" fmla="*/ 625821 w 625821"/>
              <a:gd name="connsiteY1" fmla="*/ 0 h 362410"/>
              <a:gd name="connsiteX2" fmla="*/ 625821 w 625821"/>
              <a:gd name="connsiteY2" fmla="*/ 362410 h 362410"/>
              <a:gd name="connsiteX3" fmla="*/ 0 w 625821"/>
              <a:gd name="connsiteY3" fmla="*/ 0 h 36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5821" h="362410">
                <a:moveTo>
                  <a:pt x="0" y="0"/>
                </a:moveTo>
                <a:lnTo>
                  <a:pt x="625821" y="0"/>
                </a:lnTo>
                <a:lnTo>
                  <a:pt x="625821" y="362410"/>
                </a:lnTo>
                <a:lnTo>
                  <a:pt x="0" y="0"/>
                </a:lnTo>
                <a:close/>
              </a:path>
            </a:pathLst>
          </a:custGeom>
          <a:solidFill>
            <a:srgbClr val="B0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2AFD86CE-8B89-2EA9-E19C-7981055A98FA}"/>
              </a:ext>
            </a:extLst>
          </p:cNvPr>
          <p:cNvSpPr/>
          <p:nvPr/>
        </p:nvSpPr>
        <p:spPr>
          <a:xfrm>
            <a:off x="550490" y="5059260"/>
            <a:ext cx="74568" cy="74568"/>
          </a:xfrm>
          <a:prstGeom prst="ellipse">
            <a:avLst/>
          </a:prstGeom>
          <a:solidFill>
            <a:srgbClr val="B01F24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D96A712A-7290-D92C-F414-AB051E0CF434}"/>
              </a:ext>
            </a:extLst>
          </p:cNvPr>
          <p:cNvSpPr/>
          <p:nvPr/>
        </p:nvSpPr>
        <p:spPr>
          <a:xfrm>
            <a:off x="3919546" y="3083140"/>
            <a:ext cx="74568" cy="74568"/>
          </a:xfrm>
          <a:prstGeom prst="ellipse">
            <a:avLst/>
          </a:prstGeom>
          <a:solidFill>
            <a:srgbClr val="B01F24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9BB67742-E4C2-E33D-37A5-9039EEAEE5DF}"/>
              </a:ext>
            </a:extLst>
          </p:cNvPr>
          <p:cNvSpPr/>
          <p:nvPr/>
        </p:nvSpPr>
        <p:spPr>
          <a:xfrm>
            <a:off x="5681290" y="1289900"/>
            <a:ext cx="74568" cy="74568"/>
          </a:xfrm>
          <a:prstGeom prst="ellipse">
            <a:avLst/>
          </a:prstGeom>
          <a:solidFill>
            <a:srgbClr val="B01F24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094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5CC569D-7B00-4F24-8BC7-FC96FDA0BB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" t="30540" r="138" b="36432"/>
          <a:stretch/>
        </p:blipFill>
        <p:spPr>
          <a:xfrm>
            <a:off x="-17685" y="2024187"/>
            <a:ext cx="12876435" cy="3184275"/>
          </a:xfrm>
          <a:prstGeom prst="rect">
            <a:avLst/>
          </a:prstGeom>
        </p:spPr>
      </p:pic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5DE4B216-920C-4EA5-A9FC-BBD33C137069}"/>
              </a:ext>
            </a:extLst>
          </p:cNvPr>
          <p:cNvSpPr/>
          <p:nvPr/>
        </p:nvSpPr>
        <p:spPr>
          <a:xfrm>
            <a:off x="0" y="0"/>
            <a:ext cx="12858749" cy="7232650"/>
          </a:xfrm>
          <a:custGeom>
            <a:avLst/>
            <a:gdLst>
              <a:gd name="connsiteX0" fmla="*/ 0 w 12858749"/>
              <a:gd name="connsiteY0" fmla="*/ 5208463 h 7232650"/>
              <a:gd name="connsiteX1" fmla="*/ 12858749 w 12858749"/>
              <a:gd name="connsiteY1" fmla="*/ 5208463 h 7232650"/>
              <a:gd name="connsiteX2" fmla="*/ 12858749 w 12858749"/>
              <a:gd name="connsiteY2" fmla="*/ 7232650 h 7232650"/>
              <a:gd name="connsiteX3" fmla="*/ 0 w 12858749"/>
              <a:gd name="connsiteY3" fmla="*/ 7232650 h 7232650"/>
              <a:gd name="connsiteX4" fmla="*/ 0 w 12858749"/>
              <a:gd name="connsiteY4" fmla="*/ 0 h 7232650"/>
              <a:gd name="connsiteX5" fmla="*/ 12858749 w 12858749"/>
              <a:gd name="connsiteY5" fmla="*/ 0 h 7232650"/>
              <a:gd name="connsiteX6" fmla="*/ 12858749 w 12858749"/>
              <a:gd name="connsiteY6" fmla="*/ 2024186 h 7232650"/>
              <a:gd name="connsiteX7" fmla="*/ 0 w 12858749"/>
              <a:gd name="connsiteY7" fmla="*/ 2024186 h 723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58749" h="7232650">
                <a:moveTo>
                  <a:pt x="0" y="5208463"/>
                </a:moveTo>
                <a:lnTo>
                  <a:pt x="12858749" y="5208463"/>
                </a:lnTo>
                <a:lnTo>
                  <a:pt x="12858749" y="7232650"/>
                </a:lnTo>
                <a:lnTo>
                  <a:pt x="0" y="7232650"/>
                </a:lnTo>
                <a:close/>
                <a:moveTo>
                  <a:pt x="0" y="0"/>
                </a:moveTo>
                <a:lnTo>
                  <a:pt x="12858749" y="0"/>
                </a:lnTo>
                <a:lnTo>
                  <a:pt x="12858749" y="2024186"/>
                </a:lnTo>
                <a:lnTo>
                  <a:pt x="0" y="20241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91482D9B-1A92-4B4D-87C8-E75B775C4B26}"/>
              </a:ext>
            </a:extLst>
          </p:cNvPr>
          <p:cNvSpPr/>
          <p:nvPr/>
        </p:nvSpPr>
        <p:spPr>
          <a:xfrm>
            <a:off x="3765079" y="5208463"/>
            <a:ext cx="9093670" cy="231453"/>
          </a:xfrm>
          <a:custGeom>
            <a:avLst/>
            <a:gdLst>
              <a:gd name="connsiteX0" fmla="*/ 0 w 9093670"/>
              <a:gd name="connsiteY0" fmla="*/ 0 h 231453"/>
              <a:gd name="connsiteX1" fmla="*/ 9093670 w 9093670"/>
              <a:gd name="connsiteY1" fmla="*/ 0 h 231453"/>
              <a:gd name="connsiteX2" fmla="*/ 9093670 w 9093670"/>
              <a:gd name="connsiteY2" fmla="*/ 231453 h 231453"/>
              <a:gd name="connsiteX3" fmla="*/ 0 w 9093670"/>
              <a:gd name="connsiteY3" fmla="*/ 231453 h 231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93670" h="231453">
                <a:moveTo>
                  <a:pt x="0" y="0"/>
                </a:moveTo>
                <a:lnTo>
                  <a:pt x="9093670" y="0"/>
                </a:lnTo>
                <a:lnTo>
                  <a:pt x="9093670" y="231453"/>
                </a:lnTo>
                <a:lnTo>
                  <a:pt x="0" y="231453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2F9B7BF-E2C2-4877-BD69-367BDEA526F0}"/>
              </a:ext>
            </a:extLst>
          </p:cNvPr>
          <p:cNvSpPr/>
          <p:nvPr/>
        </p:nvSpPr>
        <p:spPr>
          <a:xfrm>
            <a:off x="0" y="2023271"/>
            <a:ext cx="12858749" cy="3184275"/>
          </a:xfrm>
          <a:prstGeom prst="rect">
            <a:avLst/>
          </a:prstGeom>
          <a:gradFill flip="none" rotWithShape="1">
            <a:gsLst>
              <a:gs pos="39000">
                <a:srgbClr val="C00000">
                  <a:alpha val="49000"/>
                </a:srgbClr>
              </a:gs>
              <a:gs pos="100000">
                <a:srgbClr val="99000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6661A314-0654-4673-9C32-36EC7C85AFA1}"/>
              </a:ext>
            </a:extLst>
          </p:cNvPr>
          <p:cNvGrpSpPr/>
          <p:nvPr/>
        </p:nvGrpSpPr>
        <p:grpSpPr>
          <a:xfrm>
            <a:off x="2900983" y="1340334"/>
            <a:ext cx="7273290" cy="3002287"/>
            <a:chOff x="2900983" y="1340334"/>
            <a:chExt cx="7273290" cy="3002287"/>
          </a:xfrm>
        </p:grpSpPr>
        <p:sp>
          <p:nvSpPr>
            <p:cNvPr id="3" name="椭圆 2"/>
            <p:cNvSpPr/>
            <p:nvPr/>
          </p:nvSpPr>
          <p:spPr>
            <a:xfrm>
              <a:off x="5791303" y="1340334"/>
              <a:ext cx="1378708" cy="1378706"/>
            </a:xfrm>
            <a:prstGeom prst="ellipse">
              <a:avLst/>
            </a:prstGeom>
            <a:solidFill>
              <a:srgbClr val="B01F24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03</a:t>
              </a:r>
              <a:endPara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5" name="MH_Entry_1"/>
            <p:cNvSpPr/>
            <p:nvPr>
              <p:custDataLst>
                <p:tags r:id="rId1"/>
              </p:custDataLst>
            </p:nvPr>
          </p:nvSpPr>
          <p:spPr>
            <a:xfrm>
              <a:off x="2900983" y="3511624"/>
              <a:ext cx="7273290" cy="830997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0 w 2520280"/>
                <a:gd name="connsiteY7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0 h 1872208"/>
                <a:gd name="connsiteX5" fmla="*/ 2520280 w 2520280"/>
                <a:gd name="connsiteY5" fmla="*/ 0 h 1872208"/>
                <a:gd name="connsiteX6" fmla="*/ 0 w 2520280"/>
                <a:gd name="connsiteY6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872208 h 1872208"/>
                <a:gd name="connsiteX2" fmla="*/ 0 w 2520280"/>
                <a:gd name="connsiteY2" fmla="*/ 1872208 h 1872208"/>
                <a:gd name="connsiteX3" fmla="*/ 0 w 2520280"/>
                <a:gd name="connsiteY3" fmla="*/ 0 h 1872208"/>
                <a:gd name="connsiteX4" fmla="*/ 2520280 w 2520280"/>
                <a:gd name="connsiteY4" fmla="*/ 0 h 1872208"/>
                <a:gd name="connsiteX5" fmla="*/ 0 w 2520280"/>
                <a:gd name="connsiteY5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872208 h 1872208"/>
                <a:gd name="connsiteX2" fmla="*/ 0 w 2520280"/>
                <a:gd name="connsiteY2" fmla="*/ 1872208 h 1872208"/>
                <a:gd name="connsiteX3" fmla="*/ 0 w 2520280"/>
                <a:gd name="connsiteY3" fmla="*/ 0 h 1872208"/>
                <a:gd name="connsiteX4" fmla="*/ 34255 w 2520280"/>
                <a:gd name="connsiteY4" fmla="*/ 0 h 1872208"/>
                <a:gd name="connsiteX5" fmla="*/ 0 w 2520280"/>
                <a:gd name="connsiteY5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872208 h 1872208"/>
                <a:gd name="connsiteX2" fmla="*/ 0 w 2520280"/>
                <a:gd name="connsiteY2" fmla="*/ 1872208 h 1872208"/>
                <a:gd name="connsiteX3" fmla="*/ 0 w 2520280"/>
                <a:gd name="connsiteY3" fmla="*/ 0 h 1872208"/>
                <a:gd name="connsiteX4" fmla="*/ 917 w 2520280"/>
                <a:gd name="connsiteY4" fmla="*/ 6036 h 1872208"/>
                <a:gd name="connsiteX5" fmla="*/ 0 w 2520280"/>
                <a:gd name="connsiteY5" fmla="*/ 0 h 1872208"/>
                <a:gd name="connsiteX0" fmla="*/ 0 w 2520280"/>
                <a:gd name="connsiteY0" fmla="*/ 1890314 h 1890314"/>
                <a:gd name="connsiteX1" fmla="*/ 2520280 w 2520280"/>
                <a:gd name="connsiteY1" fmla="*/ 1890314 h 1890314"/>
                <a:gd name="connsiteX2" fmla="*/ 0 w 2520280"/>
                <a:gd name="connsiteY2" fmla="*/ 1890314 h 1890314"/>
                <a:gd name="connsiteX3" fmla="*/ 0 w 2520280"/>
                <a:gd name="connsiteY3" fmla="*/ 18106 h 1890314"/>
                <a:gd name="connsiteX4" fmla="*/ 53304 w 2520280"/>
                <a:gd name="connsiteY4" fmla="*/ 0 h 1890314"/>
                <a:gd name="connsiteX5" fmla="*/ 0 w 2520280"/>
                <a:gd name="connsiteY5" fmla="*/ 18106 h 1890314"/>
                <a:gd name="connsiteX0" fmla="*/ 0 w 2520280"/>
                <a:gd name="connsiteY0" fmla="*/ 1872208 h 1872208"/>
                <a:gd name="connsiteX1" fmla="*/ 2520280 w 2520280"/>
                <a:gd name="connsiteY1" fmla="*/ 1872208 h 1872208"/>
                <a:gd name="connsiteX2" fmla="*/ 0 w 2520280"/>
                <a:gd name="connsiteY2" fmla="*/ 1872208 h 1872208"/>
                <a:gd name="connsiteX3" fmla="*/ 0 w 2520280"/>
                <a:gd name="connsiteY3" fmla="*/ 0 h 1872208"/>
                <a:gd name="connsiteX4" fmla="*/ 916 w 2520280"/>
                <a:gd name="connsiteY4" fmla="*/ 0 h 1872208"/>
                <a:gd name="connsiteX5" fmla="*/ 0 w 2520280"/>
                <a:gd name="connsiteY5" fmla="*/ 0 h 187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单击添加标题</a:t>
              </a: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30D59974-7E13-4E37-92C5-B13DB625A7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629" y="229484"/>
            <a:ext cx="3622225" cy="794553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314A71E4-FE3E-4648-AC1B-8945D496B93F}"/>
              </a:ext>
            </a:extLst>
          </p:cNvPr>
          <p:cNvGrpSpPr/>
          <p:nvPr/>
        </p:nvGrpSpPr>
        <p:grpSpPr>
          <a:xfrm flipH="1">
            <a:off x="524719" y="6301782"/>
            <a:ext cx="403118" cy="215985"/>
            <a:chOff x="11612874" y="6342589"/>
            <a:chExt cx="252000" cy="215985"/>
          </a:xfrm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05DE7C73-B9DD-43F4-BC7E-48415DB1E444}"/>
                </a:ext>
              </a:extLst>
            </p:cNvPr>
            <p:cNvCxnSpPr/>
            <p:nvPr/>
          </p:nvCxnSpPr>
          <p:spPr>
            <a:xfrm>
              <a:off x="11666008" y="6342589"/>
              <a:ext cx="198866" cy="0"/>
            </a:xfrm>
            <a:prstGeom prst="line">
              <a:avLst/>
            </a:prstGeom>
            <a:ln w="31750" cap="rnd">
              <a:solidFill>
                <a:srgbClr val="B01F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C90A60BC-A6B7-4F7B-8C09-93EC9D895498}"/>
                </a:ext>
              </a:extLst>
            </p:cNvPr>
            <p:cNvCxnSpPr/>
            <p:nvPr/>
          </p:nvCxnSpPr>
          <p:spPr>
            <a:xfrm>
              <a:off x="11612874" y="6450582"/>
              <a:ext cx="252000" cy="0"/>
            </a:xfrm>
            <a:prstGeom prst="line">
              <a:avLst/>
            </a:prstGeom>
            <a:ln w="31750" cap="rnd">
              <a:solidFill>
                <a:srgbClr val="B01F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4F5A2F57-D0C0-4114-9010-CC7DF2F2A3F7}"/>
                </a:ext>
              </a:extLst>
            </p:cNvPr>
            <p:cNvCxnSpPr/>
            <p:nvPr/>
          </p:nvCxnSpPr>
          <p:spPr>
            <a:xfrm>
              <a:off x="11755904" y="6558574"/>
              <a:ext cx="108970" cy="0"/>
            </a:xfrm>
            <a:prstGeom prst="line">
              <a:avLst/>
            </a:prstGeom>
            <a:ln w="31750" cap="rnd">
              <a:solidFill>
                <a:srgbClr val="B01F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1">
            <a:extLst>
              <a:ext uri="{FF2B5EF4-FFF2-40B4-BE49-F238E27FC236}">
                <a16:creationId xmlns:a16="http://schemas.microsoft.com/office/drawing/2014/main" id="{7F9EDBE4-E1FC-1653-79A4-4EB621B1AB30}"/>
              </a:ext>
            </a:extLst>
          </p:cNvPr>
          <p:cNvSpPr txBox="1"/>
          <p:nvPr/>
        </p:nvSpPr>
        <p:spPr>
          <a:xfrm>
            <a:off x="5762511" y="4619200"/>
            <a:ext cx="143629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单击添加副标题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559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59543" y="1600101"/>
            <a:ext cx="3502455" cy="2312537"/>
          </a:xfrm>
          <a:prstGeom prst="rect">
            <a:avLst/>
          </a:prstGeom>
          <a:gradFill flip="none" rotWithShape="1">
            <a:gsLst>
              <a:gs pos="36000">
                <a:srgbClr val="C00000"/>
              </a:gs>
              <a:gs pos="100000">
                <a:srgbClr val="AF1F2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 Placeholder 32"/>
          <p:cNvSpPr txBox="1">
            <a:spLocks/>
          </p:cNvSpPr>
          <p:nvPr/>
        </p:nvSpPr>
        <p:spPr>
          <a:xfrm>
            <a:off x="4960276" y="2414864"/>
            <a:ext cx="3055202" cy="12545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单击添加文字内容，修改文字内容，也可以直接复制你的内容到此。单击添加文字内容，修改文字内容，也可以直接复制你的内容到此。</a:t>
            </a:r>
            <a:endParaRPr 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 Placeholder 33"/>
          <p:cNvSpPr txBox="1">
            <a:spLocks/>
          </p:cNvSpPr>
          <p:nvPr/>
        </p:nvSpPr>
        <p:spPr>
          <a:xfrm>
            <a:off x="4960276" y="1953848"/>
            <a:ext cx="2680182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AU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2EBE43B5-1ABE-40B4-A0B4-27CCD3C943AD}"/>
              </a:ext>
            </a:extLst>
          </p:cNvPr>
          <p:cNvGrpSpPr/>
          <p:nvPr/>
        </p:nvGrpSpPr>
        <p:grpSpPr>
          <a:xfrm>
            <a:off x="1157597" y="4174816"/>
            <a:ext cx="5097588" cy="1215384"/>
            <a:chOff x="1403795" y="4310550"/>
            <a:chExt cx="5097588" cy="1215384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CAE4AB7D-4D9F-47F5-B90F-E2F1B3AF6C72}"/>
                </a:ext>
              </a:extLst>
            </p:cNvPr>
            <p:cNvGrpSpPr/>
            <p:nvPr/>
          </p:nvGrpSpPr>
          <p:grpSpPr>
            <a:xfrm>
              <a:off x="1491071" y="4337993"/>
              <a:ext cx="5010312" cy="1187941"/>
              <a:chOff x="1491071" y="4337993"/>
              <a:chExt cx="5010312" cy="1187941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491071" y="4402119"/>
                <a:ext cx="617788" cy="617788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2400" b="1" spc="-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TextBox 23">
                <a:extLst>
                  <a:ext uri="{FF2B5EF4-FFF2-40B4-BE49-F238E27FC236}">
                    <a16:creationId xmlns:a16="http://schemas.microsoft.com/office/drawing/2014/main" id="{14E170F7-F034-4201-9EE3-A50123E8ADF3}"/>
                  </a:ext>
                </a:extLst>
              </p:cNvPr>
              <p:cNvSpPr txBox="1"/>
              <p:nvPr/>
            </p:nvSpPr>
            <p:spPr>
              <a:xfrm>
                <a:off x="2252911" y="4772266"/>
                <a:ext cx="4248472" cy="7536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单击添加文字内容，修改文字内容。单击添加文字内容，修改文字内容。</a:t>
                </a:r>
                <a:endPara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TextBox 24">
                <a:extLst>
                  <a:ext uri="{FF2B5EF4-FFF2-40B4-BE49-F238E27FC236}">
                    <a16:creationId xmlns:a16="http://schemas.microsoft.com/office/drawing/2014/main" id="{5CDE6C90-EA36-470B-8241-B79D85954146}"/>
                  </a:ext>
                </a:extLst>
              </p:cNvPr>
              <p:cNvSpPr txBox="1"/>
              <p:nvPr/>
            </p:nvSpPr>
            <p:spPr>
              <a:xfrm>
                <a:off x="2252911" y="4337993"/>
                <a:ext cx="1538883" cy="407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单击添加标题</a:t>
                </a:r>
              </a:p>
            </p:txBody>
          </p:sp>
        </p:grp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D92350A3-687B-41FF-8000-1B88C0656A07}"/>
                </a:ext>
              </a:extLst>
            </p:cNvPr>
            <p:cNvSpPr txBox="1"/>
            <p:nvPr/>
          </p:nvSpPr>
          <p:spPr>
            <a:xfrm>
              <a:off x="1403795" y="4310550"/>
              <a:ext cx="777090" cy="662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0E8870CC-EBD8-4576-B4B2-B9D227026CE5}"/>
              </a:ext>
            </a:extLst>
          </p:cNvPr>
          <p:cNvGrpSpPr/>
          <p:nvPr/>
        </p:nvGrpSpPr>
        <p:grpSpPr>
          <a:xfrm>
            <a:off x="1157597" y="5357105"/>
            <a:ext cx="5097588" cy="1219830"/>
            <a:chOff x="1403795" y="5492839"/>
            <a:chExt cx="5097588" cy="1219830"/>
          </a:xfrm>
        </p:grpSpPr>
        <p:sp>
          <p:nvSpPr>
            <p:cNvPr id="30" name="Oval 22">
              <a:extLst>
                <a:ext uri="{FF2B5EF4-FFF2-40B4-BE49-F238E27FC236}">
                  <a16:creationId xmlns:a16="http://schemas.microsoft.com/office/drawing/2014/main" id="{6179FA02-97CC-473D-B7B5-DCBB07CD3F1C}"/>
                </a:ext>
              </a:extLst>
            </p:cNvPr>
            <p:cNvSpPr/>
            <p:nvPr/>
          </p:nvSpPr>
          <p:spPr>
            <a:xfrm>
              <a:off x="1491071" y="5588854"/>
              <a:ext cx="617788" cy="61778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TextBox 23">
              <a:extLst>
                <a:ext uri="{FF2B5EF4-FFF2-40B4-BE49-F238E27FC236}">
                  <a16:creationId xmlns:a16="http://schemas.microsoft.com/office/drawing/2014/main" id="{4FAFA9FB-3B32-46FB-93C6-4571E1396B2B}"/>
                </a:ext>
              </a:extLst>
            </p:cNvPr>
            <p:cNvSpPr txBox="1"/>
            <p:nvPr/>
          </p:nvSpPr>
          <p:spPr>
            <a:xfrm>
              <a:off x="2252911" y="5959001"/>
              <a:ext cx="4248472" cy="75366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单击添加文字内容，修改文字内容。单击添加文字内容，修改文字内容。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0" indent="0">
                <a:lnSpc>
                  <a:spcPct val="120000"/>
                </a:lnSpc>
                <a:buNone/>
              </a:pP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TextBox 24">
              <a:extLst>
                <a:ext uri="{FF2B5EF4-FFF2-40B4-BE49-F238E27FC236}">
                  <a16:creationId xmlns:a16="http://schemas.microsoft.com/office/drawing/2014/main" id="{BCEBA5FE-200A-4296-AA0F-DEA2600F4541}"/>
                </a:ext>
              </a:extLst>
            </p:cNvPr>
            <p:cNvSpPr txBox="1"/>
            <p:nvPr/>
          </p:nvSpPr>
          <p:spPr>
            <a:xfrm>
              <a:off x="2252282" y="5524728"/>
              <a:ext cx="1538883" cy="4072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7295A65F-6436-43BC-B8A7-B42DE54636C4}"/>
                </a:ext>
              </a:extLst>
            </p:cNvPr>
            <p:cNvSpPr txBox="1"/>
            <p:nvPr/>
          </p:nvSpPr>
          <p:spPr>
            <a:xfrm>
              <a:off x="1403795" y="5492839"/>
              <a:ext cx="777090" cy="662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C37DDC65-23A8-467B-B904-66CCD91D8858}"/>
              </a:ext>
            </a:extLst>
          </p:cNvPr>
          <p:cNvGrpSpPr/>
          <p:nvPr/>
        </p:nvGrpSpPr>
        <p:grpSpPr>
          <a:xfrm>
            <a:off x="6791342" y="4174816"/>
            <a:ext cx="5097588" cy="1215384"/>
            <a:chOff x="1403795" y="4310550"/>
            <a:chExt cx="5097588" cy="1215384"/>
          </a:xfrm>
        </p:grpSpPr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DB8BCAAC-C2FE-449C-ABC9-31DA401EE4ED}"/>
                </a:ext>
              </a:extLst>
            </p:cNvPr>
            <p:cNvGrpSpPr/>
            <p:nvPr/>
          </p:nvGrpSpPr>
          <p:grpSpPr>
            <a:xfrm>
              <a:off x="1491071" y="4337993"/>
              <a:ext cx="5010312" cy="1187941"/>
              <a:chOff x="1491071" y="4337993"/>
              <a:chExt cx="5010312" cy="1187941"/>
            </a:xfrm>
          </p:grpSpPr>
          <p:sp>
            <p:nvSpPr>
              <p:cNvPr id="55" name="Oval 22">
                <a:extLst>
                  <a:ext uri="{FF2B5EF4-FFF2-40B4-BE49-F238E27FC236}">
                    <a16:creationId xmlns:a16="http://schemas.microsoft.com/office/drawing/2014/main" id="{5DB4F50A-1A6B-47F9-B165-40ACDBC9E72A}"/>
                  </a:ext>
                </a:extLst>
              </p:cNvPr>
              <p:cNvSpPr/>
              <p:nvPr/>
            </p:nvSpPr>
            <p:spPr>
              <a:xfrm>
                <a:off x="1491071" y="4402119"/>
                <a:ext cx="617788" cy="617788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2400" b="1" spc="-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" name="TextBox 23">
                <a:extLst>
                  <a:ext uri="{FF2B5EF4-FFF2-40B4-BE49-F238E27FC236}">
                    <a16:creationId xmlns:a16="http://schemas.microsoft.com/office/drawing/2014/main" id="{8DD95679-8BBC-4680-9485-5E75DD8D4D15}"/>
                  </a:ext>
                </a:extLst>
              </p:cNvPr>
              <p:cNvSpPr txBox="1"/>
              <p:nvPr/>
            </p:nvSpPr>
            <p:spPr>
              <a:xfrm>
                <a:off x="2252911" y="4772266"/>
                <a:ext cx="4248472" cy="7536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单击添加文字内容，修改文字内容。单击添加文字内容，修改文字内容。</a:t>
                </a:r>
                <a:endPara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" name="TextBox 24">
                <a:extLst>
                  <a:ext uri="{FF2B5EF4-FFF2-40B4-BE49-F238E27FC236}">
                    <a16:creationId xmlns:a16="http://schemas.microsoft.com/office/drawing/2014/main" id="{A3323D01-EC19-4CA3-B24B-1DB6768F8F1F}"/>
                  </a:ext>
                </a:extLst>
              </p:cNvPr>
              <p:cNvSpPr txBox="1"/>
              <p:nvPr/>
            </p:nvSpPr>
            <p:spPr>
              <a:xfrm>
                <a:off x="2252911" y="4337993"/>
                <a:ext cx="1538883" cy="407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单击添加标题</a:t>
                </a:r>
              </a:p>
            </p:txBody>
          </p:sp>
        </p:grp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0ADABE5D-8491-4C1A-A188-3047C439B1B5}"/>
                </a:ext>
              </a:extLst>
            </p:cNvPr>
            <p:cNvSpPr txBox="1"/>
            <p:nvPr/>
          </p:nvSpPr>
          <p:spPr>
            <a:xfrm>
              <a:off x="1403795" y="4310550"/>
              <a:ext cx="777090" cy="662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609CC39E-4E0B-4E65-ACBE-6C20215D4017}"/>
              </a:ext>
            </a:extLst>
          </p:cNvPr>
          <p:cNvGrpSpPr/>
          <p:nvPr/>
        </p:nvGrpSpPr>
        <p:grpSpPr>
          <a:xfrm>
            <a:off x="6791342" y="5357105"/>
            <a:ext cx="5097588" cy="1219830"/>
            <a:chOff x="1403795" y="5492839"/>
            <a:chExt cx="5097588" cy="1219830"/>
          </a:xfrm>
        </p:grpSpPr>
        <p:sp>
          <p:nvSpPr>
            <p:cNvPr id="59" name="Oval 22">
              <a:extLst>
                <a:ext uri="{FF2B5EF4-FFF2-40B4-BE49-F238E27FC236}">
                  <a16:creationId xmlns:a16="http://schemas.microsoft.com/office/drawing/2014/main" id="{9DD94264-2292-4FDA-AF95-D2B623D043F3}"/>
                </a:ext>
              </a:extLst>
            </p:cNvPr>
            <p:cNvSpPr/>
            <p:nvPr/>
          </p:nvSpPr>
          <p:spPr>
            <a:xfrm>
              <a:off x="1491071" y="5588854"/>
              <a:ext cx="617788" cy="61778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TextBox 23">
              <a:extLst>
                <a:ext uri="{FF2B5EF4-FFF2-40B4-BE49-F238E27FC236}">
                  <a16:creationId xmlns:a16="http://schemas.microsoft.com/office/drawing/2014/main" id="{88B3E58D-B7CB-4AAE-B9C1-B799A2C762BB}"/>
                </a:ext>
              </a:extLst>
            </p:cNvPr>
            <p:cNvSpPr txBox="1"/>
            <p:nvPr/>
          </p:nvSpPr>
          <p:spPr>
            <a:xfrm>
              <a:off x="2252911" y="5959001"/>
              <a:ext cx="4248472" cy="75366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单击添加文字内容，修改文字内容。单击添加文字内容，修改文字内容。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0" indent="0">
                <a:lnSpc>
                  <a:spcPct val="120000"/>
                </a:lnSpc>
                <a:buNone/>
              </a:pP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TextBox 24">
              <a:extLst>
                <a:ext uri="{FF2B5EF4-FFF2-40B4-BE49-F238E27FC236}">
                  <a16:creationId xmlns:a16="http://schemas.microsoft.com/office/drawing/2014/main" id="{CFD169AA-2F43-453A-B5F5-2A0F89F9F60C}"/>
                </a:ext>
              </a:extLst>
            </p:cNvPr>
            <p:cNvSpPr txBox="1"/>
            <p:nvPr/>
          </p:nvSpPr>
          <p:spPr>
            <a:xfrm>
              <a:off x="2252911" y="5524728"/>
              <a:ext cx="1538883" cy="4072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0845CBF3-6981-41A1-ABD3-16C250F6336F}"/>
                </a:ext>
              </a:extLst>
            </p:cNvPr>
            <p:cNvSpPr txBox="1"/>
            <p:nvPr/>
          </p:nvSpPr>
          <p:spPr>
            <a:xfrm>
              <a:off x="1403795" y="5492839"/>
              <a:ext cx="777090" cy="662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</a:p>
          </p:txBody>
        </p:sp>
      </p:grpSp>
      <p:sp>
        <p:nvSpPr>
          <p:cNvPr id="32" name="TextBox 8">
            <a:extLst>
              <a:ext uri="{FF2B5EF4-FFF2-40B4-BE49-F238E27FC236}">
                <a16:creationId xmlns:a16="http://schemas.microsoft.com/office/drawing/2014/main" id="{41FF3F5B-BBDA-411B-A26E-2B79190E1416}"/>
              </a:ext>
            </a:extLst>
          </p:cNvPr>
          <p:cNvSpPr txBox="1"/>
          <p:nvPr/>
        </p:nvSpPr>
        <p:spPr>
          <a:xfrm>
            <a:off x="1028775" y="395567"/>
            <a:ext cx="3168352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600" b="1" dirty="0">
                <a:solidFill>
                  <a:srgbClr val="AF1F2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</a:p>
        </p:txBody>
      </p:sp>
      <p:pic>
        <p:nvPicPr>
          <p:cNvPr id="5" name="图片占位符 4">
            <a:extLst>
              <a:ext uri="{FF2B5EF4-FFF2-40B4-BE49-F238E27FC236}">
                <a16:creationId xmlns:a16="http://schemas.microsoft.com/office/drawing/2014/main" id="{042D0017-B12B-6080-E932-5283B51822D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0" b="4530"/>
          <a:stretch>
            <a:fillRect/>
          </a:stretch>
        </p:blipFill>
        <p:spPr>
          <a:xfrm>
            <a:off x="1149350" y="1604963"/>
            <a:ext cx="3370263" cy="2298700"/>
          </a:xfr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9BC697-C019-1435-8214-AF883F838F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9"/>
          <a:stretch/>
        </p:blipFill>
        <p:spPr>
          <a:xfrm>
            <a:off x="8301928" y="1600100"/>
            <a:ext cx="3458227" cy="231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549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图片占位符 5">
            <a:extLst>
              <a:ext uri="{FF2B5EF4-FFF2-40B4-BE49-F238E27FC236}">
                <a16:creationId xmlns:a16="http://schemas.microsoft.com/office/drawing/2014/main" id="{3A550406-E094-1DF3-1DBA-AF77EE9010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8775" y="1562151"/>
            <a:ext cx="4051522" cy="1544224"/>
          </a:xfrm>
        </p:spPr>
        <p:txBody>
          <a:bodyPr/>
          <a:lstStyle/>
          <a:p>
            <a:endParaRPr kumimoji="1" lang="zh-CN" altLang="en-US" dirty="0"/>
          </a:p>
        </p:txBody>
      </p:sp>
      <p:sp>
        <p:nvSpPr>
          <p:cNvPr id="52" name="图片占位符 9">
            <a:extLst>
              <a:ext uri="{FF2B5EF4-FFF2-40B4-BE49-F238E27FC236}">
                <a16:creationId xmlns:a16="http://schemas.microsoft.com/office/drawing/2014/main" id="{9E3BA37D-8AB6-73A4-003B-ACF1B8415D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28774" y="3288818"/>
            <a:ext cx="4051521" cy="1544225"/>
          </a:xfrm>
        </p:spPr>
        <p:txBody>
          <a:bodyPr/>
          <a:lstStyle/>
          <a:p>
            <a:endParaRPr kumimoji="1" lang="zh-CN" altLang="en-US" dirty="0"/>
          </a:p>
        </p:txBody>
      </p:sp>
      <p:sp>
        <p:nvSpPr>
          <p:cNvPr id="53" name="图片占位符 11">
            <a:extLst>
              <a:ext uri="{FF2B5EF4-FFF2-40B4-BE49-F238E27FC236}">
                <a16:creationId xmlns:a16="http://schemas.microsoft.com/office/drawing/2014/main" id="{CB48FA3B-9FA7-D0B9-D7E1-FC3FC484C45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8773" y="5025740"/>
            <a:ext cx="4051521" cy="1554480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3837A2FD-736F-4695-8180-A98097FB7CE4}"/>
              </a:ext>
            </a:extLst>
          </p:cNvPr>
          <p:cNvSpPr txBox="1"/>
          <p:nvPr/>
        </p:nvSpPr>
        <p:spPr>
          <a:xfrm>
            <a:off x="1028775" y="395567"/>
            <a:ext cx="3168352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600" b="1" dirty="0">
                <a:solidFill>
                  <a:srgbClr val="AF1F2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</a:p>
        </p:txBody>
      </p:sp>
      <p:sp>
        <p:nvSpPr>
          <p:cNvPr id="25" name="TextBox 2">
            <a:extLst>
              <a:ext uri="{FF2B5EF4-FFF2-40B4-BE49-F238E27FC236}">
                <a16:creationId xmlns:a16="http://schemas.microsoft.com/office/drawing/2014/main" id="{A57914B5-F7C7-B6A5-07E5-0F403785FC46}"/>
              </a:ext>
            </a:extLst>
          </p:cNvPr>
          <p:cNvSpPr txBox="1"/>
          <p:nvPr/>
        </p:nvSpPr>
        <p:spPr>
          <a:xfrm>
            <a:off x="5458277" y="5232439"/>
            <a:ext cx="1723549" cy="430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000" b="1" dirty="0">
                <a:solidFill>
                  <a:srgbClr val="B01F2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单击添加标题</a:t>
            </a:r>
            <a:endParaRPr lang="en-US" altLang="zh-CN" sz="2000" b="1" dirty="0">
              <a:solidFill>
                <a:srgbClr val="B01F24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" name="TextBox 2">
            <a:extLst>
              <a:ext uri="{FF2B5EF4-FFF2-40B4-BE49-F238E27FC236}">
                <a16:creationId xmlns:a16="http://schemas.microsoft.com/office/drawing/2014/main" id="{84C85E0D-2E32-E8EF-6B4C-CE0C366472A2}"/>
              </a:ext>
            </a:extLst>
          </p:cNvPr>
          <p:cNvSpPr txBox="1"/>
          <p:nvPr/>
        </p:nvSpPr>
        <p:spPr>
          <a:xfrm>
            <a:off x="5458277" y="5696919"/>
            <a:ext cx="6371700" cy="362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ea"/>
              </a:defRPr>
            </a:lvl1pPr>
          </a:lstStyle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单击添加文字内容，修改文字内容，也可以直接复制你的内容到此</a:t>
            </a:r>
            <a:endPara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7" name="TextBox 2">
            <a:extLst>
              <a:ext uri="{FF2B5EF4-FFF2-40B4-BE49-F238E27FC236}">
                <a16:creationId xmlns:a16="http://schemas.microsoft.com/office/drawing/2014/main" id="{CB5E9FB5-AD8D-D252-E295-F1B11B9F46F7}"/>
              </a:ext>
            </a:extLst>
          </p:cNvPr>
          <p:cNvSpPr txBox="1"/>
          <p:nvPr/>
        </p:nvSpPr>
        <p:spPr>
          <a:xfrm>
            <a:off x="5458277" y="3528632"/>
            <a:ext cx="1723549" cy="430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000" b="1" dirty="0">
                <a:solidFill>
                  <a:srgbClr val="B01F2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单击添加标题</a:t>
            </a:r>
            <a:endParaRPr lang="en-US" altLang="zh-CN" sz="2000" b="1" dirty="0">
              <a:solidFill>
                <a:srgbClr val="B01F24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8" name="TextBox 2">
            <a:extLst>
              <a:ext uri="{FF2B5EF4-FFF2-40B4-BE49-F238E27FC236}">
                <a16:creationId xmlns:a16="http://schemas.microsoft.com/office/drawing/2014/main" id="{2237D039-FF40-39E0-C6B6-AE6BC8C8C279}"/>
              </a:ext>
            </a:extLst>
          </p:cNvPr>
          <p:cNvSpPr txBox="1"/>
          <p:nvPr/>
        </p:nvSpPr>
        <p:spPr>
          <a:xfrm>
            <a:off x="5458276" y="3993111"/>
            <a:ext cx="6152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单击添加文字内容，修改文字内容，也可以直接复制你的内容到此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9" name="TextBox 2">
            <a:extLst>
              <a:ext uri="{FF2B5EF4-FFF2-40B4-BE49-F238E27FC236}">
                <a16:creationId xmlns:a16="http://schemas.microsoft.com/office/drawing/2014/main" id="{CF6B6205-5308-D52A-3522-2A5ABCBF735B}"/>
              </a:ext>
            </a:extLst>
          </p:cNvPr>
          <p:cNvSpPr txBox="1"/>
          <p:nvPr/>
        </p:nvSpPr>
        <p:spPr>
          <a:xfrm>
            <a:off x="5458277" y="1538188"/>
            <a:ext cx="1723549" cy="430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000" b="1" dirty="0">
                <a:solidFill>
                  <a:srgbClr val="B01F2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单击添加标题</a:t>
            </a:r>
            <a:endParaRPr lang="en-US" altLang="zh-CN" sz="2000" b="1" dirty="0">
              <a:solidFill>
                <a:srgbClr val="B01F24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0" name="TextBox 2">
            <a:extLst>
              <a:ext uri="{FF2B5EF4-FFF2-40B4-BE49-F238E27FC236}">
                <a16:creationId xmlns:a16="http://schemas.microsoft.com/office/drawing/2014/main" id="{6DDC935A-D798-7B6C-4EE5-1F190C04BABA}"/>
              </a:ext>
            </a:extLst>
          </p:cNvPr>
          <p:cNvSpPr txBox="1"/>
          <p:nvPr/>
        </p:nvSpPr>
        <p:spPr>
          <a:xfrm>
            <a:off x="5458277" y="2026902"/>
            <a:ext cx="6659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单击添加文字内容，修改文字内容，也可以直接复制你的内容到此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1" name="直接连接符 5">
            <a:extLst>
              <a:ext uri="{FF2B5EF4-FFF2-40B4-BE49-F238E27FC236}">
                <a16:creationId xmlns:a16="http://schemas.microsoft.com/office/drawing/2014/main" id="{83832E98-7909-7974-38ED-58F2275DEC34}"/>
              </a:ext>
            </a:extLst>
          </p:cNvPr>
          <p:cNvCxnSpPr/>
          <p:nvPr/>
        </p:nvCxnSpPr>
        <p:spPr bwMode="auto">
          <a:xfrm>
            <a:off x="5553204" y="3184277"/>
            <a:ext cx="6152961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直接连接符 22">
            <a:extLst>
              <a:ext uri="{FF2B5EF4-FFF2-40B4-BE49-F238E27FC236}">
                <a16:creationId xmlns:a16="http://schemas.microsoft.com/office/drawing/2014/main" id="{DCA7E754-719A-D341-C84D-C30C1D1FB3EE}"/>
              </a:ext>
            </a:extLst>
          </p:cNvPr>
          <p:cNvCxnSpPr/>
          <p:nvPr/>
        </p:nvCxnSpPr>
        <p:spPr bwMode="auto">
          <a:xfrm>
            <a:off x="5553204" y="4920849"/>
            <a:ext cx="6152961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矩形 45">
            <a:extLst>
              <a:ext uri="{FF2B5EF4-FFF2-40B4-BE49-F238E27FC236}">
                <a16:creationId xmlns:a16="http://schemas.microsoft.com/office/drawing/2014/main" id="{32D8226F-604A-56EB-F280-6359FFFDAC76}"/>
              </a:ext>
            </a:extLst>
          </p:cNvPr>
          <p:cNvSpPr/>
          <p:nvPr/>
        </p:nvSpPr>
        <p:spPr bwMode="auto">
          <a:xfrm>
            <a:off x="5080298" y="1551896"/>
            <a:ext cx="69851" cy="1554480"/>
          </a:xfrm>
          <a:prstGeom prst="rect">
            <a:avLst/>
          </a:prstGeom>
          <a:solidFill>
            <a:srgbClr val="B01F2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200" b="1">
              <a:latin typeface="Arial" charset="0"/>
              <a:ea typeface="宋体" pitchFamily="2" charset="-122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F93403A7-73C3-1237-894B-D4A6C3BBEA0F}"/>
              </a:ext>
            </a:extLst>
          </p:cNvPr>
          <p:cNvSpPr/>
          <p:nvPr/>
        </p:nvSpPr>
        <p:spPr bwMode="auto">
          <a:xfrm>
            <a:off x="5080298" y="3288818"/>
            <a:ext cx="69851" cy="1554480"/>
          </a:xfrm>
          <a:prstGeom prst="rect">
            <a:avLst/>
          </a:prstGeom>
          <a:solidFill>
            <a:srgbClr val="B01F2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200" b="1">
              <a:latin typeface="Arial" charset="0"/>
              <a:ea typeface="宋体" pitchFamily="2" charset="-122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64E36833-117D-C39A-AE87-29BCDC3B0747}"/>
              </a:ext>
            </a:extLst>
          </p:cNvPr>
          <p:cNvSpPr/>
          <p:nvPr/>
        </p:nvSpPr>
        <p:spPr bwMode="auto">
          <a:xfrm>
            <a:off x="5080298" y="5025741"/>
            <a:ext cx="69851" cy="1554480"/>
          </a:xfrm>
          <a:prstGeom prst="rect">
            <a:avLst/>
          </a:prstGeom>
          <a:solidFill>
            <a:srgbClr val="B01F2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200" b="1">
              <a:latin typeface="Arial" charset="0"/>
              <a:ea typeface="宋体" pitchFamily="2" charset="-122"/>
            </a:endParaRPr>
          </a:p>
        </p:txBody>
      </p:sp>
      <p:sp>
        <p:nvSpPr>
          <p:cNvPr id="54" name="TextBox 2">
            <a:extLst>
              <a:ext uri="{FF2B5EF4-FFF2-40B4-BE49-F238E27FC236}">
                <a16:creationId xmlns:a16="http://schemas.microsoft.com/office/drawing/2014/main" id="{9A791D76-AA24-D77F-6AD3-68033B747C58}"/>
              </a:ext>
            </a:extLst>
          </p:cNvPr>
          <p:cNvSpPr txBox="1"/>
          <p:nvPr/>
        </p:nvSpPr>
        <p:spPr>
          <a:xfrm>
            <a:off x="5458277" y="2363233"/>
            <a:ext cx="6659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单击添加文字内容，修改文字内容，也可以直接复制你的内容到此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7" name="TextBox 2">
            <a:extLst>
              <a:ext uri="{FF2B5EF4-FFF2-40B4-BE49-F238E27FC236}">
                <a16:creationId xmlns:a16="http://schemas.microsoft.com/office/drawing/2014/main" id="{7B7F2278-A8CC-DBC5-330A-380F458B8977}"/>
              </a:ext>
            </a:extLst>
          </p:cNvPr>
          <p:cNvSpPr txBox="1"/>
          <p:nvPr/>
        </p:nvSpPr>
        <p:spPr>
          <a:xfrm>
            <a:off x="5458277" y="2689054"/>
            <a:ext cx="6659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单击添加文字内容，修改文字内容，也可以直接复制你的内容到此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8" name="TextBox 2">
            <a:extLst>
              <a:ext uri="{FF2B5EF4-FFF2-40B4-BE49-F238E27FC236}">
                <a16:creationId xmlns:a16="http://schemas.microsoft.com/office/drawing/2014/main" id="{4DF3927B-C555-5D34-B021-446FE1C4719E}"/>
              </a:ext>
            </a:extLst>
          </p:cNvPr>
          <p:cNvSpPr txBox="1"/>
          <p:nvPr/>
        </p:nvSpPr>
        <p:spPr>
          <a:xfrm>
            <a:off x="5458277" y="6054270"/>
            <a:ext cx="6371700" cy="362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ea"/>
              </a:defRPr>
            </a:lvl1pPr>
          </a:lstStyle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单击添加文字内容，修改文字内容，也可以直接复制你的内容到此</a:t>
            </a:r>
            <a:endPara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4284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8">
            <a:extLst>
              <a:ext uri="{FF2B5EF4-FFF2-40B4-BE49-F238E27FC236}">
                <a16:creationId xmlns:a16="http://schemas.microsoft.com/office/drawing/2014/main" id="{4C1B4865-46F5-4712-A117-3F424355A0B9}"/>
              </a:ext>
            </a:extLst>
          </p:cNvPr>
          <p:cNvSpPr txBox="1"/>
          <p:nvPr/>
        </p:nvSpPr>
        <p:spPr>
          <a:xfrm>
            <a:off x="1028775" y="395567"/>
            <a:ext cx="3168352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600" b="1" dirty="0">
                <a:solidFill>
                  <a:srgbClr val="B01F2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</a:p>
        </p:txBody>
      </p:sp>
      <p:sp>
        <p:nvSpPr>
          <p:cNvPr id="69" name="Text Box 12">
            <a:extLst>
              <a:ext uri="{FF2B5EF4-FFF2-40B4-BE49-F238E27FC236}">
                <a16:creationId xmlns:a16="http://schemas.microsoft.com/office/drawing/2014/main" id="{BDF7FA99-F4B9-D2B6-19DB-8B01A4696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7326" y="2233206"/>
            <a:ext cx="1124375" cy="78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单击添加文字内容</a:t>
            </a:r>
          </a:p>
        </p:txBody>
      </p:sp>
      <p:sp>
        <p:nvSpPr>
          <p:cNvPr id="70" name="Text Box 14">
            <a:extLst>
              <a:ext uri="{FF2B5EF4-FFF2-40B4-BE49-F238E27FC236}">
                <a16:creationId xmlns:a16="http://schemas.microsoft.com/office/drawing/2014/main" id="{9C57BFDB-6F34-FFF2-11C3-2DFE62FD2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1022" y="4867278"/>
            <a:ext cx="1143189" cy="78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r">
              <a:lnSpc>
                <a:spcPct val="130000"/>
              </a:lnSpc>
              <a:defRPr/>
            </a:pPr>
            <a:r>
              <a:rPr lang="zh-CN" altLang="en-US" sz="1600" b="0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单击添加文字内容</a:t>
            </a:r>
          </a:p>
        </p:txBody>
      </p:sp>
      <p:sp>
        <p:nvSpPr>
          <p:cNvPr id="71" name="Text Box 39">
            <a:extLst>
              <a:ext uri="{FF2B5EF4-FFF2-40B4-BE49-F238E27FC236}">
                <a16:creationId xmlns:a16="http://schemas.microsoft.com/office/drawing/2014/main" id="{968E8C33-D155-A61F-8942-CA4E072E2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030" y="4763902"/>
            <a:ext cx="1159709" cy="102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r">
              <a:lnSpc>
                <a:spcPct val="130000"/>
              </a:lnSpc>
              <a:defRPr/>
            </a:pPr>
            <a:r>
              <a:rPr lang="zh-CN" altLang="en-US" sz="1600" b="0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单击添加文字内容</a:t>
            </a:r>
          </a:p>
          <a:p>
            <a:pPr marL="0" marR="0" lvl="0" indent="0" algn="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2" name="Text Box 12">
            <a:extLst>
              <a:ext uri="{FF2B5EF4-FFF2-40B4-BE49-F238E27FC236}">
                <a16:creationId xmlns:a16="http://schemas.microsoft.com/office/drawing/2014/main" id="{1D19105A-6677-6DC0-E6BC-7F5D92D08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0842" y="2268760"/>
            <a:ext cx="1124375" cy="701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r">
              <a:lnSpc>
                <a:spcPct val="130000"/>
              </a:lnSpc>
              <a:defRPr/>
            </a:pPr>
            <a:r>
              <a:rPr lang="zh-CN" altLang="en-US" sz="1600" b="0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单击添加文字内容</a:t>
            </a:r>
          </a:p>
        </p:txBody>
      </p:sp>
      <p:sp>
        <p:nvSpPr>
          <p:cNvPr id="73" name="不完整圆 33">
            <a:extLst>
              <a:ext uri="{FF2B5EF4-FFF2-40B4-BE49-F238E27FC236}">
                <a16:creationId xmlns:a16="http://schemas.microsoft.com/office/drawing/2014/main" id="{850CB9DC-E65B-53C9-16CC-DB86FB308CE4}"/>
              </a:ext>
            </a:extLst>
          </p:cNvPr>
          <p:cNvSpPr/>
          <p:nvPr/>
        </p:nvSpPr>
        <p:spPr>
          <a:xfrm rot="16697010">
            <a:off x="2316010" y="3127793"/>
            <a:ext cx="8261653" cy="8261653"/>
          </a:xfrm>
          <a:prstGeom prst="pie">
            <a:avLst>
              <a:gd name="adj1" fmla="val 18366783"/>
              <a:gd name="adj2" fmla="val 21098599"/>
            </a:avLst>
          </a:prstGeom>
          <a:solidFill>
            <a:srgbClr val="FFE6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4" name="不完整圆 14">
            <a:extLst>
              <a:ext uri="{FF2B5EF4-FFF2-40B4-BE49-F238E27FC236}">
                <a16:creationId xmlns:a16="http://schemas.microsoft.com/office/drawing/2014/main" id="{9244C839-B2E1-CD6F-16AD-EA332008A07E}"/>
              </a:ext>
            </a:extLst>
          </p:cNvPr>
          <p:cNvSpPr/>
          <p:nvPr/>
        </p:nvSpPr>
        <p:spPr>
          <a:xfrm rot="14137377">
            <a:off x="2334446" y="3106821"/>
            <a:ext cx="8261653" cy="8261653"/>
          </a:xfrm>
          <a:prstGeom prst="pie">
            <a:avLst>
              <a:gd name="adj1" fmla="val 18261264"/>
              <a:gd name="adj2" fmla="val 20904648"/>
            </a:avLst>
          </a:prstGeom>
          <a:solidFill>
            <a:srgbClr val="B0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5" name="不完整圆 15">
            <a:extLst>
              <a:ext uri="{FF2B5EF4-FFF2-40B4-BE49-F238E27FC236}">
                <a16:creationId xmlns:a16="http://schemas.microsoft.com/office/drawing/2014/main" id="{8A6486D3-6FEC-3B77-E9F0-6F08991E952C}"/>
              </a:ext>
            </a:extLst>
          </p:cNvPr>
          <p:cNvSpPr/>
          <p:nvPr/>
        </p:nvSpPr>
        <p:spPr>
          <a:xfrm rot="18027751">
            <a:off x="2298549" y="3127020"/>
            <a:ext cx="8261653" cy="8261653"/>
          </a:xfrm>
          <a:prstGeom prst="pie">
            <a:avLst>
              <a:gd name="adj1" fmla="val 19781528"/>
              <a:gd name="adj2" fmla="val 814819"/>
            </a:avLst>
          </a:prstGeom>
          <a:solidFill>
            <a:srgbClr val="B0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6" name="不完整圆 16">
            <a:extLst>
              <a:ext uri="{FF2B5EF4-FFF2-40B4-BE49-F238E27FC236}">
                <a16:creationId xmlns:a16="http://schemas.microsoft.com/office/drawing/2014/main" id="{0EE4988E-450D-7298-EB2A-511657A8A0BD}"/>
              </a:ext>
            </a:extLst>
          </p:cNvPr>
          <p:cNvSpPr/>
          <p:nvPr/>
        </p:nvSpPr>
        <p:spPr>
          <a:xfrm>
            <a:off x="2291608" y="3122325"/>
            <a:ext cx="8261653" cy="8261653"/>
          </a:xfrm>
          <a:prstGeom prst="pie">
            <a:avLst>
              <a:gd name="adj1" fmla="val 18824009"/>
              <a:gd name="adj2" fmla="val 21588157"/>
            </a:avLst>
          </a:prstGeom>
          <a:solidFill>
            <a:srgbClr val="FFE6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1B5EED5E-E281-9CEE-EEF6-CBA45F96E2DB}"/>
              </a:ext>
            </a:extLst>
          </p:cNvPr>
          <p:cNvSpPr/>
          <p:nvPr/>
        </p:nvSpPr>
        <p:spPr>
          <a:xfrm>
            <a:off x="3528044" y="4504341"/>
            <a:ext cx="5859682" cy="2728309"/>
          </a:xfrm>
          <a:custGeom>
            <a:avLst/>
            <a:gdLst>
              <a:gd name="connsiteX0" fmla="*/ 2929841 w 5859682"/>
              <a:gd name="connsiteY0" fmla="*/ 0 h 2728309"/>
              <a:gd name="connsiteX1" fmla="*/ 5855218 w 5859682"/>
              <a:gd name="connsiteY1" fmla="*/ 2639904 h 2728309"/>
              <a:gd name="connsiteX2" fmla="*/ 5859682 w 5859682"/>
              <a:gd name="connsiteY2" fmla="*/ 2728309 h 2728309"/>
              <a:gd name="connsiteX3" fmla="*/ 0 w 5859682"/>
              <a:gd name="connsiteY3" fmla="*/ 2728309 h 2728309"/>
              <a:gd name="connsiteX4" fmla="*/ 4464 w 5859682"/>
              <a:gd name="connsiteY4" fmla="*/ 2639904 h 2728309"/>
              <a:gd name="connsiteX5" fmla="*/ 2929841 w 5859682"/>
              <a:gd name="connsiteY5" fmla="*/ 0 h 272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9682" h="2728309">
                <a:moveTo>
                  <a:pt x="2929841" y="0"/>
                </a:moveTo>
                <a:cubicBezTo>
                  <a:pt x="4452366" y="0"/>
                  <a:pt x="5704632" y="1157109"/>
                  <a:pt x="5855218" y="2639904"/>
                </a:cubicBezTo>
                <a:lnTo>
                  <a:pt x="5859682" y="2728309"/>
                </a:lnTo>
                <a:lnTo>
                  <a:pt x="0" y="2728309"/>
                </a:lnTo>
                <a:lnTo>
                  <a:pt x="4464" y="2639904"/>
                </a:lnTo>
                <a:cubicBezTo>
                  <a:pt x="155050" y="1157109"/>
                  <a:pt x="1407317" y="0"/>
                  <a:pt x="2929841" y="0"/>
                </a:cubicBezTo>
                <a:close/>
              </a:path>
            </a:pathLst>
          </a:custGeom>
          <a:solidFill>
            <a:srgbClr val="FEFEF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17C49E9F-103C-28B7-8443-3AD1F90F8502}"/>
              </a:ext>
            </a:extLst>
          </p:cNvPr>
          <p:cNvSpPr/>
          <p:nvPr/>
        </p:nvSpPr>
        <p:spPr>
          <a:xfrm>
            <a:off x="4974825" y="5903743"/>
            <a:ext cx="2966125" cy="655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单击添加标题</a:t>
            </a: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BF4BAE7A-1DF9-E3BB-0E0C-FF2BAFFA1A8A}"/>
              </a:ext>
            </a:extLst>
          </p:cNvPr>
          <p:cNvSpPr/>
          <p:nvPr/>
        </p:nvSpPr>
        <p:spPr>
          <a:xfrm rot="17520000">
            <a:off x="2641091" y="5930691"/>
            <a:ext cx="1518191" cy="3186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262665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u="none" strike="noStrike" kern="1200" cap="none" spc="0" normalizeH="0" baseline="0" noProof="0" dirty="0">
                <a:ln w="0"/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单击添加标题</a:t>
            </a:r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5CF0EB7B-1033-CE0D-64AD-0AFF20F76FEB}"/>
              </a:ext>
            </a:extLst>
          </p:cNvPr>
          <p:cNvSpPr/>
          <p:nvPr/>
        </p:nvSpPr>
        <p:spPr>
          <a:xfrm rot="20340000">
            <a:off x="4439962" y="4073290"/>
            <a:ext cx="1518190" cy="3186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081768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u="none" strike="noStrike" kern="1200" cap="none" spc="0" normalizeH="0" baseline="0" noProof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单击添加标题</a:t>
            </a: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F2DB55CF-3B8A-2CA4-F66A-6C0367709F14}"/>
              </a:ext>
            </a:extLst>
          </p:cNvPr>
          <p:cNvSpPr/>
          <p:nvPr/>
        </p:nvSpPr>
        <p:spPr>
          <a:xfrm rot="1320000">
            <a:off x="6876688" y="4045170"/>
            <a:ext cx="1518190" cy="3186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081768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u="none" strike="noStrike" kern="1200" cap="none" spc="0" normalizeH="0" baseline="0" noProof="0" dirty="0">
                <a:ln w="0"/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单击添加标题</a:t>
            </a: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90A072FF-9A23-147B-7411-AA94A8E0EFB4}"/>
              </a:ext>
            </a:extLst>
          </p:cNvPr>
          <p:cNvSpPr/>
          <p:nvPr/>
        </p:nvSpPr>
        <p:spPr>
          <a:xfrm rot="3960000">
            <a:off x="8731863" y="5905668"/>
            <a:ext cx="1518191" cy="3186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262665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u="none" strike="noStrike" kern="1200" cap="none" spc="0" normalizeH="0" baseline="0" noProof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单击添加标题</a:t>
            </a:r>
          </a:p>
        </p:txBody>
      </p:sp>
      <p:sp>
        <p:nvSpPr>
          <p:cNvPr id="84" name="椭圆 83">
            <a:extLst>
              <a:ext uri="{FF2B5EF4-FFF2-40B4-BE49-F238E27FC236}">
                <a16:creationId xmlns:a16="http://schemas.microsoft.com/office/drawing/2014/main" id="{24A972A3-47E5-8CA9-E0F0-CABF463E0C26}"/>
              </a:ext>
            </a:extLst>
          </p:cNvPr>
          <p:cNvSpPr/>
          <p:nvPr/>
        </p:nvSpPr>
        <p:spPr>
          <a:xfrm>
            <a:off x="2050847" y="5329120"/>
            <a:ext cx="128977" cy="12897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85" name="椭圆 84">
            <a:extLst>
              <a:ext uri="{FF2B5EF4-FFF2-40B4-BE49-F238E27FC236}">
                <a16:creationId xmlns:a16="http://schemas.microsoft.com/office/drawing/2014/main" id="{B8EB1F50-7090-6556-19E7-837655751EB1}"/>
              </a:ext>
            </a:extLst>
          </p:cNvPr>
          <p:cNvSpPr/>
          <p:nvPr/>
        </p:nvSpPr>
        <p:spPr>
          <a:xfrm>
            <a:off x="4641499" y="2883445"/>
            <a:ext cx="128977" cy="12897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86" name="椭圆 85">
            <a:extLst>
              <a:ext uri="{FF2B5EF4-FFF2-40B4-BE49-F238E27FC236}">
                <a16:creationId xmlns:a16="http://schemas.microsoft.com/office/drawing/2014/main" id="{673B8377-37F7-42AE-5DEA-BD8486BF7D2D}"/>
              </a:ext>
            </a:extLst>
          </p:cNvPr>
          <p:cNvSpPr/>
          <p:nvPr/>
        </p:nvSpPr>
        <p:spPr>
          <a:xfrm>
            <a:off x="8145295" y="2877692"/>
            <a:ext cx="128977" cy="12897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88" name="椭圆 87">
            <a:extLst>
              <a:ext uri="{FF2B5EF4-FFF2-40B4-BE49-F238E27FC236}">
                <a16:creationId xmlns:a16="http://schemas.microsoft.com/office/drawing/2014/main" id="{C48FA698-A93B-6774-41B6-CCA6940D6963}"/>
              </a:ext>
            </a:extLst>
          </p:cNvPr>
          <p:cNvSpPr/>
          <p:nvPr/>
        </p:nvSpPr>
        <p:spPr>
          <a:xfrm>
            <a:off x="10732883" y="5393607"/>
            <a:ext cx="128977" cy="12897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452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5CC569D-7B00-4F24-8BC7-FC96FDA0BB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" t="30540" r="138" b="36432"/>
          <a:stretch/>
        </p:blipFill>
        <p:spPr>
          <a:xfrm>
            <a:off x="-17685" y="2024187"/>
            <a:ext cx="12876435" cy="3184275"/>
          </a:xfrm>
          <a:prstGeom prst="rect">
            <a:avLst/>
          </a:prstGeom>
        </p:spPr>
      </p:pic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5DE4B216-920C-4EA5-A9FC-BBD33C137069}"/>
              </a:ext>
            </a:extLst>
          </p:cNvPr>
          <p:cNvSpPr/>
          <p:nvPr/>
        </p:nvSpPr>
        <p:spPr>
          <a:xfrm>
            <a:off x="0" y="0"/>
            <a:ext cx="12858749" cy="7232650"/>
          </a:xfrm>
          <a:custGeom>
            <a:avLst/>
            <a:gdLst>
              <a:gd name="connsiteX0" fmla="*/ 0 w 12858749"/>
              <a:gd name="connsiteY0" fmla="*/ 5208463 h 7232650"/>
              <a:gd name="connsiteX1" fmla="*/ 12858749 w 12858749"/>
              <a:gd name="connsiteY1" fmla="*/ 5208463 h 7232650"/>
              <a:gd name="connsiteX2" fmla="*/ 12858749 w 12858749"/>
              <a:gd name="connsiteY2" fmla="*/ 7232650 h 7232650"/>
              <a:gd name="connsiteX3" fmla="*/ 0 w 12858749"/>
              <a:gd name="connsiteY3" fmla="*/ 7232650 h 7232650"/>
              <a:gd name="connsiteX4" fmla="*/ 0 w 12858749"/>
              <a:gd name="connsiteY4" fmla="*/ 0 h 7232650"/>
              <a:gd name="connsiteX5" fmla="*/ 12858749 w 12858749"/>
              <a:gd name="connsiteY5" fmla="*/ 0 h 7232650"/>
              <a:gd name="connsiteX6" fmla="*/ 12858749 w 12858749"/>
              <a:gd name="connsiteY6" fmla="*/ 2024186 h 7232650"/>
              <a:gd name="connsiteX7" fmla="*/ 0 w 12858749"/>
              <a:gd name="connsiteY7" fmla="*/ 2024186 h 723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58749" h="7232650">
                <a:moveTo>
                  <a:pt x="0" y="5208463"/>
                </a:moveTo>
                <a:lnTo>
                  <a:pt x="12858749" y="5208463"/>
                </a:lnTo>
                <a:lnTo>
                  <a:pt x="12858749" y="7232650"/>
                </a:lnTo>
                <a:lnTo>
                  <a:pt x="0" y="7232650"/>
                </a:lnTo>
                <a:close/>
                <a:moveTo>
                  <a:pt x="0" y="0"/>
                </a:moveTo>
                <a:lnTo>
                  <a:pt x="12858749" y="0"/>
                </a:lnTo>
                <a:lnTo>
                  <a:pt x="12858749" y="2024186"/>
                </a:lnTo>
                <a:lnTo>
                  <a:pt x="0" y="20241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91482D9B-1A92-4B4D-87C8-E75B775C4B26}"/>
              </a:ext>
            </a:extLst>
          </p:cNvPr>
          <p:cNvSpPr/>
          <p:nvPr/>
        </p:nvSpPr>
        <p:spPr>
          <a:xfrm>
            <a:off x="3765079" y="5208463"/>
            <a:ext cx="9093670" cy="231453"/>
          </a:xfrm>
          <a:custGeom>
            <a:avLst/>
            <a:gdLst>
              <a:gd name="connsiteX0" fmla="*/ 0 w 9093670"/>
              <a:gd name="connsiteY0" fmla="*/ 0 h 231453"/>
              <a:gd name="connsiteX1" fmla="*/ 9093670 w 9093670"/>
              <a:gd name="connsiteY1" fmla="*/ 0 h 231453"/>
              <a:gd name="connsiteX2" fmla="*/ 9093670 w 9093670"/>
              <a:gd name="connsiteY2" fmla="*/ 231453 h 231453"/>
              <a:gd name="connsiteX3" fmla="*/ 0 w 9093670"/>
              <a:gd name="connsiteY3" fmla="*/ 231453 h 231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93670" h="231453">
                <a:moveTo>
                  <a:pt x="0" y="0"/>
                </a:moveTo>
                <a:lnTo>
                  <a:pt x="9093670" y="0"/>
                </a:lnTo>
                <a:lnTo>
                  <a:pt x="9093670" y="231453"/>
                </a:lnTo>
                <a:lnTo>
                  <a:pt x="0" y="231453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2F9B7BF-E2C2-4877-BD69-367BDEA526F0}"/>
              </a:ext>
            </a:extLst>
          </p:cNvPr>
          <p:cNvSpPr/>
          <p:nvPr/>
        </p:nvSpPr>
        <p:spPr>
          <a:xfrm>
            <a:off x="0" y="2023271"/>
            <a:ext cx="12858749" cy="3184275"/>
          </a:xfrm>
          <a:prstGeom prst="rect">
            <a:avLst/>
          </a:prstGeom>
          <a:gradFill flip="none" rotWithShape="1">
            <a:gsLst>
              <a:gs pos="39000">
                <a:srgbClr val="C00000">
                  <a:alpha val="49000"/>
                </a:srgbClr>
              </a:gs>
              <a:gs pos="100000">
                <a:srgbClr val="99000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6661A314-0654-4673-9C32-36EC7C85AFA1}"/>
              </a:ext>
            </a:extLst>
          </p:cNvPr>
          <p:cNvGrpSpPr/>
          <p:nvPr/>
        </p:nvGrpSpPr>
        <p:grpSpPr>
          <a:xfrm>
            <a:off x="2900983" y="1340334"/>
            <a:ext cx="7273290" cy="3002287"/>
            <a:chOff x="2900983" y="1340334"/>
            <a:chExt cx="7273290" cy="3002287"/>
          </a:xfrm>
        </p:grpSpPr>
        <p:sp>
          <p:nvSpPr>
            <p:cNvPr id="3" name="椭圆 2"/>
            <p:cNvSpPr/>
            <p:nvPr/>
          </p:nvSpPr>
          <p:spPr>
            <a:xfrm>
              <a:off x="5791303" y="1340334"/>
              <a:ext cx="1378708" cy="1378706"/>
            </a:xfrm>
            <a:prstGeom prst="ellipse">
              <a:avLst/>
            </a:prstGeom>
            <a:solidFill>
              <a:srgbClr val="B01F24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04</a:t>
              </a:r>
              <a:endPara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5" name="MH_Entry_1"/>
            <p:cNvSpPr/>
            <p:nvPr>
              <p:custDataLst>
                <p:tags r:id="rId1"/>
              </p:custDataLst>
            </p:nvPr>
          </p:nvSpPr>
          <p:spPr>
            <a:xfrm>
              <a:off x="2900983" y="3511624"/>
              <a:ext cx="7273290" cy="830997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0 w 2520280"/>
                <a:gd name="connsiteY7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0 h 1872208"/>
                <a:gd name="connsiteX5" fmla="*/ 2520280 w 2520280"/>
                <a:gd name="connsiteY5" fmla="*/ 0 h 1872208"/>
                <a:gd name="connsiteX6" fmla="*/ 0 w 2520280"/>
                <a:gd name="connsiteY6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872208 h 1872208"/>
                <a:gd name="connsiteX2" fmla="*/ 0 w 2520280"/>
                <a:gd name="connsiteY2" fmla="*/ 1872208 h 1872208"/>
                <a:gd name="connsiteX3" fmla="*/ 0 w 2520280"/>
                <a:gd name="connsiteY3" fmla="*/ 0 h 1872208"/>
                <a:gd name="connsiteX4" fmla="*/ 2520280 w 2520280"/>
                <a:gd name="connsiteY4" fmla="*/ 0 h 1872208"/>
                <a:gd name="connsiteX5" fmla="*/ 0 w 2520280"/>
                <a:gd name="connsiteY5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872208 h 1872208"/>
                <a:gd name="connsiteX2" fmla="*/ 0 w 2520280"/>
                <a:gd name="connsiteY2" fmla="*/ 1872208 h 1872208"/>
                <a:gd name="connsiteX3" fmla="*/ 0 w 2520280"/>
                <a:gd name="connsiteY3" fmla="*/ 0 h 1872208"/>
                <a:gd name="connsiteX4" fmla="*/ 34255 w 2520280"/>
                <a:gd name="connsiteY4" fmla="*/ 0 h 1872208"/>
                <a:gd name="connsiteX5" fmla="*/ 0 w 2520280"/>
                <a:gd name="connsiteY5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872208 h 1872208"/>
                <a:gd name="connsiteX2" fmla="*/ 0 w 2520280"/>
                <a:gd name="connsiteY2" fmla="*/ 1872208 h 1872208"/>
                <a:gd name="connsiteX3" fmla="*/ 0 w 2520280"/>
                <a:gd name="connsiteY3" fmla="*/ 0 h 1872208"/>
                <a:gd name="connsiteX4" fmla="*/ 917 w 2520280"/>
                <a:gd name="connsiteY4" fmla="*/ 6036 h 1872208"/>
                <a:gd name="connsiteX5" fmla="*/ 0 w 2520280"/>
                <a:gd name="connsiteY5" fmla="*/ 0 h 1872208"/>
                <a:gd name="connsiteX0" fmla="*/ 0 w 2520280"/>
                <a:gd name="connsiteY0" fmla="*/ 1890314 h 1890314"/>
                <a:gd name="connsiteX1" fmla="*/ 2520280 w 2520280"/>
                <a:gd name="connsiteY1" fmla="*/ 1890314 h 1890314"/>
                <a:gd name="connsiteX2" fmla="*/ 0 w 2520280"/>
                <a:gd name="connsiteY2" fmla="*/ 1890314 h 1890314"/>
                <a:gd name="connsiteX3" fmla="*/ 0 w 2520280"/>
                <a:gd name="connsiteY3" fmla="*/ 18106 h 1890314"/>
                <a:gd name="connsiteX4" fmla="*/ 53304 w 2520280"/>
                <a:gd name="connsiteY4" fmla="*/ 0 h 1890314"/>
                <a:gd name="connsiteX5" fmla="*/ 0 w 2520280"/>
                <a:gd name="connsiteY5" fmla="*/ 18106 h 1890314"/>
                <a:gd name="connsiteX0" fmla="*/ 0 w 2520280"/>
                <a:gd name="connsiteY0" fmla="*/ 1872208 h 1872208"/>
                <a:gd name="connsiteX1" fmla="*/ 2520280 w 2520280"/>
                <a:gd name="connsiteY1" fmla="*/ 1872208 h 1872208"/>
                <a:gd name="connsiteX2" fmla="*/ 0 w 2520280"/>
                <a:gd name="connsiteY2" fmla="*/ 1872208 h 1872208"/>
                <a:gd name="connsiteX3" fmla="*/ 0 w 2520280"/>
                <a:gd name="connsiteY3" fmla="*/ 0 h 1872208"/>
                <a:gd name="connsiteX4" fmla="*/ 916 w 2520280"/>
                <a:gd name="connsiteY4" fmla="*/ 0 h 1872208"/>
                <a:gd name="connsiteX5" fmla="*/ 0 w 2520280"/>
                <a:gd name="connsiteY5" fmla="*/ 0 h 187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单击添加标题</a:t>
              </a: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30D59974-7E13-4E37-92C5-B13DB625A7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629" y="229484"/>
            <a:ext cx="3622225" cy="794553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314A71E4-FE3E-4648-AC1B-8945D496B93F}"/>
              </a:ext>
            </a:extLst>
          </p:cNvPr>
          <p:cNvGrpSpPr/>
          <p:nvPr/>
        </p:nvGrpSpPr>
        <p:grpSpPr>
          <a:xfrm flipH="1">
            <a:off x="524719" y="6301782"/>
            <a:ext cx="403118" cy="215985"/>
            <a:chOff x="11612874" y="6342589"/>
            <a:chExt cx="252000" cy="215985"/>
          </a:xfrm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05DE7C73-B9DD-43F4-BC7E-48415DB1E444}"/>
                </a:ext>
              </a:extLst>
            </p:cNvPr>
            <p:cNvCxnSpPr/>
            <p:nvPr/>
          </p:nvCxnSpPr>
          <p:spPr>
            <a:xfrm>
              <a:off x="11666008" y="6342589"/>
              <a:ext cx="198866" cy="0"/>
            </a:xfrm>
            <a:prstGeom prst="line">
              <a:avLst/>
            </a:prstGeom>
            <a:ln w="31750" cap="rnd">
              <a:solidFill>
                <a:srgbClr val="B01F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C90A60BC-A6B7-4F7B-8C09-93EC9D895498}"/>
                </a:ext>
              </a:extLst>
            </p:cNvPr>
            <p:cNvCxnSpPr/>
            <p:nvPr/>
          </p:nvCxnSpPr>
          <p:spPr>
            <a:xfrm>
              <a:off x="11612874" y="6450582"/>
              <a:ext cx="252000" cy="0"/>
            </a:xfrm>
            <a:prstGeom prst="line">
              <a:avLst/>
            </a:prstGeom>
            <a:ln w="31750" cap="rnd">
              <a:solidFill>
                <a:srgbClr val="B01F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4F5A2F57-D0C0-4114-9010-CC7DF2F2A3F7}"/>
                </a:ext>
              </a:extLst>
            </p:cNvPr>
            <p:cNvCxnSpPr/>
            <p:nvPr/>
          </p:nvCxnSpPr>
          <p:spPr>
            <a:xfrm>
              <a:off x="11755904" y="6558574"/>
              <a:ext cx="108970" cy="0"/>
            </a:xfrm>
            <a:prstGeom prst="line">
              <a:avLst/>
            </a:prstGeom>
            <a:ln w="31750" cap="rnd">
              <a:solidFill>
                <a:srgbClr val="B01F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1">
            <a:extLst>
              <a:ext uri="{FF2B5EF4-FFF2-40B4-BE49-F238E27FC236}">
                <a16:creationId xmlns:a16="http://schemas.microsoft.com/office/drawing/2014/main" id="{7F9EDBE4-E1FC-1653-79A4-4EB621B1AB30}"/>
              </a:ext>
            </a:extLst>
          </p:cNvPr>
          <p:cNvSpPr txBox="1"/>
          <p:nvPr/>
        </p:nvSpPr>
        <p:spPr>
          <a:xfrm>
            <a:off x="5762511" y="4619200"/>
            <a:ext cx="143629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单击添加副标题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73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 flipH="1">
            <a:off x="1293464" y="1694370"/>
            <a:ext cx="3000215" cy="4188921"/>
          </a:xfrm>
          <a:prstGeom prst="rect">
            <a:avLst/>
          </a:prstGeom>
          <a:noFill/>
          <a:ln w="50800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 flipH="1">
            <a:off x="4941539" y="1694370"/>
            <a:ext cx="3000215" cy="4188921"/>
          </a:xfrm>
          <a:prstGeom prst="rect">
            <a:avLst/>
          </a:prstGeom>
          <a:noFill/>
          <a:ln w="508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 flipH="1">
            <a:off x="8589614" y="1694370"/>
            <a:ext cx="3000215" cy="4188921"/>
          </a:xfrm>
          <a:prstGeom prst="rect">
            <a:avLst/>
          </a:prstGeom>
          <a:noFill/>
          <a:ln w="50800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23">
            <a:extLst>
              <a:ext uri="{FF2B5EF4-FFF2-40B4-BE49-F238E27FC236}">
                <a16:creationId xmlns:a16="http://schemas.microsoft.com/office/drawing/2014/main" id="{ADADE09D-D296-43B0-A10B-611A2D220B1E}"/>
              </a:ext>
            </a:extLst>
          </p:cNvPr>
          <p:cNvSpPr txBox="1"/>
          <p:nvPr/>
        </p:nvSpPr>
        <p:spPr>
          <a:xfrm>
            <a:off x="1404365" y="5073919"/>
            <a:ext cx="2808312" cy="7536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· 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单击添加文字内容，修改文字内容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· 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单击添加文字内容，修改文字内容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24">
            <a:extLst>
              <a:ext uri="{FF2B5EF4-FFF2-40B4-BE49-F238E27FC236}">
                <a16:creationId xmlns:a16="http://schemas.microsoft.com/office/drawing/2014/main" id="{BAA51BAB-4928-42A1-A6F5-0B30C24DDC01}"/>
              </a:ext>
            </a:extLst>
          </p:cNvPr>
          <p:cNvSpPr txBox="1"/>
          <p:nvPr/>
        </p:nvSpPr>
        <p:spPr>
          <a:xfrm>
            <a:off x="2006296" y="4553767"/>
            <a:ext cx="1574549" cy="4072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</a:p>
        </p:txBody>
      </p:sp>
      <p:sp>
        <p:nvSpPr>
          <p:cNvPr id="42" name="TextBox 23">
            <a:extLst>
              <a:ext uri="{FF2B5EF4-FFF2-40B4-BE49-F238E27FC236}">
                <a16:creationId xmlns:a16="http://schemas.microsoft.com/office/drawing/2014/main" id="{CBB2B438-56BD-4C82-AF40-68F4D743EA82}"/>
              </a:ext>
            </a:extLst>
          </p:cNvPr>
          <p:cNvSpPr txBox="1"/>
          <p:nvPr/>
        </p:nvSpPr>
        <p:spPr>
          <a:xfrm>
            <a:off x="5037489" y="5073919"/>
            <a:ext cx="2808312" cy="7536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· 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单击添加文字内容，修改文字内容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· 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单击添加文字内容，修改文字内容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23">
            <a:extLst>
              <a:ext uri="{FF2B5EF4-FFF2-40B4-BE49-F238E27FC236}">
                <a16:creationId xmlns:a16="http://schemas.microsoft.com/office/drawing/2014/main" id="{8EB3F909-0165-4879-9A9C-0A482107E59D}"/>
              </a:ext>
            </a:extLst>
          </p:cNvPr>
          <p:cNvSpPr txBox="1"/>
          <p:nvPr/>
        </p:nvSpPr>
        <p:spPr>
          <a:xfrm>
            <a:off x="8679791" y="5073919"/>
            <a:ext cx="2808312" cy="7536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· 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单击添加文字内容，修改文字内容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· 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单击添加文字内容，修改文字内容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24">
            <a:extLst>
              <a:ext uri="{FF2B5EF4-FFF2-40B4-BE49-F238E27FC236}">
                <a16:creationId xmlns:a16="http://schemas.microsoft.com/office/drawing/2014/main" id="{7B8CB43B-4F05-4386-A228-870ECAB9C687}"/>
              </a:ext>
            </a:extLst>
          </p:cNvPr>
          <p:cNvSpPr txBox="1"/>
          <p:nvPr/>
        </p:nvSpPr>
        <p:spPr>
          <a:xfrm>
            <a:off x="9183847" y="4532984"/>
            <a:ext cx="1800199" cy="4072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611C2A5F-38B8-441D-9C54-4209EE24201F}"/>
              </a:ext>
            </a:extLst>
          </p:cNvPr>
          <p:cNvSpPr txBox="1"/>
          <p:nvPr/>
        </p:nvSpPr>
        <p:spPr>
          <a:xfrm>
            <a:off x="1028775" y="395567"/>
            <a:ext cx="3168352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600" b="1" dirty="0">
                <a:solidFill>
                  <a:srgbClr val="AF1F2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43439692-4C94-9113-69F3-0D4A2D4AE9BA}"/>
              </a:ext>
            </a:extLst>
          </p:cNvPr>
          <p:cNvSpPr txBox="1"/>
          <p:nvPr/>
        </p:nvSpPr>
        <p:spPr>
          <a:xfrm>
            <a:off x="5529275" y="4542073"/>
            <a:ext cx="1800199" cy="4072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</a:p>
        </p:txBody>
      </p:sp>
      <p:pic>
        <p:nvPicPr>
          <p:cNvPr id="10" name="图片占位符 9">
            <a:extLst>
              <a:ext uri="{FF2B5EF4-FFF2-40B4-BE49-F238E27FC236}">
                <a16:creationId xmlns:a16="http://schemas.microsoft.com/office/drawing/2014/main" id="{EF7F8FFB-95CB-00CE-4A2C-80F75716638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6" r="9156"/>
          <a:stretch>
            <a:fillRect/>
          </a:stretch>
        </p:blipFill>
        <p:spPr>
          <a:xfrm>
            <a:off x="1309666" y="1716088"/>
            <a:ext cx="2967765" cy="2724818"/>
          </a:xfrm>
        </p:spPr>
      </p:pic>
      <p:pic>
        <p:nvPicPr>
          <p:cNvPr id="24" name="图片占位符 9">
            <a:extLst>
              <a:ext uri="{FF2B5EF4-FFF2-40B4-BE49-F238E27FC236}">
                <a16:creationId xmlns:a16="http://schemas.microsoft.com/office/drawing/2014/main" id="{2D02F446-C828-1D74-EF0C-567EB208C8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6" r="9156"/>
          <a:stretch/>
        </p:blipFill>
        <p:spPr>
          <a:xfrm>
            <a:off x="4957763" y="1716088"/>
            <a:ext cx="2967765" cy="2724818"/>
          </a:xfrm>
          <a:prstGeom prst="rect">
            <a:avLst/>
          </a:prstGeom>
        </p:spPr>
      </p:pic>
      <p:pic>
        <p:nvPicPr>
          <p:cNvPr id="25" name="图片占位符 9">
            <a:extLst>
              <a:ext uri="{FF2B5EF4-FFF2-40B4-BE49-F238E27FC236}">
                <a16:creationId xmlns:a16="http://schemas.microsoft.com/office/drawing/2014/main" id="{85701554-D023-9DEE-B401-48E1C22A8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6" r="9156"/>
          <a:stretch>
            <a:fillRect/>
          </a:stretch>
        </p:blipFill>
        <p:spPr>
          <a:xfrm>
            <a:off x="8600065" y="1716088"/>
            <a:ext cx="2967765" cy="272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04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7CF0D87C-F93D-4405-829E-78C0B0F83DC2}"/>
              </a:ext>
            </a:extLst>
          </p:cNvPr>
          <p:cNvSpPr txBox="1"/>
          <p:nvPr/>
        </p:nvSpPr>
        <p:spPr>
          <a:xfrm>
            <a:off x="1028775" y="395567"/>
            <a:ext cx="3168352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600" b="1" dirty="0">
                <a:solidFill>
                  <a:srgbClr val="B01F2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2CC61FD-D4B5-C064-77E6-95AF53E0CB19}"/>
              </a:ext>
            </a:extLst>
          </p:cNvPr>
          <p:cNvSpPr txBox="1"/>
          <p:nvPr/>
        </p:nvSpPr>
        <p:spPr>
          <a:xfrm>
            <a:off x="1037825" y="1743932"/>
            <a:ext cx="178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B01F2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单击添加标题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8184901-4312-1E5F-E463-F206B812105B}"/>
              </a:ext>
            </a:extLst>
          </p:cNvPr>
          <p:cNvSpPr txBox="1"/>
          <p:nvPr/>
        </p:nvSpPr>
        <p:spPr>
          <a:xfrm>
            <a:off x="1065502" y="2147822"/>
            <a:ext cx="5694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单击添加文字内容，修改文字内容，也可以直接复制你的内容到此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52C4DCC-9375-B716-E392-B10C5E1DECD4}"/>
              </a:ext>
            </a:extLst>
          </p:cNvPr>
          <p:cNvSpPr txBox="1"/>
          <p:nvPr/>
        </p:nvSpPr>
        <p:spPr>
          <a:xfrm>
            <a:off x="1037826" y="2434348"/>
            <a:ext cx="5371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单击添加文字内容，修改文字内容，也可以直接复制你的内容到此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FFB9121-ACB8-ED8C-E22F-76E9C06EFD4D}"/>
              </a:ext>
            </a:extLst>
          </p:cNvPr>
          <p:cNvSpPr txBox="1"/>
          <p:nvPr/>
        </p:nvSpPr>
        <p:spPr>
          <a:xfrm>
            <a:off x="1037825" y="2742125"/>
            <a:ext cx="5434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单击添加文字内容，修改文字内容，也可以直接复制你的内容到此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CFB0F95-8517-5EED-3FA3-072C766A897F}"/>
              </a:ext>
            </a:extLst>
          </p:cNvPr>
          <p:cNvSpPr txBox="1"/>
          <p:nvPr/>
        </p:nvSpPr>
        <p:spPr>
          <a:xfrm>
            <a:off x="1037826" y="3049902"/>
            <a:ext cx="5371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单击添加文字内容，修改文字内容，也可以直接复制你的内容到此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31C7885-C46C-9C4B-B720-413D09339FBF}"/>
              </a:ext>
            </a:extLst>
          </p:cNvPr>
          <p:cNvSpPr txBox="1"/>
          <p:nvPr/>
        </p:nvSpPr>
        <p:spPr>
          <a:xfrm>
            <a:off x="1037825" y="3799094"/>
            <a:ext cx="2287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B01F2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单击添加标题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DBB020D-C4E6-731D-3B8B-56988C02A591}"/>
              </a:ext>
            </a:extLst>
          </p:cNvPr>
          <p:cNvSpPr txBox="1"/>
          <p:nvPr/>
        </p:nvSpPr>
        <p:spPr>
          <a:xfrm>
            <a:off x="1037826" y="4205929"/>
            <a:ext cx="5434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单击添加文字内容，修改文字内容，也可以直接复制你的内容到此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801D49E-2CB7-BF0F-4099-E88CC7719328}"/>
              </a:ext>
            </a:extLst>
          </p:cNvPr>
          <p:cNvSpPr txBox="1"/>
          <p:nvPr/>
        </p:nvSpPr>
        <p:spPr>
          <a:xfrm>
            <a:off x="1037826" y="4513706"/>
            <a:ext cx="5494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单击添加文字内容，修改文字内容，也可以直接复制你的内容到此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267B291-EFB1-3A67-7A8F-F078927F7EAF}"/>
              </a:ext>
            </a:extLst>
          </p:cNvPr>
          <p:cNvSpPr txBox="1"/>
          <p:nvPr/>
        </p:nvSpPr>
        <p:spPr>
          <a:xfrm>
            <a:off x="1037825" y="4821484"/>
            <a:ext cx="5434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单击添加文字内容，修改文字内容，也可以直接复制你的内容到此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D62213A-AE2E-EB65-A474-05A1EF9EB030}"/>
              </a:ext>
            </a:extLst>
          </p:cNvPr>
          <p:cNvSpPr txBox="1"/>
          <p:nvPr/>
        </p:nvSpPr>
        <p:spPr>
          <a:xfrm>
            <a:off x="7366720" y="1792633"/>
            <a:ext cx="2458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B01F2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单击添加标题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A262CDA-1671-9428-1DB2-D974B922EDD5}"/>
              </a:ext>
            </a:extLst>
          </p:cNvPr>
          <p:cNvSpPr txBox="1"/>
          <p:nvPr/>
        </p:nvSpPr>
        <p:spPr>
          <a:xfrm>
            <a:off x="7366722" y="2177946"/>
            <a:ext cx="4113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单击添加文字内容，修改文字内容，也可以直接复制你的内容到此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C696D40-F78C-B742-3F9E-4370D334AB28}"/>
              </a:ext>
            </a:extLst>
          </p:cNvPr>
          <p:cNvSpPr txBox="1"/>
          <p:nvPr/>
        </p:nvSpPr>
        <p:spPr>
          <a:xfrm>
            <a:off x="7366722" y="2804485"/>
            <a:ext cx="4113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单击添加文字内容，修改文字内容，也可以直接复制你的内容到此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27" name="直接连接符 7">
            <a:extLst>
              <a:ext uri="{FF2B5EF4-FFF2-40B4-BE49-F238E27FC236}">
                <a16:creationId xmlns:a16="http://schemas.microsoft.com/office/drawing/2014/main" id="{CB483340-5236-E686-7789-85674DC54F90}"/>
              </a:ext>
            </a:extLst>
          </p:cNvPr>
          <p:cNvCxnSpPr/>
          <p:nvPr/>
        </p:nvCxnSpPr>
        <p:spPr bwMode="auto">
          <a:xfrm>
            <a:off x="738777" y="1513088"/>
            <a:ext cx="0" cy="5019675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直接连接符 35">
            <a:extLst>
              <a:ext uri="{FF2B5EF4-FFF2-40B4-BE49-F238E27FC236}">
                <a16:creationId xmlns:a16="http://schemas.microsoft.com/office/drawing/2014/main" id="{F6771633-90E9-58F4-E795-1EF7D00DC0E5}"/>
              </a:ext>
            </a:extLst>
          </p:cNvPr>
          <p:cNvCxnSpPr/>
          <p:nvPr/>
        </p:nvCxnSpPr>
        <p:spPr bwMode="auto">
          <a:xfrm>
            <a:off x="7055869" y="1513091"/>
            <a:ext cx="0" cy="5019675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直接连接符 38">
            <a:extLst>
              <a:ext uri="{FF2B5EF4-FFF2-40B4-BE49-F238E27FC236}">
                <a16:creationId xmlns:a16="http://schemas.microsoft.com/office/drawing/2014/main" id="{751FC2F7-A016-A3AE-3C42-108393F40E9E}"/>
              </a:ext>
            </a:extLst>
          </p:cNvPr>
          <p:cNvCxnSpPr>
            <a:cxnSpLocks/>
          </p:cNvCxnSpPr>
          <p:nvPr/>
        </p:nvCxnSpPr>
        <p:spPr bwMode="auto">
          <a:xfrm>
            <a:off x="748302" y="3616325"/>
            <a:ext cx="6311582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直接连接符 39">
            <a:extLst>
              <a:ext uri="{FF2B5EF4-FFF2-40B4-BE49-F238E27FC236}">
                <a16:creationId xmlns:a16="http://schemas.microsoft.com/office/drawing/2014/main" id="{AF8B8728-96A5-720F-DEAB-DBCE148C77B6}"/>
              </a:ext>
            </a:extLst>
          </p:cNvPr>
          <p:cNvCxnSpPr>
            <a:cxnSpLocks/>
          </p:cNvCxnSpPr>
          <p:nvPr/>
        </p:nvCxnSpPr>
        <p:spPr bwMode="auto">
          <a:xfrm>
            <a:off x="748302" y="5295121"/>
            <a:ext cx="6311582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直接连接符 42">
            <a:extLst>
              <a:ext uri="{FF2B5EF4-FFF2-40B4-BE49-F238E27FC236}">
                <a16:creationId xmlns:a16="http://schemas.microsoft.com/office/drawing/2014/main" id="{22F18ADD-AED3-2ED5-1B6A-ACD139C0EB6E}"/>
              </a:ext>
            </a:extLst>
          </p:cNvPr>
          <p:cNvCxnSpPr>
            <a:cxnSpLocks/>
          </p:cNvCxnSpPr>
          <p:nvPr/>
        </p:nvCxnSpPr>
        <p:spPr bwMode="auto">
          <a:xfrm>
            <a:off x="738778" y="1513088"/>
            <a:ext cx="11160125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直接连接符 43">
            <a:extLst>
              <a:ext uri="{FF2B5EF4-FFF2-40B4-BE49-F238E27FC236}">
                <a16:creationId xmlns:a16="http://schemas.microsoft.com/office/drawing/2014/main" id="{430C57B2-C738-9A66-0A22-2926F536FB21}"/>
              </a:ext>
            </a:extLst>
          </p:cNvPr>
          <p:cNvCxnSpPr>
            <a:cxnSpLocks/>
          </p:cNvCxnSpPr>
          <p:nvPr/>
        </p:nvCxnSpPr>
        <p:spPr bwMode="auto">
          <a:xfrm>
            <a:off x="738777" y="6541654"/>
            <a:ext cx="6321107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直接连接符 44">
            <a:extLst>
              <a:ext uri="{FF2B5EF4-FFF2-40B4-BE49-F238E27FC236}">
                <a16:creationId xmlns:a16="http://schemas.microsoft.com/office/drawing/2014/main" id="{6DB9250B-8F54-479C-3540-434FBCA2A135}"/>
              </a:ext>
            </a:extLst>
          </p:cNvPr>
          <p:cNvCxnSpPr>
            <a:cxnSpLocks/>
          </p:cNvCxnSpPr>
          <p:nvPr/>
        </p:nvCxnSpPr>
        <p:spPr bwMode="auto">
          <a:xfrm>
            <a:off x="11889057" y="1513088"/>
            <a:ext cx="0" cy="2352675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矩形 33">
            <a:extLst>
              <a:ext uri="{FF2B5EF4-FFF2-40B4-BE49-F238E27FC236}">
                <a16:creationId xmlns:a16="http://schemas.microsoft.com/office/drawing/2014/main" id="{FF3CD0DB-0A2B-BA77-7198-D904D329891C}"/>
              </a:ext>
            </a:extLst>
          </p:cNvPr>
          <p:cNvSpPr/>
          <p:nvPr/>
        </p:nvSpPr>
        <p:spPr bwMode="auto">
          <a:xfrm>
            <a:off x="7060949" y="3616325"/>
            <a:ext cx="4828108" cy="2925329"/>
          </a:xfrm>
          <a:prstGeom prst="rect">
            <a:avLst/>
          </a:prstGeom>
          <a:solidFill>
            <a:srgbClr val="B01F2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200" b="1">
              <a:latin typeface="Arial" charset="0"/>
              <a:ea typeface="宋体" pitchFamily="2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5A114897-1C3A-5C9A-7C64-D38C60718923}"/>
              </a:ext>
            </a:extLst>
          </p:cNvPr>
          <p:cNvSpPr txBox="1"/>
          <p:nvPr/>
        </p:nvSpPr>
        <p:spPr>
          <a:xfrm>
            <a:off x="7378825" y="3970860"/>
            <a:ext cx="178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单击添加标题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DFF78E1B-8E9A-D050-7207-93E40C11F6AC}"/>
              </a:ext>
            </a:extLst>
          </p:cNvPr>
          <p:cNvSpPr txBox="1"/>
          <p:nvPr/>
        </p:nvSpPr>
        <p:spPr>
          <a:xfrm>
            <a:off x="7378829" y="4377698"/>
            <a:ext cx="3057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单击添加文字内容</a:t>
            </a:r>
            <a:endParaRPr lang="zh-CN" altLang="en-US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D9C5237B-D26A-F611-BA02-FE62CC0430A1}"/>
              </a:ext>
            </a:extLst>
          </p:cNvPr>
          <p:cNvSpPr txBox="1"/>
          <p:nvPr/>
        </p:nvSpPr>
        <p:spPr>
          <a:xfrm>
            <a:off x="7378828" y="4685474"/>
            <a:ext cx="1620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单击添加文字内容</a:t>
            </a:r>
            <a:endParaRPr lang="zh-CN" altLang="en-US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1156E9D5-E8EE-90A7-7B86-28175990F986}"/>
              </a:ext>
            </a:extLst>
          </p:cNvPr>
          <p:cNvSpPr txBox="1"/>
          <p:nvPr/>
        </p:nvSpPr>
        <p:spPr>
          <a:xfrm>
            <a:off x="7378828" y="4993251"/>
            <a:ext cx="1620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单击添加文字内容</a:t>
            </a:r>
            <a:endParaRPr lang="zh-CN" altLang="en-US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65244639-96AC-4A9C-07CB-70457A859BD7}"/>
              </a:ext>
            </a:extLst>
          </p:cNvPr>
          <p:cNvSpPr txBox="1"/>
          <p:nvPr/>
        </p:nvSpPr>
        <p:spPr>
          <a:xfrm>
            <a:off x="7378828" y="5301028"/>
            <a:ext cx="1980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单击添加文字内容</a:t>
            </a:r>
            <a:endParaRPr lang="zh-CN" altLang="en-US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7CD46FBD-2993-C409-997A-41AE5FA89704}"/>
              </a:ext>
            </a:extLst>
          </p:cNvPr>
          <p:cNvSpPr txBox="1"/>
          <p:nvPr/>
        </p:nvSpPr>
        <p:spPr>
          <a:xfrm>
            <a:off x="7378828" y="5608806"/>
            <a:ext cx="1620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单击添加文字内容</a:t>
            </a:r>
            <a:endParaRPr lang="zh-CN" altLang="en-US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E9F7F332-83D1-CF63-F9FB-BBCE8016EFEC}"/>
              </a:ext>
            </a:extLst>
          </p:cNvPr>
          <p:cNvSpPr txBox="1"/>
          <p:nvPr/>
        </p:nvSpPr>
        <p:spPr>
          <a:xfrm>
            <a:off x="7378826" y="5916582"/>
            <a:ext cx="2159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单击添加文字内容</a:t>
            </a:r>
            <a:endParaRPr lang="zh-CN" altLang="en-US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A5E21ED0-D4C4-E0BE-0D55-83C95EA4D24F}"/>
              </a:ext>
            </a:extLst>
          </p:cNvPr>
          <p:cNvSpPr/>
          <p:nvPr/>
        </p:nvSpPr>
        <p:spPr bwMode="auto">
          <a:xfrm>
            <a:off x="974865" y="1816138"/>
            <a:ext cx="64134" cy="1483995"/>
          </a:xfrm>
          <a:prstGeom prst="rect">
            <a:avLst/>
          </a:prstGeom>
          <a:solidFill>
            <a:srgbClr val="B01F2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818A828E-C518-2057-A038-BA77482FF969}"/>
              </a:ext>
            </a:extLst>
          </p:cNvPr>
          <p:cNvSpPr/>
          <p:nvPr/>
        </p:nvSpPr>
        <p:spPr bwMode="auto">
          <a:xfrm>
            <a:off x="7302587" y="1864840"/>
            <a:ext cx="64133" cy="1404600"/>
          </a:xfrm>
          <a:prstGeom prst="rect">
            <a:avLst/>
          </a:prstGeom>
          <a:solidFill>
            <a:srgbClr val="B01F2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FF260C3C-6921-9ED8-D11E-EBBC3F1711E4}"/>
              </a:ext>
            </a:extLst>
          </p:cNvPr>
          <p:cNvSpPr/>
          <p:nvPr/>
        </p:nvSpPr>
        <p:spPr bwMode="auto">
          <a:xfrm>
            <a:off x="978039" y="3871368"/>
            <a:ext cx="61906" cy="1188720"/>
          </a:xfrm>
          <a:prstGeom prst="rect">
            <a:avLst/>
          </a:prstGeom>
          <a:solidFill>
            <a:srgbClr val="B01F2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F17100FC-9185-9F30-C068-DB36D51F6E95}"/>
              </a:ext>
            </a:extLst>
          </p:cNvPr>
          <p:cNvSpPr/>
          <p:nvPr/>
        </p:nvSpPr>
        <p:spPr bwMode="auto">
          <a:xfrm>
            <a:off x="7314691" y="4056526"/>
            <a:ext cx="64134" cy="211080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F59B80B9-FE4E-935A-B0B7-32B2D6BD3D1F}"/>
              </a:ext>
            </a:extLst>
          </p:cNvPr>
          <p:cNvSpPr txBox="1"/>
          <p:nvPr/>
        </p:nvSpPr>
        <p:spPr>
          <a:xfrm>
            <a:off x="1028775" y="5438984"/>
            <a:ext cx="2287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B01F2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单击添加标题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D6099723-206B-AD7F-468D-178F954791E0}"/>
              </a:ext>
            </a:extLst>
          </p:cNvPr>
          <p:cNvSpPr txBox="1"/>
          <p:nvPr/>
        </p:nvSpPr>
        <p:spPr>
          <a:xfrm>
            <a:off x="1036677" y="5832416"/>
            <a:ext cx="5434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单击添加文字内容，修改文字内容，也可以直接复制你的内容到此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7FF40EAF-DF5F-EA12-0BA2-9C83E4E95BCF}"/>
              </a:ext>
            </a:extLst>
          </p:cNvPr>
          <p:cNvSpPr txBox="1"/>
          <p:nvPr/>
        </p:nvSpPr>
        <p:spPr>
          <a:xfrm>
            <a:off x="1036677" y="6140193"/>
            <a:ext cx="5494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单击添加文字内容，修改文字内容，也可以直接复制你的内容到此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98E75C33-D7CA-EB98-FB15-81DED788E23F}"/>
              </a:ext>
            </a:extLst>
          </p:cNvPr>
          <p:cNvSpPr/>
          <p:nvPr/>
        </p:nvSpPr>
        <p:spPr bwMode="auto">
          <a:xfrm>
            <a:off x="976890" y="5497854"/>
            <a:ext cx="61909" cy="903719"/>
          </a:xfrm>
          <a:prstGeom prst="rect">
            <a:avLst/>
          </a:prstGeom>
          <a:solidFill>
            <a:srgbClr val="B01F2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4688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CF5F541A-9CD4-4E50-92C4-64027C01B107}"/>
              </a:ext>
            </a:extLst>
          </p:cNvPr>
          <p:cNvSpPr/>
          <p:nvPr/>
        </p:nvSpPr>
        <p:spPr>
          <a:xfrm>
            <a:off x="3765079" y="2183631"/>
            <a:ext cx="9093670" cy="32562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2024186"/>
            <a:ext cx="12858750" cy="3184277"/>
          </a:xfrm>
          <a:prstGeom prst="rect">
            <a:avLst/>
          </a:prstGeom>
          <a:solidFill>
            <a:srgbClr val="AF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FE0C1BA3-9ABE-42F8-A131-1F365BA1164F}"/>
              </a:ext>
            </a:extLst>
          </p:cNvPr>
          <p:cNvGrpSpPr/>
          <p:nvPr/>
        </p:nvGrpSpPr>
        <p:grpSpPr>
          <a:xfrm>
            <a:off x="11613951" y="6301782"/>
            <a:ext cx="403118" cy="215985"/>
            <a:chOff x="11612874" y="6342589"/>
            <a:chExt cx="252000" cy="215985"/>
          </a:xfrm>
        </p:grpSpPr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B1BCB490-01A5-49B9-ACA5-39109152A31F}"/>
                </a:ext>
              </a:extLst>
            </p:cNvPr>
            <p:cNvCxnSpPr/>
            <p:nvPr/>
          </p:nvCxnSpPr>
          <p:spPr>
            <a:xfrm>
              <a:off x="11666008" y="6342589"/>
              <a:ext cx="198866" cy="0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88F461F7-78D9-4188-BD28-15D878915F44}"/>
                </a:ext>
              </a:extLst>
            </p:cNvPr>
            <p:cNvCxnSpPr/>
            <p:nvPr/>
          </p:nvCxnSpPr>
          <p:spPr>
            <a:xfrm>
              <a:off x="11612874" y="6450582"/>
              <a:ext cx="252000" cy="0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EC8F69E5-BE1B-495B-92F3-59389198BFF5}"/>
                </a:ext>
              </a:extLst>
            </p:cNvPr>
            <p:cNvCxnSpPr/>
            <p:nvPr/>
          </p:nvCxnSpPr>
          <p:spPr>
            <a:xfrm>
              <a:off x="11755904" y="6558574"/>
              <a:ext cx="108970" cy="0"/>
            </a:xfrm>
            <a:prstGeom prst="line">
              <a:avLst/>
            </a:prstGeom>
            <a:ln w="317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B9013974-880D-4436-8B26-06E671713A95}"/>
              </a:ext>
            </a:extLst>
          </p:cNvPr>
          <p:cNvSpPr/>
          <p:nvPr/>
        </p:nvSpPr>
        <p:spPr>
          <a:xfrm flipV="1">
            <a:off x="3588423" y="2024186"/>
            <a:ext cx="9270326" cy="3199781"/>
          </a:xfrm>
          <a:custGeom>
            <a:avLst/>
            <a:gdLst>
              <a:gd name="connsiteX0" fmla="*/ 2049597 w 7784426"/>
              <a:gd name="connsiteY0" fmla="*/ 1687299 h 1687299"/>
              <a:gd name="connsiteX1" fmla="*/ 7784426 w 7784426"/>
              <a:gd name="connsiteY1" fmla="*/ 1687299 h 1687299"/>
              <a:gd name="connsiteX2" fmla="*/ 7276089 w 7784426"/>
              <a:gd name="connsiteY2" fmla="*/ 1268818 h 1687299"/>
              <a:gd name="connsiteX3" fmla="*/ 0 w 7784426"/>
              <a:gd name="connsiteY3" fmla="*/ 0 h 1687299"/>
              <a:gd name="connsiteX4" fmla="*/ 2049597 w 7784426"/>
              <a:gd name="connsiteY4" fmla="*/ 1687299 h 1687299"/>
              <a:gd name="connsiteX0" fmla="*/ 2049597 w 7784426"/>
              <a:gd name="connsiteY0" fmla="*/ 3199781 h 3199781"/>
              <a:gd name="connsiteX1" fmla="*/ 7784426 w 7784426"/>
              <a:gd name="connsiteY1" fmla="*/ 3199781 h 3199781"/>
              <a:gd name="connsiteX2" fmla="*/ 7779009 w 7784426"/>
              <a:gd name="connsiteY2" fmla="*/ 0 h 3199781"/>
              <a:gd name="connsiteX3" fmla="*/ 0 w 7784426"/>
              <a:gd name="connsiteY3" fmla="*/ 1512482 h 3199781"/>
              <a:gd name="connsiteX4" fmla="*/ 2049597 w 7784426"/>
              <a:gd name="connsiteY4" fmla="*/ 3199781 h 3199781"/>
              <a:gd name="connsiteX0" fmla="*/ 3535497 w 9270326"/>
              <a:gd name="connsiteY0" fmla="*/ 3199781 h 3199781"/>
              <a:gd name="connsiteX1" fmla="*/ 9270326 w 9270326"/>
              <a:gd name="connsiteY1" fmla="*/ 3199781 h 3199781"/>
              <a:gd name="connsiteX2" fmla="*/ 9264909 w 9270326"/>
              <a:gd name="connsiteY2" fmla="*/ 0 h 3199781"/>
              <a:gd name="connsiteX3" fmla="*/ 0 w 9270326"/>
              <a:gd name="connsiteY3" fmla="*/ 3722 h 3199781"/>
              <a:gd name="connsiteX4" fmla="*/ 3535497 w 9270326"/>
              <a:gd name="connsiteY4" fmla="*/ 3199781 h 319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0326" h="3199781">
                <a:moveTo>
                  <a:pt x="3535497" y="3199781"/>
                </a:moveTo>
                <a:lnTo>
                  <a:pt x="9270326" y="3199781"/>
                </a:lnTo>
                <a:cubicBezTo>
                  <a:pt x="9268520" y="2133187"/>
                  <a:pt x="9266715" y="1066594"/>
                  <a:pt x="9264909" y="0"/>
                </a:cubicBezTo>
                <a:lnTo>
                  <a:pt x="0" y="3722"/>
                </a:lnTo>
                <a:lnTo>
                  <a:pt x="3535497" y="3199781"/>
                </a:lnTo>
                <a:close/>
              </a:path>
            </a:pathLst>
          </a:cu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4665177" y="3144661"/>
            <a:ext cx="352839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600" b="1" cap="all" dirty="0">
                <a:solidFill>
                  <a:schemeClr val="bg1"/>
                </a:solidFill>
                <a:cs typeface="Arial" panose="020B0604020202020204" pitchFamily="34" charset="0"/>
              </a:rPr>
              <a:t>感谢观看</a:t>
            </a:r>
            <a:endParaRPr lang="zh-CN" altLang="en-US" sz="6600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6" name="图片 15" descr="横向校标-02">
            <a:extLst>
              <a:ext uri="{FF2B5EF4-FFF2-40B4-BE49-F238E27FC236}">
                <a16:creationId xmlns:a16="http://schemas.microsoft.com/office/drawing/2014/main" id="{25D46E82-9457-B1A4-287F-A94BCDCCEE9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  <a:lum bright="100000"/>
          </a:blip>
          <a:stretch>
            <a:fillRect/>
          </a:stretch>
        </p:blipFill>
        <p:spPr>
          <a:xfrm>
            <a:off x="-158413" y="2177143"/>
            <a:ext cx="4139515" cy="2950701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92E827F0-9C07-20CA-472E-4482DFA72150}"/>
              </a:ext>
            </a:extLst>
          </p:cNvPr>
          <p:cNvSpPr/>
          <p:nvPr/>
        </p:nvSpPr>
        <p:spPr>
          <a:xfrm>
            <a:off x="5541952" y="5476477"/>
            <a:ext cx="1415772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rPr>
              <a:t>汇报人：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0790FED9-D1B9-D96F-75D3-567DA73C14FB}"/>
              </a:ext>
            </a:extLst>
          </p:cNvPr>
          <p:cNvSpPr/>
          <p:nvPr/>
        </p:nvSpPr>
        <p:spPr>
          <a:xfrm>
            <a:off x="5313523" y="6161925"/>
            <a:ext cx="2231701" cy="4996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rPr>
              <a:t>202X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rPr>
              <a:t>年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rPr>
              <a:t>XX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rPr>
              <a:t>月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rPr>
              <a:t>XX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3704280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SubTitle_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7203583" y="5173220"/>
            <a:ext cx="4395530" cy="681372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None/>
            </a:pPr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5" name="MH_Other_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4545062" y="2421105"/>
            <a:ext cx="2467672" cy="1299127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2002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MH_Other_2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545062" y="3423911"/>
            <a:ext cx="2482740" cy="385051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2002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MH_Other_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642161" y="3942891"/>
            <a:ext cx="2370573" cy="369984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2002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MH_Other_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772743" y="4128722"/>
            <a:ext cx="2271799" cy="1325913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2002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MH_SubTitle_1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7203583" y="2034381"/>
            <a:ext cx="4395530" cy="683047"/>
          </a:xfrm>
          <a:prstGeom prst="roundRect">
            <a:avLst>
              <a:gd name="adj" fmla="val 50000"/>
            </a:avLst>
          </a:prstGeom>
          <a:solidFill>
            <a:srgbClr val="B01F24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None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10" name="MH_SubTitle_2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7203583" y="3100645"/>
            <a:ext cx="4395530" cy="683047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buNone/>
            </a:pPr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</a:p>
        </p:txBody>
      </p:sp>
      <p:sp>
        <p:nvSpPr>
          <p:cNvPr id="11" name="MH_SubTitle_3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7203583" y="4136933"/>
            <a:ext cx="4395530" cy="681372"/>
          </a:xfrm>
          <a:prstGeom prst="roundRect">
            <a:avLst>
              <a:gd name="adj" fmla="val 50000"/>
            </a:avLst>
          </a:prstGeom>
          <a:solidFill>
            <a:srgbClr val="B01F24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None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12" name="MH_Other_5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831027" y="1384077"/>
            <a:ext cx="5002118" cy="5002116"/>
          </a:xfrm>
          <a:prstGeom prst="ellipse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  <p:txBody>
          <a:bodyPr lIns="0" tIns="0" rIns="0" bIns="0" anchor="ctr" anchorCtr="1">
            <a:norm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endParaRPr lang="zh-TW" altLang="en-US" sz="2531" b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Title_1"/>
          <p:cNvSpPr/>
          <p:nvPr>
            <p:custDataLst>
              <p:tags r:id="rId11"/>
            </p:custDataLst>
          </p:nvPr>
        </p:nvSpPr>
        <p:spPr>
          <a:xfrm>
            <a:off x="1388815" y="1941865"/>
            <a:ext cx="3888218" cy="3888216"/>
          </a:xfrm>
          <a:prstGeom prst="ellipse">
            <a:avLst/>
          </a:prstGeom>
          <a:gradFill flip="none" rotWithShape="1">
            <a:gsLst>
              <a:gs pos="35000">
                <a:srgbClr val="B01F24"/>
              </a:gs>
              <a:gs pos="100000">
                <a:srgbClr val="99000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zh-TW" altLang="en-US" sz="8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18EF4E90-D894-4280-BB89-50D0F9AB5EF9}"/>
              </a:ext>
            </a:extLst>
          </p:cNvPr>
          <p:cNvSpPr txBox="1"/>
          <p:nvPr/>
        </p:nvSpPr>
        <p:spPr>
          <a:xfrm>
            <a:off x="1028775" y="395567"/>
            <a:ext cx="3168352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600" b="1" dirty="0">
                <a:solidFill>
                  <a:srgbClr val="B01F2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1429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5DE4B216-920C-4EA5-A9FC-BBD33C137069}"/>
              </a:ext>
            </a:extLst>
          </p:cNvPr>
          <p:cNvSpPr/>
          <p:nvPr/>
        </p:nvSpPr>
        <p:spPr>
          <a:xfrm>
            <a:off x="0" y="0"/>
            <a:ext cx="12550055" cy="7232650"/>
          </a:xfrm>
          <a:custGeom>
            <a:avLst/>
            <a:gdLst>
              <a:gd name="connsiteX0" fmla="*/ 0 w 12858749"/>
              <a:gd name="connsiteY0" fmla="*/ 5208463 h 7232650"/>
              <a:gd name="connsiteX1" fmla="*/ 12858749 w 12858749"/>
              <a:gd name="connsiteY1" fmla="*/ 5208463 h 7232650"/>
              <a:gd name="connsiteX2" fmla="*/ 12858749 w 12858749"/>
              <a:gd name="connsiteY2" fmla="*/ 7232650 h 7232650"/>
              <a:gd name="connsiteX3" fmla="*/ 0 w 12858749"/>
              <a:gd name="connsiteY3" fmla="*/ 7232650 h 7232650"/>
              <a:gd name="connsiteX4" fmla="*/ 0 w 12858749"/>
              <a:gd name="connsiteY4" fmla="*/ 0 h 7232650"/>
              <a:gd name="connsiteX5" fmla="*/ 12858749 w 12858749"/>
              <a:gd name="connsiteY5" fmla="*/ 0 h 7232650"/>
              <a:gd name="connsiteX6" fmla="*/ 12858749 w 12858749"/>
              <a:gd name="connsiteY6" fmla="*/ 2024186 h 7232650"/>
              <a:gd name="connsiteX7" fmla="*/ 0 w 12858749"/>
              <a:gd name="connsiteY7" fmla="*/ 2024186 h 723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58749" h="7232650">
                <a:moveTo>
                  <a:pt x="0" y="5208463"/>
                </a:moveTo>
                <a:lnTo>
                  <a:pt x="12858749" y="5208463"/>
                </a:lnTo>
                <a:lnTo>
                  <a:pt x="12858749" y="7232650"/>
                </a:lnTo>
                <a:lnTo>
                  <a:pt x="0" y="7232650"/>
                </a:lnTo>
                <a:close/>
                <a:moveTo>
                  <a:pt x="0" y="0"/>
                </a:moveTo>
                <a:lnTo>
                  <a:pt x="12858749" y="0"/>
                </a:lnTo>
                <a:lnTo>
                  <a:pt x="12858749" y="2024186"/>
                </a:lnTo>
                <a:lnTo>
                  <a:pt x="0" y="20241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0D59974-7E13-4E37-92C5-B13DB625A7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629" y="229484"/>
            <a:ext cx="3622225" cy="794553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314A71E4-FE3E-4648-AC1B-8945D496B93F}"/>
              </a:ext>
            </a:extLst>
          </p:cNvPr>
          <p:cNvGrpSpPr/>
          <p:nvPr/>
        </p:nvGrpSpPr>
        <p:grpSpPr>
          <a:xfrm flipH="1">
            <a:off x="524719" y="6301782"/>
            <a:ext cx="403118" cy="215985"/>
            <a:chOff x="11612874" y="6342589"/>
            <a:chExt cx="252000" cy="215985"/>
          </a:xfrm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05DE7C73-B9DD-43F4-BC7E-48415DB1E444}"/>
                </a:ext>
              </a:extLst>
            </p:cNvPr>
            <p:cNvCxnSpPr/>
            <p:nvPr/>
          </p:nvCxnSpPr>
          <p:spPr>
            <a:xfrm>
              <a:off x="11666008" y="6342589"/>
              <a:ext cx="198866" cy="0"/>
            </a:xfrm>
            <a:prstGeom prst="line">
              <a:avLst/>
            </a:prstGeom>
            <a:ln w="31750" cap="rnd">
              <a:solidFill>
                <a:srgbClr val="B01F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C90A60BC-A6B7-4F7B-8C09-93EC9D895498}"/>
                </a:ext>
              </a:extLst>
            </p:cNvPr>
            <p:cNvCxnSpPr/>
            <p:nvPr/>
          </p:nvCxnSpPr>
          <p:spPr>
            <a:xfrm>
              <a:off x="11612874" y="6450582"/>
              <a:ext cx="252000" cy="0"/>
            </a:xfrm>
            <a:prstGeom prst="line">
              <a:avLst/>
            </a:prstGeom>
            <a:ln w="31750" cap="rnd">
              <a:solidFill>
                <a:srgbClr val="B01F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4F5A2F57-D0C0-4114-9010-CC7DF2F2A3F7}"/>
                </a:ext>
              </a:extLst>
            </p:cNvPr>
            <p:cNvCxnSpPr/>
            <p:nvPr/>
          </p:nvCxnSpPr>
          <p:spPr>
            <a:xfrm>
              <a:off x="11755904" y="6558574"/>
              <a:ext cx="108970" cy="0"/>
            </a:xfrm>
            <a:prstGeom prst="line">
              <a:avLst/>
            </a:prstGeom>
            <a:ln w="31750" cap="rnd">
              <a:solidFill>
                <a:srgbClr val="B01F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图片 23">
            <a:extLst>
              <a:ext uri="{FF2B5EF4-FFF2-40B4-BE49-F238E27FC236}">
                <a16:creationId xmlns:a16="http://schemas.microsoft.com/office/drawing/2014/main" id="{DA0F9AC1-7F4E-52AD-89D2-C2043C79774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" t="30540" r="138" b="36432"/>
          <a:stretch/>
        </p:blipFill>
        <p:spPr>
          <a:xfrm>
            <a:off x="-17685" y="2024187"/>
            <a:ext cx="12876435" cy="3184275"/>
          </a:xfrm>
          <a:prstGeom prst="rect">
            <a:avLst/>
          </a:prstGeom>
        </p:spPr>
      </p:pic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6440B8A3-80E1-AD3B-AA64-B9ACB06751E1}"/>
              </a:ext>
            </a:extLst>
          </p:cNvPr>
          <p:cNvSpPr/>
          <p:nvPr/>
        </p:nvSpPr>
        <p:spPr>
          <a:xfrm>
            <a:off x="3765079" y="5208463"/>
            <a:ext cx="9093670" cy="231453"/>
          </a:xfrm>
          <a:custGeom>
            <a:avLst/>
            <a:gdLst>
              <a:gd name="connsiteX0" fmla="*/ 0 w 9093670"/>
              <a:gd name="connsiteY0" fmla="*/ 0 h 231453"/>
              <a:gd name="connsiteX1" fmla="*/ 9093670 w 9093670"/>
              <a:gd name="connsiteY1" fmla="*/ 0 h 231453"/>
              <a:gd name="connsiteX2" fmla="*/ 9093670 w 9093670"/>
              <a:gd name="connsiteY2" fmla="*/ 231453 h 231453"/>
              <a:gd name="connsiteX3" fmla="*/ 0 w 9093670"/>
              <a:gd name="connsiteY3" fmla="*/ 231453 h 231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93670" h="231453">
                <a:moveTo>
                  <a:pt x="0" y="0"/>
                </a:moveTo>
                <a:lnTo>
                  <a:pt x="9093670" y="0"/>
                </a:lnTo>
                <a:lnTo>
                  <a:pt x="9093670" y="231453"/>
                </a:lnTo>
                <a:lnTo>
                  <a:pt x="0" y="231453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0C9D9211-8A69-44B1-DBA3-2E088D2100A6}"/>
              </a:ext>
            </a:extLst>
          </p:cNvPr>
          <p:cNvSpPr/>
          <p:nvPr/>
        </p:nvSpPr>
        <p:spPr>
          <a:xfrm>
            <a:off x="0" y="2023271"/>
            <a:ext cx="12858749" cy="3184275"/>
          </a:xfrm>
          <a:prstGeom prst="rect">
            <a:avLst/>
          </a:prstGeom>
          <a:gradFill flip="none" rotWithShape="1">
            <a:gsLst>
              <a:gs pos="39000">
                <a:srgbClr val="C00000">
                  <a:alpha val="49000"/>
                </a:srgbClr>
              </a:gs>
              <a:gs pos="100000">
                <a:srgbClr val="99000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B8FE6765-7031-078B-3CB9-FCDD1D92EF9E}"/>
              </a:ext>
            </a:extLst>
          </p:cNvPr>
          <p:cNvGrpSpPr/>
          <p:nvPr/>
        </p:nvGrpSpPr>
        <p:grpSpPr>
          <a:xfrm>
            <a:off x="2900983" y="1340334"/>
            <a:ext cx="7273290" cy="3002287"/>
            <a:chOff x="2900983" y="1340334"/>
            <a:chExt cx="7273290" cy="3002287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14D07D1E-5982-8E60-9200-1F8C2C0E0678}"/>
                </a:ext>
              </a:extLst>
            </p:cNvPr>
            <p:cNvSpPr/>
            <p:nvPr/>
          </p:nvSpPr>
          <p:spPr>
            <a:xfrm>
              <a:off x="5791303" y="1340334"/>
              <a:ext cx="1378708" cy="1378706"/>
            </a:xfrm>
            <a:prstGeom prst="ellipse">
              <a:avLst/>
            </a:prstGeom>
            <a:solidFill>
              <a:srgbClr val="B01F24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01</a:t>
              </a:r>
              <a:endPara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0" name="MH_Entry_1">
              <a:extLst>
                <a:ext uri="{FF2B5EF4-FFF2-40B4-BE49-F238E27FC236}">
                  <a16:creationId xmlns:a16="http://schemas.microsoft.com/office/drawing/2014/main" id="{73A9063E-56A3-0A15-3C69-A01DD41B2E7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2900983" y="3511624"/>
              <a:ext cx="7273290" cy="830997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0 w 2520280"/>
                <a:gd name="connsiteY7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0 h 1872208"/>
                <a:gd name="connsiteX5" fmla="*/ 2520280 w 2520280"/>
                <a:gd name="connsiteY5" fmla="*/ 0 h 1872208"/>
                <a:gd name="connsiteX6" fmla="*/ 0 w 2520280"/>
                <a:gd name="connsiteY6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872208 h 1872208"/>
                <a:gd name="connsiteX2" fmla="*/ 0 w 2520280"/>
                <a:gd name="connsiteY2" fmla="*/ 1872208 h 1872208"/>
                <a:gd name="connsiteX3" fmla="*/ 0 w 2520280"/>
                <a:gd name="connsiteY3" fmla="*/ 0 h 1872208"/>
                <a:gd name="connsiteX4" fmla="*/ 2520280 w 2520280"/>
                <a:gd name="connsiteY4" fmla="*/ 0 h 1872208"/>
                <a:gd name="connsiteX5" fmla="*/ 0 w 2520280"/>
                <a:gd name="connsiteY5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872208 h 1872208"/>
                <a:gd name="connsiteX2" fmla="*/ 0 w 2520280"/>
                <a:gd name="connsiteY2" fmla="*/ 1872208 h 1872208"/>
                <a:gd name="connsiteX3" fmla="*/ 0 w 2520280"/>
                <a:gd name="connsiteY3" fmla="*/ 0 h 1872208"/>
                <a:gd name="connsiteX4" fmla="*/ 34255 w 2520280"/>
                <a:gd name="connsiteY4" fmla="*/ 0 h 1872208"/>
                <a:gd name="connsiteX5" fmla="*/ 0 w 2520280"/>
                <a:gd name="connsiteY5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872208 h 1872208"/>
                <a:gd name="connsiteX2" fmla="*/ 0 w 2520280"/>
                <a:gd name="connsiteY2" fmla="*/ 1872208 h 1872208"/>
                <a:gd name="connsiteX3" fmla="*/ 0 w 2520280"/>
                <a:gd name="connsiteY3" fmla="*/ 0 h 1872208"/>
                <a:gd name="connsiteX4" fmla="*/ 917 w 2520280"/>
                <a:gd name="connsiteY4" fmla="*/ 6036 h 1872208"/>
                <a:gd name="connsiteX5" fmla="*/ 0 w 2520280"/>
                <a:gd name="connsiteY5" fmla="*/ 0 h 1872208"/>
                <a:gd name="connsiteX0" fmla="*/ 0 w 2520280"/>
                <a:gd name="connsiteY0" fmla="*/ 1890314 h 1890314"/>
                <a:gd name="connsiteX1" fmla="*/ 2520280 w 2520280"/>
                <a:gd name="connsiteY1" fmla="*/ 1890314 h 1890314"/>
                <a:gd name="connsiteX2" fmla="*/ 0 w 2520280"/>
                <a:gd name="connsiteY2" fmla="*/ 1890314 h 1890314"/>
                <a:gd name="connsiteX3" fmla="*/ 0 w 2520280"/>
                <a:gd name="connsiteY3" fmla="*/ 18106 h 1890314"/>
                <a:gd name="connsiteX4" fmla="*/ 53304 w 2520280"/>
                <a:gd name="connsiteY4" fmla="*/ 0 h 1890314"/>
                <a:gd name="connsiteX5" fmla="*/ 0 w 2520280"/>
                <a:gd name="connsiteY5" fmla="*/ 18106 h 1890314"/>
                <a:gd name="connsiteX0" fmla="*/ 0 w 2520280"/>
                <a:gd name="connsiteY0" fmla="*/ 1872208 h 1872208"/>
                <a:gd name="connsiteX1" fmla="*/ 2520280 w 2520280"/>
                <a:gd name="connsiteY1" fmla="*/ 1872208 h 1872208"/>
                <a:gd name="connsiteX2" fmla="*/ 0 w 2520280"/>
                <a:gd name="connsiteY2" fmla="*/ 1872208 h 1872208"/>
                <a:gd name="connsiteX3" fmla="*/ 0 w 2520280"/>
                <a:gd name="connsiteY3" fmla="*/ 0 h 1872208"/>
                <a:gd name="connsiteX4" fmla="*/ 916 w 2520280"/>
                <a:gd name="connsiteY4" fmla="*/ 0 h 1872208"/>
                <a:gd name="connsiteX5" fmla="*/ 0 w 2520280"/>
                <a:gd name="connsiteY5" fmla="*/ 0 h 187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单击添加标题</a:t>
              </a:r>
            </a:p>
          </p:txBody>
        </p:sp>
      </p:grpSp>
      <p:sp>
        <p:nvSpPr>
          <p:cNvPr id="33" name="TextBox 11">
            <a:extLst>
              <a:ext uri="{FF2B5EF4-FFF2-40B4-BE49-F238E27FC236}">
                <a16:creationId xmlns:a16="http://schemas.microsoft.com/office/drawing/2014/main" id="{844829C9-345E-FFAA-A25D-B0EBAF22B790}"/>
              </a:ext>
            </a:extLst>
          </p:cNvPr>
          <p:cNvSpPr txBox="1"/>
          <p:nvPr/>
        </p:nvSpPr>
        <p:spPr>
          <a:xfrm>
            <a:off x="5762511" y="4619200"/>
            <a:ext cx="143629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单击添加副标题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491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13">
            <a:extLst>
              <a:ext uri="{FF2B5EF4-FFF2-40B4-BE49-F238E27FC236}">
                <a16:creationId xmlns:a16="http://schemas.microsoft.com/office/drawing/2014/main" id="{74715D21-D42A-4A2C-8B53-E41634FA84E4}"/>
              </a:ext>
            </a:extLst>
          </p:cNvPr>
          <p:cNvSpPr>
            <a:spLocks/>
          </p:cNvSpPr>
          <p:nvPr/>
        </p:nvSpPr>
        <p:spPr bwMode="auto">
          <a:xfrm flipH="1">
            <a:off x="10159742" y="4541156"/>
            <a:ext cx="1656184" cy="1805540"/>
          </a:xfrm>
          <a:custGeom>
            <a:avLst/>
            <a:gdLst>
              <a:gd name="T0" fmla="*/ 42 w 963"/>
              <a:gd name="T1" fmla="*/ 244 h 1093"/>
              <a:gd name="T2" fmla="*/ 439 w 963"/>
              <a:gd name="T3" fmla="*/ 15 h 1093"/>
              <a:gd name="T4" fmla="*/ 524 w 963"/>
              <a:gd name="T5" fmla="*/ 15 h 1093"/>
              <a:gd name="T6" fmla="*/ 921 w 963"/>
              <a:gd name="T7" fmla="*/ 244 h 1093"/>
              <a:gd name="T8" fmla="*/ 963 w 963"/>
              <a:gd name="T9" fmla="*/ 317 h 1093"/>
              <a:gd name="T10" fmla="*/ 963 w 963"/>
              <a:gd name="T11" fmla="*/ 776 h 1093"/>
              <a:gd name="T12" fmla="*/ 921 w 963"/>
              <a:gd name="T13" fmla="*/ 849 h 1093"/>
              <a:gd name="T14" fmla="*/ 524 w 963"/>
              <a:gd name="T15" fmla="*/ 1078 h 1093"/>
              <a:gd name="T16" fmla="*/ 439 w 963"/>
              <a:gd name="T17" fmla="*/ 1078 h 1093"/>
              <a:gd name="T18" fmla="*/ 42 w 963"/>
              <a:gd name="T19" fmla="*/ 849 h 1093"/>
              <a:gd name="T20" fmla="*/ 0 w 963"/>
              <a:gd name="T21" fmla="*/ 776 h 1093"/>
              <a:gd name="T22" fmla="*/ 0 w 963"/>
              <a:gd name="T23" fmla="*/ 317 h 1093"/>
              <a:gd name="T24" fmla="*/ 42 w 963"/>
              <a:gd name="T25" fmla="*/ 244 h 10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3" h="1093">
                <a:moveTo>
                  <a:pt x="42" y="244"/>
                </a:moveTo>
                <a:cubicBezTo>
                  <a:pt x="439" y="15"/>
                  <a:pt x="439" y="15"/>
                  <a:pt x="439" y="15"/>
                </a:cubicBezTo>
                <a:cubicBezTo>
                  <a:pt x="465" y="0"/>
                  <a:pt x="498" y="0"/>
                  <a:pt x="524" y="15"/>
                </a:cubicBezTo>
                <a:cubicBezTo>
                  <a:pt x="921" y="244"/>
                  <a:pt x="921" y="244"/>
                  <a:pt x="921" y="244"/>
                </a:cubicBezTo>
                <a:cubicBezTo>
                  <a:pt x="947" y="260"/>
                  <a:pt x="963" y="287"/>
                  <a:pt x="963" y="317"/>
                </a:cubicBezTo>
                <a:cubicBezTo>
                  <a:pt x="963" y="776"/>
                  <a:pt x="963" y="776"/>
                  <a:pt x="963" y="776"/>
                </a:cubicBezTo>
                <a:cubicBezTo>
                  <a:pt x="963" y="806"/>
                  <a:pt x="947" y="834"/>
                  <a:pt x="921" y="849"/>
                </a:cubicBezTo>
                <a:cubicBezTo>
                  <a:pt x="524" y="1078"/>
                  <a:pt x="524" y="1078"/>
                  <a:pt x="524" y="1078"/>
                </a:cubicBezTo>
                <a:cubicBezTo>
                  <a:pt x="498" y="1093"/>
                  <a:pt x="465" y="1093"/>
                  <a:pt x="439" y="1078"/>
                </a:cubicBezTo>
                <a:cubicBezTo>
                  <a:pt x="42" y="849"/>
                  <a:pt x="42" y="849"/>
                  <a:pt x="42" y="849"/>
                </a:cubicBezTo>
                <a:cubicBezTo>
                  <a:pt x="16" y="834"/>
                  <a:pt x="0" y="806"/>
                  <a:pt x="0" y="776"/>
                </a:cubicBezTo>
                <a:cubicBezTo>
                  <a:pt x="0" y="317"/>
                  <a:pt x="0" y="317"/>
                  <a:pt x="0" y="317"/>
                </a:cubicBezTo>
                <a:cubicBezTo>
                  <a:pt x="0" y="287"/>
                  <a:pt x="16" y="260"/>
                  <a:pt x="42" y="24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>
              <a:solidFill>
                <a:schemeClr val="lt1"/>
              </a:solidFill>
              <a:latin typeface="思源宋体 CN" panose="02020400000000000000" pitchFamily="18" charset="-122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0B040C7F-97B4-4881-87B7-11F39FE2316F}"/>
              </a:ext>
            </a:extLst>
          </p:cNvPr>
          <p:cNvSpPr/>
          <p:nvPr/>
        </p:nvSpPr>
        <p:spPr>
          <a:xfrm>
            <a:off x="1172791" y="1456085"/>
            <a:ext cx="5821190" cy="16561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48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6C03DA4E-3050-4374-A7E3-0E605705E10B}"/>
              </a:ext>
            </a:extLst>
          </p:cNvPr>
          <p:cNvSpPr/>
          <p:nvPr/>
        </p:nvSpPr>
        <p:spPr>
          <a:xfrm>
            <a:off x="1172791" y="3182212"/>
            <a:ext cx="5821190" cy="166369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rgbClr val="266B9E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2B49249F-FFD5-4E3F-A8CA-5D7C34C72D40}"/>
              </a:ext>
            </a:extLst>
          </p:cNvPr>
          <p:cNvSpPr/>
          <p:nvPr/>
        </p:nvSpPr>
        <p:spPr>
          <a:xfrm>
            <a:off x="1888166" y="1742643"/>
            <a:ext cx="4853329" cy="11568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单击添加文字内容，修改文字内容，也可以直接复制你的内容到此。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单击添加文字内容，修改文字内容，也可以直接复制你的内容到此。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AB04C790-C040-4635-B36A-8CDD5A09E0F5}"/>
              </a:ext>
            </a:extLst>
          </p:cNvPr>
          <p:cNvSpPr/>
          <p:nvPr/>
        </p:nvSpPr>
        <p:spPr>
          <a:xfrm>
            <a:off x="575324" y="3375871"/>
            <a:ext cx="1194934" cy="1194930"/>
          </a:xfrm>
          <a:prstGeom prst="ellipse">
            <a:avLst/>
          </a:prstGeom>
          <a:solidFill>
            <a:srgbClr val="B0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05659D11-F105-4D97-BB4F-C15E0365B005}"/>
              </a:ext>
            </a:extLst>
          </p:cNvPr>
          <p:cNvSpPr/>
          <p:nvPr/>
        </p:nvSpPr>
        <p:spPr>
          <a:xfrm>
            <a:off x="596365" y="1729222"/>
            <a:ext cx="1194934" cy="1194930"/>
          </a:xfrm>
          <a:prstGeom prst="ellipse">
            <a:avLst/>
          </a:prstGeom>
          <a:solidFill>
            <a:srgbClr val="B01F2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15EFBE80-802D-4E4C-8B21-B41C12503149}"/>
              </a:ext>
            </a:extLst>
          </p:cNvPr>
          <p:cNvSpPr/>
          <p:nvPr/>
        </p:nvSpPr>
        <p:spPr>
          <a:xfrm>
            <a:off x="1888166" y="3484669"/>
            <a:ext cx="4853329" cy="11568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单击添加文字内容，修改文字内容，也可以直接复制你的内容到此。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单击添加文字内容，修改文字内容，也可以直接复制你的内容到此。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F8D5C759-5350-4B15-A6D1-BF350DB73363}"/>
              </a:ext>
            </a:extLst>
          </p:cNvPr>
          <p:cNvSpPr txBox="1"/>
          <p:nvPr/>
        </p:nvSpPr>
        <p:spPr>
          <a:xfrm>
            <a:off x="1028775" y="395567"/>
            <a:ext cx="3168352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600" b="1" dirty="0">
                <a:solidFill>
                  <a:srgbClr val="B01F2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46FCCD8-8FA6-3D32-1709-21E30241A890}"/>
              </a:ext>
            </a:extLst>
          </p:cNvPr>
          <p:cNvSpPr/>
          <p:nvPr/>
        </p:nvSpPr>
        <p:spPr>
          <a:xfrm>
            <a:off x="1175033" y="4915846"/>
            <a:ext cx="5821190" cy="16561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48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51FBB7F-DD9F-690D-9AA7-56694EC8E5DC}"/>
              </a:ext>
            </a:extLst>
          </p:cNvPr>
          <p:cNvSpPr/>
          <p:nvPr/>
        </p:nvSpPr>
        <p:spPr>
          <a:xfrm>
            <a:off x="1890192" y="5217173"/>
            <a:ext cx="4853329" cy="11568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单击添加文字内容，修改文字内容，也可以直接复制你的内容到此。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单击添加文字内容，修改文字内容，也可以直接复制你的内容到此。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57714A9B-CE6C-C22E-97EC-0BEB37B7F225}"/>
              </a:ext>
            </a:extLst>
          </p:cNvPr>
          <p:cNvSpPr/>
          <p:nvPr/>
        </p:nvSpPr>
        <p:spPr>
          <a:xfrm>
            <a:off x="596365" y="5179098"/>
            <a:ext cx="1194934" cy="1194930"/>
          </a:xfrm>
          <a:prstGeom prst="ellipse">
            <a:avLst/>
          </a:prstGeom>
          <a:solidFill>
            <a:srgbClr val="B01F2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2808601-F236-E96D-37EE-F257089DB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471" y="2066791"/>
            <a:ext cx="4805514" cy="3604136"/>
          </a:xfrm>
          <a:prstGeom prst="rect">
            <a:avLst/>
          </a:prstGeom>
        </p:spPr>
      </p:pic>
      <p:sp>
        <p:nvSpPr>
          <p:cNvPr id="35" name="Freeform 13">
            <a:extLst>
              <a:ext uri="{FF2B5EF4-FFF2-40B4-BE49-F238E27FC236}">
                <a16:creationId xmlns:a16="http://schemas.microsoft.com/office/drawing/2014/main" id="{CDEB88B1-8274-4837-A183-B78E2194B325}"/>
              </a:ext>
            </a:extLst>
          </p:cNvPr>
          <p:cNvSpPr>
            <a:spLocks/>
          </p:cNvSpPr>
          <p:nvPr/>
        </p:nvSpPr>
        <p:spPr bwMode="auto">
          <a:xfrm flipH="1">
            <a:off x="10877684" y="4710247"/>
            <a:ext cx="1436964" cy="1610645"/>
          </a:xfrm>
          <a:custGeom>
            <a:avLst/>
            <a:gdLst>
              <a:gd name="T0" fmla="*/ 42 w 963"/>
              <a:gd name="T1" fmla="*/ 244 h 1093"/>
              <a:gd name="T2" fmla="*/ 439 w 963"/>
              <a:gd name="T3" fmla="*/ 15 h 1093"/>
              <a:gd name="T4" fmla="*/ 524 w 963"/>
              <a:gd name="T5" fmla="*/ 15 h 1093"/>
              <a:gd name="T6" fmla="*/ 921 w 963"/>
              <a:gd name="T7" fmla="*/ 244 h 1093"/>
              <a:gd name="T8" fmla="*/ 963 w 963"/>
              <a:gd name="T9" fmla="*/ 317 h 1093"/>
              <a:gd name="T10" fmla="*/ 963 w 963"/>
              <a:gd name="T11" fmla="*/ 776 h 1093"/>
              <a:gd name="T12" fmla="*/ 921 w 963"/>
              <a:gd name="T13" fmla="*/ 849 h 1093"/>
              <a:gd name="T14" fmla="*/ 524 w 963"/>
              <a:gd name="T15" fmla="*/ 1078 h 1093"/>
              <a:gd name="T16" fmla="*/ 439 w 963"/>
              <a:gd name="T17" fmla="*/ 1078 h 1093"/>
              <a:gd name="T18" fmla="*/ 42 w 963"/>
              <a:gd name="T19" fmla="*/ 849 h 1093"/>
              <a:gd name="T20" fmla="*/ 0 w 963"/>
              <a:gd name="T21" fmla="*/ 776 h 1093"/>
              <a:gd name="T22" fmla="*/ 0 w 963"/>
              <a:gd name="T23" fmla="*/ 317 h 1093"/>
              <a:gd name="T24" fmla="*/ 42 w 963"/>
              <a:gd name="T25" fmla="*/ 244 h 10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3" h="1093">
                <a:moveTo>
                  <a:pt x="42" y="244"/>
                </a:moveTo>
                <a:cubicBezTo>
                  <a:pt x="439" y="15"/>
                  <a:pt x="439" y="15"/>
                  <a:pt x="439" y="15"/>
                </a:cubicBezTo>
                <a:cubicBezTo>
                  <a:pt x="465" y="0"/>
                  <a:pt x="498" y="0"/>
                  <a:pt x="524" y="15"/>
                </a:cubicBezTo>
                <a:cubicBezTo>
                  <a:pt x="921" y="244"/>
                  <a:pt x="921" y="244"/>
                  <a:pt x="921" y="244"/>
                </a:cubicBezTo>
                <a:cubicBezTo>
                  <a:pt x="947" y="260"/>
                  <a:pt x="963" y="287"/>
                  <a:pt x="963" y="317"/>
                </a:cubicBezTo>
                <a:cubicBezTo>
                  <a:pt x="963" y="776"/>
                  <a:pt x="963" y="776"/>
                  <a:pt x="963" y="776"/>
                </a:cubicBezTo>
                <a:cubicBezTo>
                  <a:pt x="963" y="806"/>
                  <a:pt x="947" y="834"/>
                  <a:pt x="921" y="849"/>
                </a:cubicBezTo>
                <a:cubicBezTo>
                  <a:pt x="524" y="1078"/>
                  <a:pt x="524" y="1078"/>
                  <a:pt x="524" y="1078"/>
                </a:cubicBezTo>
                <a:cubicBezTo>
                  <a:pt x="498" y="1093"/>
                  <a:pt x="465" y="1093"/>
                  <a:pt x="439" y="1078"/>
                </a:cubicBezTo>
                <a:cubicBezTo>
                  <a:pt x="42" y="849"/>
                  <a:pt x="42" y="849"/>
                  <a:pt x="42" y="849"/>
                </a:cubicBezTo>
                <a:cubicBezTo>
                  <a:pt x="16" y="834"/>
                  <a:pt x="0" y="806"/>
                  <a:pt x="0" y="776"/>
                </a:cubicBezTo>
                <a:cubicBezTo>
                  <a:pt x="0" y="317"/>
                  <a:pt x="0" y="317"/>
                  <a:pt x="0" y="317"/>
                </a:cubicBezTo>
                <a:cubicBezTo>
                  <a:pt x="0" y="287"/>
                  <a:pt x="16" y="260"/>
                  <a:pt x="42" y="244"/>
                </a:cubicBezTo>
                <a:close/>
              </a:path>
            </a:pathLst>
          </a:custGeom>
          <a:solidFill>
            <a:srgbClr val="B0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2400" dirty="0">
              <a:solidFill>
                <a:schemeClr val="bg1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</a:endParaRPr>
          </a:p>
        </p:txBody>
      </p:sp>
      <p:pic>
        <p:nvPicPr>
          <p:cNvPr id="18" name="图片 17" descr="横向校标-02">
            <a:extLst>
              <a:ext uri="{FF2B5EF4-FFF2-40B4-BE49-F238E27FC236}">
                <a16:creationId xmlns:a16="http://schemas.microsoft.com/office/drawing/2014/main" id="{9B129590-3A02-269D-82F0-F880262EFFF7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50000"/>
            <a:lum bright="100000"/>
          </a:blip>
          <a:stretch>
            <a:fillRect/>
          </a:stretch>
        </p:blipFill>
        <p:spPr>
          <a:xfrm>
            <a:off x="10884467" y="5093335"/>
            <a:ext cx="1477280" cy="105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55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1">
            <a:extLst>
              <a:ext uri="{FF2B5EF4-FFF2-40B4-BE49-F238E27FC236}">
                <a16:creationId xmlns:a16="http://schemas.microsoft.com/office/drawing/2014/main" id="{44FC0480-DA40-59EF-4EF3-A08AC7286DDA}"/>
              </a:ext>
            </a:extLst>
          </p:cNvPr>
          <p:cNvSpPr/>
          <p:nvPr/>
        </p:nvSpPr>
        <p:spPr>
          <a:xfrm>
            <a:off x="8517607" y="4048373"/>
            <a:ext cx="3633892" cy="257270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Rectangle 41">
            <a:extLst>
              <a:ext uri="{FF2B5EF4-FFF2-40B4-BE49-F238E27FC236}">
                <a16:creationId xmlns:a16="http://schemas.microsoft.com/office/drawing/2014/main" id="{1DC99F34-333A-6B49-DD0B-CA138E95008B}"/>
              </a:ext>
            </a:extLst>
          </p:cNvPr>
          <p:cNvSpPr/>
          <p:nvPr/>
        </p:nvSpPr>
        <p:spPr>
          <a:xfrm>
            <a:off x="4692336" y="1349211"/>
            <a:ext cx="3633892" cy="257270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68280" y="4052080"/>
            <a:ext cx="3633892" cy="257270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32"/>
          <p:cNvSpPr txBox="1">
            <a:spLocks/>
          </p:cNvSpPr>
          <p:nvPr/>
        </p:nvSpPr>
        <p:spPr>
          <a:xfrm>
            <a:off x="1240829" y="4705458"/>
            <a:ext cx="2888795" cy="17344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单击添加文字内容，修改文字内容，也可以直接复制你的内容到此。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单击添加文字内容，修改文字内容，也可以直接复制你的内容到此。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单击添加文字内容，修改文字内容，也可以直接复制你的内容到此。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50">
            <a:extLst>
              <a:ext uri="{FF2B5EF4-FFF2-40B4-BE49-F238E27FC236}">
                <a16:creationId xmlns:a16="http://schemas.microsoft.com/office/drawing/2014/main" id="{1E057EA1-B086-4AA8-9F55-A5647D2C3F73}"/>
              </a:ext>
            </a:extLst>
          </p:cNvPr>
          <p:cNvSpPr txBox="1"/>
          <p:nvPr/>
        </p:nvSpPr>
        <p:spPr>
          <a:xfrm>
            <a:off x="1776012" y="4234060"/>
            <a:ext cx="1800200" cy="33855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B01F2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AU" sz="2200" b="1" dirty="0">
              <a:solidFill>
                <a:srgbClr val="B01F2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35B6372E-5128-4A01-BB0C-FDEC9F54B089}"/>
              </a:ext>
            </a:extLst>
          </p:cNvPr>
          <p:cNvSpPr txBox="1"/>
          <p:nvPr/>
        </p:nvSpPr>
        <p:spPr>
          <a:xfrm>
            <a:off x="1028775" y="395567"/>
            <a:ext cx="3168352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600" b="1" dirty="0">
                <a:solidFill>
                  <a:srgbClr val="B01F2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AD7A12C6-38E5-C755-873E-EE46008943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52" r="251" b="5756"/>
          <a:stretch/>
        </p:blipFill>
        <p:spPr>
          <a:xfrm>
            <a:off x="859166" y="1352918"/>
            <a:ext cx="3633892" cy="257270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F339400-7050-F0EC-3769-A37262AD16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2" b="2802"/>
          <a:stretch/>
        </p:blipFill>
        <p:spPr>
          <a:xfrm>
            <a:off x="4692336" y="4052080"/>
            <a:ext cx="3633892" cy="257270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7E67149-FCFB-EF37-FA2C-0D72C691E3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52" r="251" b="5756"/>
          <a:stretch/>
        </p:blipFill>
        <p:spPr>
          <a:xfrm>
            <a:off x="8516392" y="1349211"/>
            <a:ext cx="3633892" cy="2572701"/>
          </a:xfrm>
          <a:prstGeom prst="rect">
            <a:avLst/>
          </a:prstGeom>
        </p:spPr>
      </p:pic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35AD3D62-B6F2-83AB-CA40-D28437CA2134}"/>
              </a:ext>
            </a:extLst>
          </p:cNvPr>
          <p:cNvSpPr txBox="1">
            <a:spLocks/>
          </p:cNvSpPr>
          <p:nvPr/>
        </p:nvSpPr>
        <p:spPr>
          <a:xfrm>
            <a:off x="5060327" y="2032149"/>
            <a:ext cx="2888795" cy="17344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单击添加文字内容，修改文字内容，也可以直接复制你的内容到此。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单击添加文字内容，修改文字内容，也可以直接复制你的内容到此。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单击添加文字内容，修改文字内容，也可以直接复制你的内容到此。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50">
            <a:extLst>
              <a:ext uri="{FF2B5EF4-FFF2-40B4-BE49-F238E27FC236}">
                <a16:creationId xmlns:a16="http://schemas.microsoft.com/office/drawing/2014/main" id="{AFF0FF3E-5FB8-E235-148F-4CB58865696A}"/>
              </a:ext>
            </a:extLst>
          </p:cNvPr>
          <p:cNvSpPr txBox="1"/>
          <p:nvPr/>
        </p:nvSpPr>
        <p:spPr>
          <a:xfrm>
            <a:off x="5529275" y="1521403"/>
            <a:ext cx="1800200" cy="33855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B01F2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AU" sz="2200" b="1" dirty="0">
              <a:solidFill>
                <a:srgbClr val="B01F2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 Placeholder 32">
            <a:extLst>
              <a:ext uri="{FF2B5EF4-FFF2-40B4-BE49-F238E27FC236}">
                <a16:creationId xmlns:a16="http://schemas.microsoft.com/office/drawing/2014/main" id="{A89CBCF7-39A4-5233-004E-35CC588CAA9E}"/>
              </a:ext>
            </a:extLst>
          </p:cNvPr>
          <p:cNvSpPr txBox="1">
            <a:spLocks/>
          </p:cNvSpPr>
          <p:nvPr/>
        </p:nvSpPr>
        <p:spPr>
          <a:xfrm>
            <a:off x="8888940" y="4705458"/>
            <a:ext cx="2888795" cy="17344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单击添加文字内容，修改文字内容，也可以直接复制你的内容到此。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单击添加文字内容，修改文字内容，也可以直接复制你的内容到此。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单击添加文字内容，修改文字内容，也可以直接复制你的内容到此。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50">
            <a:extLst>
              <a:ext uri="{FF2B5EF4-FFF2-40B4-BE49-F238E27FC236}">
                <a16:creationId xmlns:a16="http://schemas.microsoft.com/office/drawing/2014/main" id="{2E7B9CE5-39E7-30C1-F0BC-9B196C737761}"/>
              </a:ext>
            </a:extLst>
          </p:cNvPr>
          <p:cNvSpPr txBox="1"/>
          <p:nvPr/>
        </p:nvSpPr>
        <p:spPr>
          <a:xfrm>
            <a:off x="9433237" y="4245385"/>
            <a:ext cx="1800200" cy="33855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B01F2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AU" sz="2200" b="1" dirty="0">
              <a:solidFill>
                <a:srgbClr val="B01F2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852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8">
            <a:extLst>
              <a:ext uri="{FF2B5EF4-FFF2-40B4-BE49-F238E27FC236}">
                <a16:creationId xmlns:a16="http://schemas.microsoft.com/office/drawing/2014/main" id="{2A4675C4-9A03-43CB-BFEA-C95F1BE3F3A0}"/>
              </a:ext>
            </a:extLst>
          </p:cNvPr>
          <p:cNvSpPr txBox="1"/>
          <p:nvPr/>
        </p:nvSpPr>
        <p:spPr>
          <a:xfrm>
            <a:off x="1028775" y="395567"/>
            <a:ext cx="3168352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600" b="1" dirty="0">
                <a:solidFill>
                  <a:srgbClr val="B01F2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</a:p>
        </p:txBody>
      </p:sp>
      <p:cxnSp>
        <p:nvCxnSpPr>
          <p:cNvPr id="62" name="直接连接符 32">
            <a:extLst>
              <a:ext uri="{FF2B5EF4-FFF2-40B4-BE49-F238E27FC236}">
                <a16:creationId xmlns:a16="http://schemas.microsoft.com/office/drawing/2014/main" id="{FDFDE858-968A-8C62-10EC-30D48DBBE55D}"/>
              </a:ext>
            </a:extLst>
          </p:cNvPr>
          <p:cNvCxnSpPr>
            <a:cxnSpLocks/>
          </p:cNvCxnSpPr>
          <p:nvPr/>
        </p:nvCxnSpPr>
        <p:spPr bwMode="auto">
          <a:xfrm>
            <a:off x="5819423" y="1965094"/>
            <a:ext cx="0" cy="4352081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81" name="直接连接符 6">
            <a:extLst>
              <a:ext uri="{FF2B5EF4-FFF2-40B4-BE49-F238E27FC236}">
                <a16:creationId xmlns:a16="http://schemas.microsoft.com/office/drawing/2014/main" id="{533A1060-D307-7D79-4ADF-12C4DE6606B6}"/>
              </a:ext>
            </a:extLst>
          </p:cNvPr>
          <p:cNvCxnSpPr/>
          <p:nvPr/>
        </p:nvCxnSpPr>
        <p:spPr bwMode="auto">
          <a:xfrm>
            <a:off x="875127" y="6326293"/>
            <a:ext cx="1115409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83" name="Text Box 34">
            <a:extLst>
              <a:ext uri="{FF2B5EF4-FFF2-40B4-BE49-F238E27FC236}">
                <a16:creationId xmlns:a16="http://schemas.microsoft.com/office/drawing/2014/main" id="{A017B13B-12A8-4256-05FD-CC57E121D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9765" y="2218529"/>
            <a:ext cx="1588897" cy="839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171446" indent="-171446" defTabSz="829889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单击添加文字内容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1446" indent="-171446" defTabSz="829889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单击添加文字内容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1446" indent="-171446" defTabSz="829889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单击添加文字内容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4" name="Text Box 35">
            <a:extLst>
              <a:ext uri="{FF2B5EF4-FFF2-40B4-BE49-F238E27FC236}">
                <a16:creationId xmlns:a16="http://schemas.microsoft.com/office/drawing/2014/main" id="{EBA12CEA-2242-936B-324E-50CF10791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6038" y="4172200"/>
            <a:ext cx="1588897" cy="109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171446" indent="-171446" defTabSz="829889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单击添加文字内容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1446" indent="-171446" defTabSz="829889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单击添加文字内容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1446" indent="-171446" defTabSz="829889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单击添加文字内容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1446" indent="-171446" defTabSz="829889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单击添加文字内容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5" name="Text Box 36">
            <a:extLst>
              <a:ext uri="{FF2B5EF4-FFF2-40B4-BE49-F238E27FC236}">
                <a16:creationId xmlns:a16="http://schemas.microsoft.com/office/drawing/2014/main" id="{7F3F73AC-D8D2-1BD1-3584-A298E256A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6832" y="2218530"/>
            <a:ext cx="1588897" cy="109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171446" indent="-171446" defTabSz="829889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单击添加文字内容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1446" indent="-171446" defTabSz="829889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单击添加文字内容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1446" indent="-171446" defTabSz="829889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单击添加文字内容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1446" indent="-171446" defTabSz="829889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6" name="Text Box 37">
            <a:extLst>
              <a:ext uri="{FF2B5EF4-FFF2-40B4-BE49-F238E27FC236}">
                <a16:creationId xmlns:a16="http://schemas.microsoft.com/office/drawing/2014/main" id="{83A78ADA-E4B5-B65C-24CE-352FB6D72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814" y="4172203"/>
            <a:ext cx="3575921" cy="135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171446" indent="-171446" defTabSz="829889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单击添加文字内容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1446" indent="-171446" defTabSz="829889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单击添加文字内容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1446" indent="-171446" defTabSz="829889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单击添加文字内容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1446" indent="-171446" defTabSz="829889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单击添加文字内容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1446" indent="-171446" defTabSz="829889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单击添加文字内容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7" name="矩形: 圆角 2">
            <a:extLst>
              <a:ext uri="{FF2B5EF4-FFF2-40B4-BE49-F238E27FC236}">
                <a16:creationId xmlns:a16="http://schemas.microsoft.com/office/drawing/2014/main" id="{E74D4167-3516-C500-897A-6AE8FD81D918}"/>
              </a:ext>
            </a:extLst>
          </p:cNvPr>
          <p:cNvSpPr/>
          <p:nvPr/>
        </p:nvSpPr>
        <p:spPr>
          <a:xfrm>
            <a:off x="1310897" y="1821193"/>
            <a:ext cx="2760747" cy="306467"/>
          </a:xfrm>
          <a:prstGeom prst="roundRect">
            <a:avLst/>
          </a:prstGeom>
          <a:solidFill>
            <a:srgbClr val="B01F24"/>
          </a:solidFill>
        </p:spPr>
        <p:txBody>
          <a:bodyPr wrap="square">
            <a:spAutoFit/>
          </a:bodyPr>
          <a:lstStyle/>
          <a:p>
            <a:pPr defTabSz="8298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sz="1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CN" sz="1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-3</a:t>
            </a:r>
            <a:r>
              <a:rPr lang="zh-CN" altLang="en-US" sz="1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</a:p>
        </p:txBody>
      </p:sp>
      <p:sp>
        <p:nvSpPr>
          <p:cNvPr id="88" name="矩形: 圆角 3">
            <a:extLst>
              <a:ext uri="{FF2B5EF4-FFF2-40B4-BE49-F238E27FC236}">
                <a16:creationId xmlns:a16="http://schemas.microsoft.com/office/drawing/2014/main" id="{E5F64C93-3DAA-4E9F-36EC-7957D4987C06}"/>
              </a:ext>
            </a:extLst>
          </p:cNvPr>
          <p:cNvSpPr/>
          <p:nvPr/>
        </p:nvSpPr>
        <p:spPr>
          <a:xfrm>
            <a:off x="3516695" y="3709070"/>
            <a:ext cx="2760747" cy="306467"/>
          </a:xfrm>
          <a:prstGeom prst="roundRect">
            <a:avLst/>
          </a:prstGeom>
          <a:solidFill>
            <a:srgbClr val="FFE6D4"/>
          </a:solidFill>
        </p:spPr>
        <p:txBody>
          <a:bodyPr wrap="square">
            <a:spAutoFit/>
          </a:bodyPr>
          <a:lstStyle/>
          <a:p>
            <a:pPr defTabSz="8298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-6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</a:p>
        </p:txBody>
      </p:sp>
      <p:sp>
        <p:nvSpPr>
          <p:cNvPr id="89" name="矩形: 圆角 4">
            <a:extLst>
              <a:ext uri="{FF2B5EF4-FFF2-40B4-BE49-F238E27FC236}">
                <a16:creationId xmlns:a16="http://schemas.microsoft.com/office/drawing/2014/main" id="{3368198F-6C4B-6304-353A-EC9DBB49D123}"/>
              </a:ext>
            </a:extLst>
          </p:cNvPr>
          <p:cNvSpPr/>
          <p:nvPr/>
        </p:nvSpPr>
        <p:spPr>
          <a:xfrm>
            <a:off x="5986589" y="1827462"/>
            <a:ext cx="2760747" cy="306467"/>
          </a:xfrm>
          <a:prstGeom prst="roundRect">
            <a:avLst/>
          </a:prstGeom>
          <a:solidFill>
            <a:srgbClr val="B01F24"/>
          </a:solidFill>
        </p:spPr>
        <p:txBody>
          <a:bodyPr wrap="square">
            <a:spAutoFit/>
          </a:bodyPr>
          <a:lstStyle/>
          <a:p>
            <a:pPr defTabSz="8298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</a:t>
            </a:r>
            <a:r>
              <a:rPr lang="zh-CN" altLang="en-US" sz="1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CN" sz="1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-9</a:t>
            </a:r>
            <a:r>
              <a:rPr lang="zh-CN" altLang="en-US" sz="1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</a:p>
        </p:txBody>
      </p:sp>
      <p:sp>
        <p:nvSpPr>
          <p:cNvPr id="90" name="矩形: 圆角 5">
            <a:extLst>
              <a:ext uri="{FF2B5EF4-FFF2-40B4-BE49-F238E27FC236}">
                <a16:creationId xmlns:a16="http://schemas.microsoft.com/office/drawing/2014/main" id="{360C993C-4AA7-CCF9-7C50-006213A6FC70}"/>
              </a:ext>
            </a:extLst>
          </p:cNvPr>
          <p:cNvSpPr/>
          <p:nvPr/>
        </p:nvSpPr>
        <p:spPr>
          <a:xfrm>
            <a:off x="8220504" y="3703401"/>
            <a:ext cx="2760747" cy="306467"/>
          </a:xfrm>
          <a:prstGeom prst="roundRect">
            <a:avLst/>
          </a:prstGeom>
          <a:solidFill>
            <a:srgbClr val="FFE6D4"/>
          </a:solidFill>
        </p:spPr>
        <p:txBody>
          <a:bodyPr wrap="square">
            <a:spAutoFit/>
          </a:bodyPr>
          <a:lstStyle/>
          <a:p>
            <a:pPr defTabSz="8298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-12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</a:p>
        </p:txBody>
      </p:sp>
      <p:cxnSp>
        <p:nvCxnSpPr>
          <p:cNvPr id="91" name="直接连接符 7">
            <a:extLst>
              <a:ext uri="{FF2B5EF4-FFF2-40B4-BE49-F238E27FC236}">
                <a16:creationId xmlns:a16="http://schemas.microsoft.com/office/drawing/2014/main" id="{2D94C45A-EB0E-8F74-F237-941B79CC0DCD}"/>
              </a:ext>
            </a:extLst>
          </p:cNvPr>
          <p:cNvCxnSpPr>
            <a:cxnSpLocks/>
          </p:cNvCxnSpPr>
          <p:nvPr/>
        </p:nvCxnSpPr>
        <p:spPr bwMode="auto">
          <a:xfrm>
            <a:off x="1120101" y="1965093"/>
            <a:ext cx="0" cy="4352081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92" name="直接连接符 22">
            <a:extLst>
              <a:ext uri="{FF2B5EF4-FFF2-40B4-BE49-F238E27FC236}">
                <a16:creationId xmlns:a16="http://schemas.microsoft.com/office/drawing/2014/main" id="{45EF19E7-B093-6A9C-05E9-E76CC72138FE}"/>
              </a:ext>
            </a:extLst>
          </p:cNvPr>
          <p:cNvCxnSpPr>
            <a:cxnSpLocks/>
          </p:cNvCxnSpPr>
          <p:nvPr/>
        </p:nvCxnSpPr>
        <p:spPr bwMode="auto">
          <a:xfrm>
            <a:off x="3365589" y="3851764"/>
            <a:ext cx="0" cy="246540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93" name="直接连接符 24">
            <a:extLst>
              <a:ext uri="{FF2B5EF4-FFF2-40B4-BE49-F238E27FC236}">
                <a16:creationId xmlns:a16="http://schemas.microsoft.com/office/drawing/2014/main" id="{05010DAD-9935-8224-8262-D08BCA6A9B0A}"/>
              </a:ext>
            </a:extLst>
          </p:cNvPr>
          <p:cNvCxnSpPr>
            <a:cxnSpLocks/>
          </p:cNvCxnSpPr>
          <p:nvPr/>
        </p:nvCxnSpPr>
        <p:spPr bwMode="auto">
          <a:xfrm>
            <a:off x="8061297" y="3851764"/>
            <a:ext cx="0" cy="246540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60483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5CC569D-7B00-4F24-8BC7-FC96FDA0BB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" t="30540" r="138" b="36432"/>
          <a:stretch/>
        </p:blipFill>
        <p:spPr>
          <a:xfrm>
            <a:off x="-17685" y="2024187"/>
            <a:ext cx="12876435" cy="3184275"/>
          </a:xfrm>
          <a:prstGeom prst="rect">
            <a:avLst/>
          </a:prstGeom>
        </p:spPr>
      </p:pic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5DE4B216-920C-4EA5-A9FC-BBD33C137069}"/>
              </a:ext>
            </a:extLst>
          </p:cNvPr>
          <p:cNvSpPr/>
          <p:nvPr/>
        </p:nvSpPr>
        <p:spPr>
          <a:xfrm>
            <a:off x="0" y="0"/>
            <a:ext cx="12858749" cy="7232650"/>
          </a:xfrm>
          <a:custGeom>
            <a:avLst/>
            <a:gdLst>
              <a:gd name="connsiteX0" fmla="*/ 0 w 12858749"/>
              <a:gd name="connsiteY0" fmla="*/ 5208463 h 7232650"/>
              <a:gd name="connsiteX1" fmla="*/ 12858749 w 12858749"/>
              <a:gd name="connsiteY1" fmla="*/ 5208463 h 7232650"/>
              <a:gd name="connsiteX2" fmla="*/ 12858749 w 12858749"/>
              <a:gd name="connsiteY2" fmla="*/ 7232650 h 7232650"/>
              <a:gd name="connsiteX3" fmla="*/ 0 w 12858749"/>
              <a:gd name="connsiteY3" fmla="*/ 7232650 h 7232650"/>
              <a:gd name="connsiteX4" fmla="*/ 0 w 12858749"/>
              <a:gd name="connsiteY4" fmla="*/ 0 h 7232650"/>
              <a:gd name="connsiteX5" fmla="*/ 12858749 w 12858749"/>
              <a:gd name="connsiteY5" fmla="*/ 0 h 7232650"/>
              <a:gd name="connsiteX6" fmla="*/ 12858749 w 12858749"/>
              <a:gd name="connsiteY6" fmla="*/ 2024186 h 7232650"/>
              <a:gd name="connsiteX7" fmla="*/ 0 w 12858749"/>
              <a:gd name="connsiteY7" fmla="*/ 2024186 h 723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58749" h="7232650">
                <a:moveTo>
                  <a:pt x="0" y="5208463"/>
                </a:moveTo>
                <a:lnTo>
                  <a:pt x="12858749" y="5208463"/>
                </a:lnTo>
                <a:lnTo>
                  <a:pt x="12858749" y="7232650"/>
                </a:lnTo>
                <a:lnTo>
                  <a:pt x="0" y="7232650"/>
                </a:lnTo>
                <a:close/>
                <a:moveTo>
                  <a:pt x="0" y="0"/>
                </a:moveTo>
                <a:lnTo>
                  <a:pt x="12858749" y="0"/>
                </a:lnTo>
                <a:lnTo>
                  <a:pt x="12858749" y="2024186"/>
                </a:lnTo>
                <a:lnTo>
                  <a:pt x="0" y="20241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91482D9B-1A92-4B4D-87C8-E75B775C4B26}"/>
              </a:ext>
            </a:extLst>
          </p:cNvPr>
          <p:cNvSpPr/>
          <p:nvPr/>
        </p:nvSpPr>
        <p:spPr>
          <a:xfrm>
            <a:off x="3765079" y="5208463"/>
            <a:ext cx="9093670" cy="231453"/>
          </a:xfrm>
          <a:custGeom>
            <a:avLst/>
            <a:gdLst>
              <a:gd name="connsiteX0" fmla="*/ 0 w 9093670"/>
              <a:gd name="connsiteY0" fmla="*/ 0 h 231453"/>
              <a:gd name="connsiteX1" fmla="*/ 9093670 w 9093670"/>
              <a:gd name="connsiteY1" fmla="*/ 0 h 231453"/>
              <a:gd name="connsiteX2" fmla="*/ 9093670 w 9093670"/>
              <a:gd name="connsiteY2" fmla="*/ 231453 h 231453"/>
              <a:gd name="connsiteX3" fmla="*/ 0 w 9093670"/>
              <a:gd name="connsiteY3" fmla="*/ 231453 h 231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93670" h="231453">
                <a:moveTo>
                  <a:pt x="0" y="0"/>
                </a:moveTo>
                <a:lnTo>
                  <a:pt x="9093670" y="0"/>
                </a:lnTo>
                <a:lnTo>
                  <a:pt x="9093670" y="231453"/>
                </a:lnTo>
                <a:lnTo>
                  <a:pt x="0" y="231453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2F9B7BF-E2C2-4877-BD69-367BDEA526F0}"/>
              </a:ext>
            </a:extLst>
          </p:cNvPr>
          <p:cNvSpPr/>
          <p:nvPr/>
        </p:nvSpPr>
        <p:spPr>
          <a:xfrm>
            <a:off x="0" y="2023271"/>
            <a:ext cx="12858749" cy="3184275"/>
          </a:xfrm>
          <a:prstGeom prst="rect">
            <a:avLst/>
          </a:prstGeom>
          <a:gradFill flip="none" rotWithShape="1">
            <a:gsLst>
              <a:gs pos="39000">
                <a:srgbClr val="C00000">
                  <a:alpha val="49000"/>
                </a:srgbClr>
              </a:gs>
              <a:gs pos="100000">
                <a:srgbClr val="99000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6661A314-0654-4673-9C32-36EC7C85AFA1}"/>
              </a:ext>
            </a:extLst>
          </p:cNvPr>
          <p:cNvGrpSpPr/>
          <p:nvPr/>
        </p:nvGrpSpPr>
        <p:grpSpPr>
          <a:xfrm>
            <a:off x="2900983" y="1340334"/>
            <a:ext cx="7273290" cy="3002287"/>
            <a:chOff x="2900983" y="1340334"/>
            <a:chExt cx="7273290" cy="3002287"/>
          </a:xfrm>
        </p:grpSpPr>
        <p:sp>
          <p:nvSpPr>
            <p:cNvPr id="3" name="椭圆 2"/>
            <p:cNvSpPr/>
            <p:nvPr/>
          </p:nvSpPr>
          <p:spPr>
            <a:xfrm>
              <a:off x="5791303" y="1340334"/>
              <a:ext cx="1378708" cy="1378706"/>
            </a:xfrm>
            <a:prstGeom prst="ellipse">
              <a:avLst/>
            </a:prstGeom>
            <a:solidFill>
              <a:srgbClr val="B01F24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02</a:t>
              </a:r>
              <a:endPara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5" name="MH_Entry_1"/>
            <p:cNvSpPr/>
            <p:nvPr>
              <p:custDataLst>
                <p:tags r:id="rId1"/>
              </p:custDataLst>
            </p:nvPr>
          </p:nvSpPr>
          <p:spPr>
            <a:xfrm>
              <a:off x="2900983" y="3511624"/>
              <a:ext cx="7273290" cy="830997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0 w 2520280"/>
                <a:gd name="connsiteY7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0 h 1872208"/>
                <a:gd name="connsiteX5" fmla="*/ 2520280 w 2520280"/>
                <a:gd name="connsiteY5" fmla="*/ 0 h 1872208"/>
                <a:gd name="connsiteX6" fmla="*/ 0 w 2520280"/>
                <a:gd name="connsiteY6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872208 h 1872208"/>
                <a:gd name="connsiteX2" fmla="*/ 0 w 2520280"/>
                <a:gd name="connsiteY2" fmla="*/ 1872208 h 1872208"/>
                <a:gd name="connsiteX3" fmla="*/ 0 w 2520280"/>
                <a:gd name="connsiteY3" fmla="*/ 0 h 1872208"/>
                <a:gd name="connsiteX4" fmla="*/ 2520280 w 2520280"/>
                <a:gd name="connsiteY4" fmla="*/ 0 h 1872208"/>
                <a:gd name="connsiteX5" fmla="*/ 0 w 2520280"/>
                <a:gd name="connsiteY5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872208 h 1872208"/>
                <a:gd name="connsiteX2" fmla="*/ 0 w 2520280"/>
                <a:gd name="connsiteY2" fmla="*/ 1872208 h 1872208"/>
                <a:gd name="connsiteX3" fmla="*/ 0 w 2520280"/>
                <a:gd name="connsiteY3" fmla="*/ 0 h 1872208"/>
                <a:gd name="connsiteX4" fmla="*/ 34255 w 2520280"/>
                <a:gd name="connsiteY4" fmla="*/ 0 h 1872208"/>
                <a:gd name="connsiteX5" fmla="*/ 0 w 2520280"/>
                <a:gd name="connsiteY5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872208 h 1872208"/>
                <a:gd name="connsiteX2" fmla="*/ 0 w 2520280"/>
                <a:gd name="connsiteY2" fmla="*/ 1872208 h 1872208"/>
                <a:gd name="connsiteX3" fmla="*/ 0 w 2520280"/>
                <a:gd name="connsiteY3" fmla="*/ 0 h 1872208"/>
                <a:gd name="connsiteX4" fmla="*/ 917 w 2520280"/>
                <a:gd name="connsiteY4" fmla="*/ 6036 h 1872208"/>
                <a:gd name="connsiteX5" fmla="*/ 0 w 2520280"/>
                <a:gd name="connsiteY5" fmla="*/ 0 h 1872208"/>
                <a:gd name="connsiteX0" fmla="*/ 0 w 2520280"/>
                <a:gd name="connsiteY0" fmla="*/ 1890314 h 1890314"/>
                <a:gd name="connsiteX1" fmla="*/ 2520280 w 2520280"/>
                <a:gd name="connsiteY1" fmla="*/ 1890314 h 1890314"/>
                <a:gd name="connsiteX2" fmla="*/ 0 w 2520280"/>
                <a:gd name="connsiteY2" fmla="*/ 1890314 h 1890314"/>
                <a:gd name="connsiteX3" fmla="*/ 0 w 2520280"/>
                <a:gd name="connsiteY3" fmla="*/ 18106 h 1890314"/>
                <a:gd name="connsiteX4" fmla="*/ 53304 w 2520280"/>
                <a:gd name="connsiteY4" fmla="*/ 0 h 1890314"/>
                <a:gd name="connsiteX5" fmla="*/ 0 w 2520280"/>
                <a:gd name="connsiteY5" fmla="*/ 18106 h 1890314"/>
                <a:gd name="connsiteX0" fmla="*/ 0 w 2520280"/>
                <a:gd name="connsiteY0" fmla="*/ 1872208 h 1872208"/>
                <a:gd name="connsiteX1" fmla="*/ 2520280 w 2520280"/>
                <a:gd name="connsiteY1" fmla="*/ 1872208 h 1872208"/>
                <a:gd name="connsiteX2" fmla="*/ 0 w 2520280"/>
                <a:gd name="connsiteY2" fmla="*/ 1872208 h 1872208"/>
                <a:gd name="connsiteX3" fmla="*/ 0 w 2520280"/>
                <a:gd name="connsiteY3" fmla="*/ 0 h 1872208"/>
                <a:gd name="connsiteX4" fmla="*/ 916 w 2520280"/>
                <a:gd name="connsiteY4" fmla="*/ 0 h 1872208"/>
                <a:gd name="connsiteX5" fmla="*/ 0 w 2520280"/>
                <a:gd name="connsiteY5" fmla="*/ 0 h 187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单击添加标题</a:t>
              </a: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30D59974-7E13-4E37-92C5-B13DB625A7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629" y="229484"/>
            <a:ext cx="3622225" cy="794553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314A71E4-FE3E-4648-AC1B-8945D496B93F}"/>
              </a:ext>
            </a:extLst>
          </p:cNvPr>
          <p:cNvGrpSpPr/>
          <p:nvPr/>
        </p:nvGrpSpPr>
        <p:grpSpPr>
          <a:xfrm flipH="1">
            <a:off x="524719" y="6301782"/>
            <a:ext cx="403118" cy="215985"/>
            <a:chOff x="11612874" y="6342589"/>
            <a:chExt cx="252000" cy="215985"/>
          </a:xfrm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05DE7C73-B9DD-43F4-BC7E-48415DB1E444}"/>
                </a:ext>
              </a:extLst>
            </p:cNvPr>
            <p:cNvCxnSpPr/>
            <p:nvPr/>
          </p:nvCxnSpPr>
          <p:spPr>
            <a:xfrm>
              <a:off x="11666008" y="6342589"/>
              <a:ext cx="198866" cy="0"/>
            </a:xfrm>
            <a:prstGeom prst="line">
              <a:avLst/>
            </a:prstGeom>
            <a:ln w="31750" cap="rnd">
              <a:solidFill>
                <a:srgbClr val="B01F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C90A60BC-A6B7-4F7B-8C09-93EC9D895498}"/>
                </a:ext>
              </a:extLst>
            </p:cNvPr>
            <p:cNvCxnSpPr/>
            <p:nvPr/>
          </p:nvCxnSpPr>
          <p:spPr>
            <a:xfrm>
              <a:off x="11612874" y="6450582"/>
              <a:ext cx="252000" cy="0"/>
            </a:xfrm>
            <a:prstGeom prst="line">
              <a:avLst/>
            </a:prstGeom>
            <a:ln w="31750" cap="rnd">
              <a:solidFill>
                <a:srgbClr val="B01F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4F5A2F57-D0C0-4114-9010-CC7DF2F2A3F7}"/>
                </a:ext>
              </a:extLst>
            </p:cNvPr>
            <p:cNvCxnSpPr/>
            <p:nvPr/>
          </p:nvCxnSpPr>
          <p:spPr>
            <a:xfrm>
              <a:off x="11755904" y="6558574"/>
              <a:ext cx="108970" cy="0"/>
            </a:xfrm>
            <a:prstGeom prst="line">
              <a:avLst/>
            </a:prstGeom>
            <a:ln w="31750" cap="rnd">
              <a:solidFill>
                <a:srgbClr val="B01F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1">
            <a:extLst>
              <a:ext uri="{FF2B5EF4-FFF2-40B4-BE49-F238E27FC236}">
                <a16:creationId xmlns:a16="http://schemas.microsoft.com/office/drawing/2014/main" id="{7F9EDBE4-E1FC-1653-79A4-4EB621B1AB30}"/>
              </a:ext>
            </a:extLst>
          </p:cNvPr>
          <p:cNvSpPr txBox="1"/>
          <p:nvPr/>
        </p:nvSpPr>
        <p:spPr>
          <a:xfrm>
            <a:off x="5762511" y="4619200"/>
            <a:ext cx="143629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单击添加副标题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327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090048"/>
              </p:ext>
            </p:extLst>
          </p:nvPr>
        </p:nvGraphicFramePr>
        <p:xfrm>
          <a:off x="908765" y="1784788"/>
          <a:ext cx="2387606" cy="238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4518" name="AutoShape 6"/>
          <p:cNvSpPr>
            <a:spLocks/>
          </p:cNvSpPr>
          <p:nvPr/>
        </p:nvSpPr>
        <p:spPr bwMode="auto">
          <a:xfrm>
            <a:off x="1338908" y="2233210"/>
            <a:ext cx="1527321" cy="1527321"/>
          </a:xfrm>
          <a:custGeom>
            <a:avLst/>
            <a:gdLst>
              <a:gd name="T0" fmla="*/ 1624724 w 19679"/>
              <a:gd name="T1" fmla="*/ 1783415 h 19679"/>
              <a:gd name="T2" fmla="*/ 1624724 w 19679"/>
              <a:gd name="T3" fmla="*/ 1783415 h 19679"/>
              <a:gd name="T4" fmla="*/ 1624724 w 19679"/>
              <a:gd name="T5" fmla="*/ 1783415 h 19679"/>
              <a:gd name="T6" fmla="*/ 1624724 w 19679"/>
              <a:gd name="T7" fmla="*/ 178341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3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endParaRPr lang="zh-CN" altLang="en-US" sz="1605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573916"/>
              </p:ext>
            </p:extLst>
          </p:nvPr>
        </p:nvGraphicFramePr>
        <p:xfrm>
          <a:off x="9618900" y="1781802"/>
          <a:ext cx="2424913" cy="2424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4530" name="AutoShape 18"/>
          <p:cNvSpPr>
            <a:spLocks/>
          </p:cNvSpPr>
          <p:nvPr/>
        </p:nvSpPr>
        <p:spPr bwMode="auto">
          <a:xfrm>
            <a:off x="10068069" y="2222764"/>
            <a:ext cx="1527321" cy="1527321"/>
          </a:xfrm>
          <a:custGeom>
            <a:avLst/>
            <a:gdLst>
              <a:gd name="T0" fmla="*/ 1624724 w 19679"/>
              <a:gd name="T1" fmla="*/ 1783415 h 19679"/>
              <a:gd name="T2" fmla="*/ 1624724 w 19679"/>
              <a:gd name="T3" fmla="*/ 1783415 h 19679"/>
              <a:gd name="T4" fmla="*/ 1624724 w 19679"/>
              <a:gd name="T5" fmla="*/ 1783415 h 19679"/>
              <a:gd name="T6" fmla="*/ 1624724 w 19679"/>
              <a:gd name="T7" fmla="*/ 178341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endParaRPr lang="zh-CN" altLang="en-US" sz="1605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6ED0754A-AC50-4032-91C0-C1242D4EF2D0}"/>
              </a:ext>
            </a:extLst>
          </p:cNvPr>
          <p:cNvGrpSpPr/>
          <p:nvPr/>
        </p:nvGrpSpPr>
        <p:grpSpPr>
          <a:xfrm>
            <a:off x="3814002" y="1816125"/>
            <a:ext cx="2356269" cy="2356269"/>
            <a:chOff x="4158913" y="1816125"/>
            <a:chExt cx="2356269" cy="2356269"/>
          </a:xfrm>
        </p:grpSpPr>
        <p:graphicFrame>
          <p:nvGraphicFramePr>
            <p:cNvPr id="3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20608032"/>
                </p:ext>
              </p:extLst>
            </p:nvPr>
          </p:nvGraphicFramePr>
          <p:xfrm>
            <a:off x="4158913" y="1816125"/>
            <a:ext cx="2356269" cy="23562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64522" name="AutoShape 10"/>
            <p:cNvSpPr>
              <a:spLocks/>
            </p:cNvSpPr>
            <p:nvPr/>
          </p:nvSpPr>
          <p:spPr bwMode="auto">
            <a:xfrm>
              <a:off x="4573758" y="2239925"/>
              <a:ext cx="1526576" cy="1527321"/>
            </a:xfrm>
            <a:custGeom>
              <a:avLst/>
              <a:gdLst>
                <a:gd name="T0" fmla="*/ 1623930 w 19679"/>
                <a:gd name="T1" fmla="*/ 1783414 h 19679"/>
                <a:gd name="T2" fmla="*/ 1623930 w 19679"/>
                <a:gd name="T3" fmla="*/ 1783414 h 19679"/>
                <a:gd name="T4" fmla="*/ 1623930 w 19679"/>
                <a:gd name="T5" fmla="*/ 1783414 h 19679"/>
                <a:gd name="T6" fmla="*/ 1623930 w 19679"/>
                <a:gd name="T7" fmla="*/ 178341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1F2F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zh-CN" altLang="en-US" sz="1605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4E252348-6DD1-4457-8633-10D84E803B5F}"/>
              </a:ext>
            </a:extLst>
          </p:cNvPr>
          <p:cNvGrpSpPr/>
          <p:nvPr/>
        </p:nvGrpSpPr>
        <p:grpSpPr>
          <a:xfrm>
            <a:off x="6724034" y="1814631"/>
            <a:ext cx="2359254" cy="2359254"/>
            <a:chOff x="6423406" y="1814631"/>
            <a:chExt cx="2359254" cy="2359254"/>
          </a:xfrm>
        </p:grpSpPr>
        <p:graphicFrame>
          <p:nvGraphicFramePr>
            <p:cNvPr id="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0131789"/>
                </p:ext>
              </p:extLst>
            </p:nvPr>
          </p:nvGraphicFramePr>
          <p:xfrm>
            <a:off x="6423406" y="1814631"/>
            <a:ext cx="2359254" cy="23592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64526" name="AutoShape 14"/>
            <p:cNvSpPr>
              <a:spLocks/>
            </p:cNvSpPr>
            <p:nvPr/>
          </p:nvSpPr>
          <p:spPr bwMode="auto">
            <a:xfrm>
              <a:off x="6839000" y="2239925"/>
              <a:ext cx="1527321" cy="1527321"/>
            </a:xfrm>
            <a:custGeom>
              <a:avLst/>
              <a:gdLst>
                <a:gd name="T0" fmla="*/ 1624723 w 19679"/>
                <a:gd name="T1" fmla="*/ 1783414 h 19679"/>
                <a:gd name="T2" fmla="*/ 1624723 w 19679"/>
                <a:gd name="T3" fmla="*/ 1783414 h 19679"/>
                <a:gd name="T4" fmla="*/ 1624723 w 19679"/>
                <a:gd name="T5" fmla="*/ 1783414 h 19679"/>
                <a:gd name="T6" fmla="*/ 1624723 w 19679"/>
                <a:gd name="T7" fmla="*/ 178341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1F2F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zh-CN" altLang="en-US" sz="1605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535" name="AutoShape 23"/>
            <p:cNvSpPr>
              <a:spLocks/>
            </p:cNvSpPr>
            <p:nvPr/>
          </p:nvSpPr>
          <p:spPr bwMode="auto">
            <a:xfrm>
              <a:off x="7437393" y="2756990"/>
              <a:ext cx="417831" cy="417831"/>
            </a:xfrm>
            <a:custGeom>
              <a:avLst/>
              <a:gdLst>
                <a:gd name="T0" fmla="*/ 444505 w 21600"/>
                <a:gd name="T1" fmla="*/ 444425 h 21579"/>
                <a:gd name="T2" fmla="*/ 444505 w 21600"/>
                <a:gd name="T3" fmla="*/ 444425 h 21579"/>
                <a:gd name="T4" fmla="*/ 444505 w 21600"/>
                <a:gd name="T5" fmla="*/ 444425 h 21579"/>
                <a:gd name="T6" fmla="*/ 444505 w 21600"/>
                <a:gd name="T7" fmla="*/ 444425 h 215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79">
                  <a:moveTo>
                    <a:pt x="21600" y="9391"/>
                  </a:moveTo>
                  <a:cubicBezTo>
                    <a:pt x="21600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7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600" y="8895"/>
                    <a:pt x="21600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8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0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rgbClr val="B01F2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907" tIns="17907" rIns="17907" bIns="17907" anchor="ctr"/>
            <a:lstStyle/>
            <a:p>
              <a:endParaRPr lang="zh-CN" altLang="en-US" sz="1605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4536" name="AutoShape 24"/>
          <p:cNvSpPr>
            <a:spLocks/>
          </p:cNvSpPr>
          <p:nvPr/>
        </p:nvSpPr>
        <p:spPr bwMode="auto">
          <a:xfrm>
            <a:off x="10662732" y="2776389"/>
            <a:ext cx="417831" cy="365602"/>
          </a:xfrm>
          <a:custGeom>
            <a:avLst/>
            <a:gdLst>
              <a:gd name="T0" fmla="*/ 444505 w 21600"/>
              <a:gd name="T1" fmla="*/ 388890 h 21600"/>
              <a:gd name="T2" fmla="*/ 444505 w 21600"/>
              <a:gd name="T3" fmla="*/ 388890 h 21600"/>
              <a:gd name="T4" fmla="*/ 444505 w 21600"/>
              <a:gd name="T5" fmla="*/ 388890 h 21600"/>
              <a:gd name="T6" fmla="*/ 444505 w 21600"/>
              <a:gd name="T7" fmla="*/ 38889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61"/>
                  <a:pt x="21208" y="481"/>
                </a:cubicBezTo>
                <a:cubicBezTo>
                  <a:pt x="21470" y="798"/>
                  <a:pt x="21600" y="1177"/>
                  <a:pt x="21600" y="1618"/>
                </a:cubicBezTo>
                <a:lnTo>
                  <a:pt x="21600" y="19981"/>
                </a:lnTo>
                <a:cubicBezTo>
                  <a:pt x="21600" y="20422"/>
                  <a:pt x="21470" y="20801"/>
                  <a:pt x="21208" y="21121"/>
                </a:cubicBezTo>
                <a:cubicBezTo>
                  <a:pt x="20946" y="21441"/>
                  <a:pt x="20630" y="21600"/>
                  <a:pt x="20263" y="21600"/>
                </a:cubicBezTo>
                <a:lnTo>
                  <a:pt x="1346" y="21600"/>
                </a:lnTo>
                <a:cubicBezTo>
                  <a:pt x="979" y="21600"/>
                  <a:pt x="663" y="21441"/>
                  <a:pt x="399" y="21121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9" y="481"/>
                </a:cubicBezTo>
                <a:cubicBezTo>
                  <a:pt x="663" y="161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252"/>
                </a:moveTo>
                <a:lnTo>
                  <a:pt x="8590" y="2252"/>
                </a:lnTo>
                <a:lnTo>
                  <a:pt x="8426" y="3545"/>
                </a:lnTo>
                <a:lnTo>
                  <a:pt x="1804" y="3545"/>
                </a:lnTo>
                <a:lnTo>
                  <a:pt x="1804" y="5501"/>
                </a:lnTo>
                <a:lnTo>
                  <a:pt x="19805" y="5501"/>
                </a:lnTo>
                <a:lnTo>
                  <a:pt x="19805" y="2252"/>
                </a:lnTo>
                <a:close/>
                <a:moveTo>
                  <a:pt x="19805" y="17746"/>
                </a:moveTo>
                <a:lnTo>
                  <a:pt x="1804" y="17746"/>
                </a:lnTo>
                <a:lnTo>
                  <a:pt x="1804" y="19350"/>
                </a:lnTo>
                <a:lnTo>
                  <a:pt x="19805" y="19350"/>
                </a:lnTo>
                <a:lnTo>
                  <a:pt x="19805" y="17746"/>
                </a:lnTo>
                <a:close/>
                <a:moveTo>
                  <a:pt x="3116" y="2743"/>
                </a:moveTo>
                <a:lnTo>
                  <a:pt x="6820" y="2743"/>
                </a:lnTo>
                <a:lnTo>
                  <a:pt x="6820" y="1436"/>
                </a:lnTo>
                <a:lnTo>
                  <a:pt x="3116" y="1436"/>
                </a:lnTo>
                <a:lnTo>
                  <a:pt x="3116" y="2743"/>
                </a:lnTo>
                <a:close/>
                <a:moveTo>
                  <a:pt x="6529" y="11631"/>
                </a:moveTo>
                <a:cubicBezTo>
                  <a:pt x="6529" y="12342"/>
                  <a:pt x="6639" y="13011"/>
                  <a:pt x="6862" y="13634"/>
                </a:cubicBezTo>
                <a:cubicBezTo>
                  <a:pt x="7084" y="14257"/>
                  <a:pt x="7388" y="14800"/>
                  <a:pt x="7775" y="15264"/>
                </a:cubicBezTo>
                <a:cubicBezTo>
                  <a:pt x="8162" y="15731"/>
                  <a:pt x="8617" y="16095"/>
                  <a:pt x="9134" y="16359"/>
                </a:cubicBezTo>
                <a:cubicBezTo>
                  <a:pt x="9655" y="16630"/>
                  <a:pt x="10211" y="16762"/>
                  <a:pt x="10806" y="16762"/>
                </a:cubicBezTo>
                <a:cubicBezTo>
                  <a:pt x="11398" y="16762"/>
                  <a:pt x="11954" y="16630"/>
                  <a:pt x="12470" y="16359"/>
                </a:cubicBezTo>
                <a:cubicBezTo>
                  <a:pt x="12984" y="16095"/>
                  <a:pt x="13435" y="15731"/>
                  <a:pt x="13824" y="15264"/>
                </a:cubicBezTo>
                <a:cubicBezTo>
                  <a:pt x="14211" y="14800"/>
                  <a:pt x="14515" y="14257"/>
                  <a:pt x="14737" y="13634"/>
                </a:cubicBezTo>
                <a:cubicBezTo>
                  <a:pt x="14960" y="13011"/>
                  <a:pt x="15070" y="12342"/>
                  <a:pt x="15070" y="11631"/>
                </a:cubicBezTo>
                <a:cubicBezTo>
                  <a:pt x="15070" y="10917"/>
                  <a:pt x="14960" y="10250"/>
                  <a:pt x="14737" y="9625"/>
                </a:cubicBezTo>
                <a:cubicBezTo>
                  <a:pt x="14515" y="9002"/>
                  <a:pt x="14211" y="8461"/>
                  <a:pt x="13824" y="8003"/>
                </a:cubicBezTo>
                <a:cubicBezTo>
                  <a:pt x="13435" y="7542"/>
                  <a:pt x="12982" y="7178"/>
                  <a:pt x="12463" y="6914"/>
                </a:cubicBezTo>
                <a:cubicBezTo>
                  <a:pt x="11944" y="6646"/>
                  <a:pt x="11391" y="6511"/>
                  <a:pt x="10806" y="6511"/>
                </a:cubicBezTo>
                <a:cubicBezTo>
                  <a:pt x="10211" y="6511"/>
                  <a:pt x="9655" y="6646"/>
                  <a:pt x="9134" y="6914"/>
                </a:cubicBezTo>
                <a:cubicBezTo>
                  <a:pt x="8617" y="7178"/>
                  <a:pt x="8162" y="7542"/>
                  <a:pt x="7775" y="8003"/>
                </a:cubicBezTo>
                <a:cubicBezTo>
                  <a:pt x="7388" y="8461"/>
                  <a:pt x="7084" y="9002"/>
                  <a:pt x="6862" y="9625"/>
                </a:cubicBezTo>
                <a:cubicBezTo>
                  <a:pt x="6639" y="10250"/>
                  <a:pt x="6529" y="10917"/>
                  <a:pt x="6529" y="11631"/>
                </a:cubicBezTo>
                <a:moveTo>
                  <a:pt x="13724" y="11631"/>
                </a:moveTo>
                <a:cubicBezTo>
                  <a:pt x="13724" y="12109"/>
                  <a:pt x="13648" y="12565"/>
                  <a:pt x="13501" y="12999"/>
                </a:cubicBezTo>
                <a:cubicBezTo>
                  <a:pt x="13352" y="13434"/>
                  <a:pt x="13146" y="13813"/>
                  <a:pt x="12879" y="14127"/>
                </a:cubicBezTo>
                <a:cubicBezTo>
                  <a:pt x="12612" y="14439"/>
                  <a:pt x="12301" y="14688"/>
                  <a:pt x="11942" y="14870"/>
                </a:cubicBezTo>
                <a:cubicBezTo>
                  <a:pt x="11582" y="15052"/>
                  <a:pt x="11205" y="15144"/>
                  <a:pt x="10806" y="15144"/>
                </a:cubicBezTo>
                <a:cubicBezTo>
                  <a:pt x="10407" y="15144"/>
                  <a:pt x="10025" y="15052"/>
                  <a:pt x="9662" y="14870"/>
                </a:cubicBezTo>
                <a:cubicBezTo>
                  <a:pt x="9300" y="14688"/>
                  <a:pt x="8987" y="14439"/>
                  <a:pt x="8725" y="14127"/>
                </a:cubicBezTo>
                <a:cubicBezTo>
                  <a:pt x="8463" y="13813"/>
                  <a:pt x="8257" y="13440"/>
                  <a:pt x="8103" y="13008"/>
                </a:cubicBezTo>
                <a:cubicBezTo>
                  <a:pt x="7951" y="12579"/>
                  <a:pt x="7875" y="12118"/>
                  <a:pt x="7875" y="11631"/>
                </a:cubicBezTo>
                <a:cubicBezTo>
                  <a:pt x="7875" y="11152"/>
                  <a:pt x="7951" y="10700"/>
                  <a:pt x="8103" y="10265"/>
                </a:cubicBezTo>
                <a:cubicBezTo>
                  <a:pt x="8257" y="9836"/>
                  <a:pt x="8463" y="9460"/>
                  <a:pt x="8725" y="9140"/>
                </a:cubicBezTo>
                <a:cubicBezTo>
                  <a:pt x="8987" y="8823"/>
                  <a:pt x="9298" y="8576"/>
                  <a:pt x="9657" y="8394"/>
                </a:cubicBezTo>
                <a:cubicBezTo>
                  <a:pt x="10015" y="8218"/>
                  <a:pt x="10399" y="8130"/>
                  <a:pt x="10806" y="8130"/>
                </a:cubicBezTo>
                <a:cubicBezTo>
                  <a:pt x="11205" y="8130"/>
                  <a:pt x="11582" y="8218"/>
                  <a:pt x="11942" y="8394"/>
                </a:cubicBezTo>
                <a:cubicBezTo>
                  <a:pt x="12301" y="8576"/>
                  <a:pt x="12612" y="8823"/>
                  <a:pt x="12879" y="9140"/>
                </a:cubicBezTo>
                <a:cubicBezTo>
                  <a:pt x="13146" y="9460"/>
                  <a:pt x="13352" y="9836"/>
                  <a:pt x="13501" y="10265"/>
                </a:cubicBezTo>
                <a:cubicBezTo>
                  <a:pt x="13648" y="10700"/>
                  <a:pt x="13724" y="11152"/>
                  <a:pt x="13724" y="11631"/>
                </a:cubicBezTo>
                <a:moveTo>
                  <a:pt x="9692" y="11631"/>
                </a:moveTo>
                <a:cubicBezTo>
                  <a:pt x="9692" y="11246"/>
                  <a:pt x="9799" y="10929"/>
                  <a:pt x="10020" y="10682"/>
                </a:cubicBezTo>
                <a:cubicBezTo>
                  <a:pt x="10238" y="10432"/>
                  <a:pt x="10500" y="10309"/>
                  <a:pt x="10806" y="10309"/>
                </a:cubicBezTo>
                <a:lnTo>
                  <a:pt x="10806" y="10280"/>
                </a:lnTo>
                <a:cubicBezTo>
                  <a:pt x="10945" y="10280"/>
                  <a:pt x="11065" y="10224"/>
                  <a:pt x="11163" y="10109"/>
                </a:cubicBezTo>
                <a:cubicBezTo>
                  <a:pt x="11261" y="9998"/>
                  <a:pt x="11310" y="9862"/>
                  <a:pt x="11310" y="9704"/>
                </a:cubicBezTo>
                <a:cubicBezTo>
                  <a:pt x="11310" y="9533"/>
                  <a:pt x="11261" y="9392"/>
                  <a:pt x="11163" y="9275"/>
                </a:cubicBezTo>
                <a:cubicBezTo>
                  <a:pt x="11065" y="9157"/>
                  <a:pt x="10945" y="9096"/>
                  <a:pt x="10806" y="9096"/>
                </a:cubicBezTo>
                <a:cubicBezTo>
                  <a:pt x="10228" y="9096"/>
                  <a:pt x="9733" y="9348"/>
                  <a:pt x="9322" y="9848"/>
                </a:cubicBezTo>
                <a:cubicBezTo>
                  <a:pt x="8913" y="10350"/>
                  <a:pt x="8708" y="10943"/>
                  <a:pt x="8708" y="11628"/>
                </a:cubicBezTo>
                <a:cubicBezTo>
                  <a:pt x="8708" y="11777"/>
                  <a:pt x="8757" y="11913"/>
                  <a:pt x="8854" y="12027"/>
                </a:cubicBezTo>
                <a:cubicBezTo>
                  <a:pt x="8952" y="12147"/>
                  <a:pt x="9063" y="12206"/>
                  <a:pt x="9187" y="12206"/>
                </a:cubicBezTo>
                <a:cubicBezTo>
                  <a:pt x="9329" y="12206"/>
                  <a:pt x="9447" y="12148"/>
                  <a:pt x="9545" y="12027"/>
                </a:cubicBezTo>
                <a:cubicBezTo>
                  <a:pt x="9643" y="11916"/>
                  <a:pt x="9692" y="11780"/>
                  <a:pt x="9692" y="11631"/>
                </a:cubicBezTo>
              </a:path>
            </a:pathLst>
          </a:custGeom>
          <a:solidFill>
            <a:srgbClr val="B01F24"/>
          </a:solidFill>
          <a:ln>
            <a:noFill/>
          </a:ln>
          <a:effectLst/>
        </p:spPr>
        <p:txBody>
          <a:bodyPr lIns="17907" tIns="17907" rIns="17907" bIns="17907" anchor="ctr"/>
          <a:lstStyle/>
          <a:p>
            <a:endParaRPr lang="zh-CN" altLang="en-US" sz="1605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37" name="AutoShape 25"/>
          <p:cNvSpPr>
            <a:spLocks/>
          </p:cNvSpPr>
          <p:nvPr/>
        </p:nvSpPr>
        <p:spPr bwMode="auto">
          <a:xfrm>
            <a:off x="1893653" y="2798773"/>
            <a:ext cx="417831" cy="417831"/>
          </a:xfrm>
          <a:custGeom>
            <a:avLst/>
            <a:gdLst>
              <a:gd name="T0" fmla="*/ 444505 w 21600"/>
              <a:gd name="T1" fmla="*/ 444446 h 21588"/>
              <a:gd name="T2" fmla="*/ 444505 w 21600"/>
              <a:gd name="T3" fmla="*/ 444446 h 21588"/>
              <a:gd name="T4" fmla="*/ 444505 w 21600"/>
              <a:gd name="T5" fmla="*/ 444446 h 21588"/>
              <a:gd name="T6" fmla="*/ 444505 w 21600"/>
              <a:gd name="T7" fmla="*/ 444446 h 215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588">
                <a:moveTo>
                  <a:pt x="17530" y="7696"/>
                </a:moveTo>
                <a:cubicBezTo>
                  <a:pt x="17530" y="8751"/>
                  <a:pt x="17302" y="9747"/>
                  <a:pt x="16843" y="10684"/>
                </a:cubicBezTo>
                <a:cubicBezTo>
                  <a:pt x="16386" y="11620"/>
                  <a:pt x="15760" y="12436"/>
                  <a:pt x="14969" y="13127"/>
                </a:cubicBezTo>
                <a:cubicBezTo>
                  <a:pt x="14176" y="13821"/>
                  <a:pt x="13249" y="14371"/>
                  <a:pt x="12185" y="14775"/>
                </a:cubicBezTo>
                <a:cubicBezTo>
                  <a:pt x="11121" y="15181"/>
                  <a:pt x="9982" y="15384"/>
                  <a:pt x="8765" y="15384"/>
                </a:cubicBezTo>
                <a:cubicBezTo>
                  <a:pt x="8487" y="15384"/>
                  <a:pt x="8212" y="15370"/>
                  <a:pt x="7936" y="15342"/>
                </a:cubicBezTo>
                <a:cubicBezTo>
                  <a:pt x="7663" y="15316"/>
                  <a:pt x="7395" y="15283"/>
                  <a:pt x="7131" y="15249"/>
                </a:cubicBezTo>
                <a:cubicBezTo>
                  <a:pt x="6027" y="16264"/>
                  <a:pt x="4766" y="16967"/>
                  <a:pt x="3346" y="17339"/>
                </a:cubicBezTo>
                <a:cubicBezTo>
                  <a:pt x="3196" y="17379"/>
                  <a:pt x="3043" y="17413"/>
                  <a:pt x="2890" y="17444"/>
                </a:cubicBezTo>
                <a:cubicBezTo>
                  <a:pt x="2735" y="17475"/>
                  <a:pt x="2572" y="17509"/>
                  <a:pt x="2398" y="17545"/>
                </a:cubicBezTo>
                <a:cubicBezTo>
                  <a:pt x="2308" y="17562"/>
                  <a:pt x="2228" y="17534"/>
                  <a:pt x="2155" y="17455"/>
                </a:cubicBezTo>
                <a:cubicBezTo>
                  <a:pt x="2085" y="17379"/>
                  <a:pt x="2033" y="17297"/>
                  <a:pt x="2005" y="17207"/>
                </a:cubicBezTo>
                <a:lnTo>
                  <a:pt x="2005" y="17181"/>
                </a:lnTo>
                <a:cubicBezTo>
                  <a:pt x="1974" y="17071"/>
                  <a:pt x="1986" y="16984"/>
                  <a:pt x="2038" y="16916"/>
                </a:cubicBezTo>
                <a:cubicBezTo>
                  <a:pt x="2090" y="16851"/>
                  <a:pt x="2158" y="16769"/>
                  <a:pt x="2240" y="16679"/>
                </a:cubicBezTo>
                <a:cubicBezTo>
                  <a:pt x="2377" y="16518"/>
                  <a:pt x="2506" y="16355"/>
                  <a:pt x="2629" y="16188"/>
                </a:cubicBezTo>
                <a:cubicBezTo>
                  <a:pt x="2753" y="16022"/>
                  <a:pt x="2864" y="15830"/>
                  <a:pt x="2963" y="15621"/>
                </a:cubicBezTo>
                <a:cubicBezTo>
                  <a:pt x="3059" y="15410"/>
                  <a:pt x="3151" y="15159"/>
                  <a:pt x="3238" y="14871"/>
                </a:cubicBezTo>
                <a:cubicBezTo>
                  <a:pt x="3325" y="14580"/>
                  <a:pt x="3398" y="14225"/>
                  <a:pt x="3457" y="13801"/>
                </a:cubicBezTo>
                <a:cubicBezTo>
                  <a:pt x="2398" y="13102"/>
                  <a:pt x="1558" y="12222"/>
                  <a:pt x="934" y="11164"/>
                </a:cubicBezTo>
                <a:cubicBezTo>
                  <a:pt x="310" y="10106"/>
                  <a:pt x="0" y="8952"/>
                  <a:pt x="0" y="7696"/>
                </a:cubicBezTo>
                <a:cubicBezTo>
                  <a:pt x="0" y="6627"/>
                  <a:pt x="230" y="5625"/>
                  <a:pt x="691" y="4694"/>
                </a:cubicBezTo>
                <a:cubicBezTo>
                  <a:pt x="1153" y="3763"/>
                  <a:pt x="1781" y="2948"/>
                  <a:pt x="2574" y="2257"/>
                </a:cubicBezTo>
                <a:cubicBezTo>
                  <a:pt x="3365" y="1565"/>
                  <a:pt x="4290" y="1012"/>
                  <a:pt x="5352" y="609"/>
                </a:cubicBezTo>
                <a:cubicBezTo>
                  <a:pt x="6409" y="203"/>
                  <a:pt x="7548" y="0"/>
                  <a:pt x="8765" y="0"/>
                </a:cubicBezTo>
                <a:cubicBezTo>
                  <a:pt x="9982" y="0"/>
                  <a:pt x="11121" y="203"/>
                  <a:pt x="12185" y="609"/>
                </a:cubicBezTo>
                <a:cubicBezTo>
                  <a:pt x="13249" y="1012"/>
                  <a:pt x="14176" y="1565"/>
                  <a:pt x="14969" y="2257"/>
                </a:cubicBezTo>
                <a:cubicBezTo>
                  <a:pt x="15760" y="2948"/>
                  <a:pt x="16386" y="3763"/>
                  <a:pt x="16843" y="4694"/>
                </a:cubicBezTo>
                <a:cubicBezTo>
                  <a:pt x="17302" y="5625"/>
                  <a:pt x="17530" y="6627"/>
                  <a:pt x="17530" y="7696"/>
                </a:cubicBezTo>
                <a:moveTo>
                  <a:pt x="21600" y="11736"/>
                </a:moveTo>
                <a:cubicBezTo>
                  <a:pt x="21600" y="12986"/>
                  <a:pt x="21286" y="14146"/>
                  <a:pt x="20665" y="15204"/>
                </a:cubicBezTo>
                <a:cubicBezTo>
                  <a:pt x="20039" y="16261"/>
                  <a:pt x="19199" y="17139"/>
                  <a:pt x="18140" y="17841"/>
                </a:cubicBezTo>
                <a:cubicBezTo>
                  <a:pt x="18201" y="18265"/>
                  <a:pt x="18271" y="18620"/>
                  <a:pt x="18354" y="18908"/>
                </a:cubicBezTo>
                <a:cubicBezTo>
                  <a:pt x="18436" y="19199"/>
                  <a:pt x="18533" y="19444"/>
                  <a:pt x="18641" y="19661"/>
                </a:cubicBezTo>
                <a:cubicBezTo>
                  <a:pt x="18752" y="19870"/>
                  <a:pt x="18862" y="20059"/>
                  <a:pt x="18980" y="20226"/>
                </a:cubicBezTo>
                <a:cubicBezTo>
                  <a:pt x="19095" y="20392"/>
                  <a:pt x="19222" y="20556"/>
                  <a:pt x="19356" y="20719"/>
                </a:cubicBezTo>
                <a:cubicBezTo>
                  <a:pt x="19432" y="20809"/>
                  <a:pt x="19498" y="20891"/>
                  <a:pt x="19554" y="20968"/>
                </a:cubicBezTo>
                <a:cubicBezTo>
                  <a:pt x="19611" y="21047"/>
                  <a:pt x="19622" y="21128"/>
                  <a:pt x="19592" y="21219"/>
                </a:cubicBezTo>
                <a:lnTo>
                  <a:pt x="19592" y="21247"/>
                </a:lnTo>
                <a:cubicBezTo>
                  <a:pt x="19578" y="21351"/>
                  <a:pt x="19533" y="21439"/>
                  <a:pt x="19453" y="21509"/>
                </a:cubicBezTo>
                <a:cubicBezTo>
                  <a:pt x="19373" y="21577"/>
                  <a:pt x="19291" y="21600"/>
                  <a:pt x="19199" y="21583"/>
                </a:cubicBezTo>
                <a:cubicBezTo>
                  <a:pt x="19027" y="21549"/>
                  <a:pt x="18862" y="21512"/>
                  <a:pt x="18709" y="21481"/>
                </a:cubicBezTo>
                <a:cubicBezTo>
                  <a:pt x="18556" y="21450"/>
                  <a:pt x="18403" y="21419"/>
                  <a:pt x="18253" y="21379"/>
                </a:cubicBezTo>
                <a:cubicBezTo>
                  <a:pt x="17530" y="21199"/>
                  <a:pt x="16854" y="20931"/>
                  <a:pt x="16224" y="20570"/>
                </a:cubicBezTo>
                <a:cubicBezTo>
                  <a:pt x="15593" y="20211"/>
                  <a:pt x="15007" y="19783"/>
                  <a:pt x="14468" y="19286"/>
                </a:cubicBezTo>
                <a:cubicBezTo>
                  <a:pt x="14204" y="19323"/>
                  <a:pt x="13936" y="19354"/>
                  <a:pt x="13660" y="19382"/>
                </a:cubicBezTo>
                <a:cubicBezTo>
                  <a:pt x="13387" y="19407"/>
                  <a:pt x="13112" y="19424"/>
                  <a:pt x="12832" y="19424"/>
                </a:cubicBezTo>
                <a:cubicBezTo>
                  <a:pt x="11773" y="19424"/>
                  <a:pt x="10777" y="19263"/>
                  <a:pt x="9847" y="18950"/>
                </a:cubicBezTo>
                <a:cubicBezTo>
                  <a:pt x="8915" y="18634"/>
                  <a:pt x="8070" y="18211"/>
                  <a:pt x="7312" y="17678"/>
                </a:cubicBezTo>
                <a:cubicBezTo>
                  <a:pt x="7357" y="17644"/>
                  <a:pt x="7407" y="17607"/>
                  <a:pt x="7463" y="17571"/>
                </a:cubicBezTo>
                <a:cubicBezTo>
                  <a:pt x="7520" y="17537"/>
                  <a:pt x="7571" y="17500"/>
                  <a:pt x="7616" y="17463"/>
                </a:cubicBezTo>
                <a:cubicBezTo>
                  <a:pt x="8000" y="17517"/>
                  <a:pt x="8381" y="17545"/>
                  <a:pt x="8765" y="17545"/>
                </a:cubicBezTo>
                <a:cubicBezTo>
                  <a:pt x="10245" y="17545"/>
                  <a:pt x="11632" y="17291"/>
                  <a:pt x="12921" y="16781"/>
                </a:cubicBezTo>
                <a:cubicBezTo>
                  <a:pt x="14214" y="16270"/>
                  <a:pt x="15334" y="15576"/>
                  <a:pt x="16280" y="14690"/>
                </a:cubicBezTo>
                <a:cubicBezTo>
                  <a:pt x="17229" y="13801"/>
                  <a:pt x="17972" y="12757"/>
                  <a:pt x="18516" y="11558"/>
                </a:cubicBezTo>
                <a:cubicBezTo>
                  <a:pt x="19062" y="10365"/>
                  <a:pt x="19335" y="9075"/>
                  <a:pt x="19335" y="7696"/>
                </a:cubicBezTo>
                <a:cubicBezTo>
                  <a:pt x="19335" y="7326"/>
                  <a:pt x="19312" y="6954"/>
                  <a:pt x="19267" y="6564"/>
                </a:cubicBezTo>
                <a:cubicBezTo>
                  <a:pt x="19987" y="7267"/>
                  <a:pt x="20557" y="8054"/>
                  <a:pt x="20973" y="8926"/>
                </a:cubicBezTo>
                <a:cubicBezTo>
                  <a:pt x="21392" y="9801"/>
                  <a:pt x="21600" y="10737"/>
                  <a:pt x="21600" y="11736"/>
                </a:cubicBezTo>
              </a:path>
            </a:pathLst>
          </a:custGeom>
          <a:solidFill>
            <a:srgbClr val="B01F24"/>
          </a:solidFill>
          <a:ln>
            <a:noFill/>
          </a:ln>
          <a:effectLst/>
        </p:spPr>
        <p:txBody>
          <a:bodyPr lIns="17907" tIns="17907" rIns="17907" bIns="17907" anchor="ctr"/>
          <a:lstStyle/>
          <a:p>
            <a:endParaRPr lang="zh-CN" altLang="en-US" sz="1605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6F5D8E0-660C-49D6-9554-552ADBC3C271}"/>
              </a:ext>
            </a:extLst>
          </p:cNvPr>
          <p:cNvGrpSpPr/>
          <p:nvPr/>
        </p:nvGrpSpPr>
        <p:grpSpPr>
          <a:xfrm>
            <a:off x="840177" y="4306450"/>
            <a:ext cx="2524782" cy="2168798"/>
            <a:chOff x="1113997" y="4306450"/>
            <a:chExt cx="2524782" cy="2168798"/>
          </a:xfrm>
        </p:grpSpPr>
        <p:sp>
          <p:nvSpPr>
            <p:cNvPr id="26" name="TextBox 23">
              <a:extLst>
                <a:ext uri="{FF2B5EF4-FFF2-40B4-BE49-F238E27FC236}">
                  <a16:creationId xmlns:a16="http://schemas.microsoft.com/office/drawing/2014/main" id="{CEAF7B9E-A0D5-4162-B41F-9B47C75543D6}"/>
                </a:ext>
              </a:extLst>
            </p:cNvPr>
            <p:cNvSpPr txBox="1"/>
            <p:nvPr/>
          </p:nvSpPr>
          <p:spPr>
            <a:xfrm>
              <a:off x="1113997" y="5041394"/>
              <a:ext cx="2524782" cy="1433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单击添加文字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内容，修改文字内容。单击添加文字内容，修改文字内容。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0" indent="0" algn="ctr">
                <a:lnSpc>
                  <a:spcPct val="150000"/>
                </a:lnSpc>
                <a:buNone/>
              </a:pP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TextBox 24">
              <a:extLst>
                <a:ext uri="{FF2B5EF4-FFF2-40B4-BE49-F238E27FC236}">
                  <a16:creationId xmlns:a16="http://schemas.microsoft.com/office/drawing/2014/main" id="{27BDC78F-1EBF-4817-A70A-C7B995E058C0}"/>
                </a:ext>
              </a:extLst>
            </p:cNvPr>
            <p:cNvSpPr txBox="1"/>
            <p:nvPr/>
          </p:nvSpPr>
          <p:spPr>
            <a:xfrm>
              <a:off x="1606947" y="4484785"/>
              <a:ext cx="1538883" cy="4072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D98E904E-71B8-431E-8B3A-7B666B2EDADA}"/>
                </a:ext>
              </a:extLst>
            </p:cNvPr>
            <p:cNvCxnSpPr/>
            <p:nvPr/>
          </p:nvCxnSpPr>
          <p:spPr>
            <a:xfrm>
              <a:off x="2160364" y="4306450"/>
              <a:ext cx="432048" cy="0"/>
            </a:xfrm>
            <a:prstGeom prst="line">
              <a:avLst/>
            </a:prstGeom>
            <a:ln w="57150">
              <a:solidFill>
                <a:srgbClr val="B01F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C6D5221F-3C96-485F-A542-21AD3F0B07A6}"/>
              </a:ext>
            </a:extLst>
          </p:cNvPr>
          <p:cNvGrpSpPr/>
          <p:nvPr/>
        </p:nvGrpSpPr>
        <p:grpSpPr>
          <a:xfrm>
            <a:off x="3693071" y="4306450"/>
            <a:ext cx="2524782" cy="2168798"/>
            <a:chOff x="1113997" y="4306450"/>
            <a:chExt cx="2524782" cy="2168798"/>
          </a:xfrm>
        </p:grpSpPr>
        <p:sp>
          <p:nvSpPr>
            <p:cNvPr id="34" name="TextBox 23">
              <a:extLst>
                <a:ext uri="{FF2B5EF4-FFF2-40B4-BE49-F238E27FC236}">
                  <a16:creationId xmlns:a16="http://schemas.microsoft.com/office/drawing/2014/main" id="{6E2FBFA3-353C-4B52-882F-935A6B1D153B}"/>
                </a:ext>
              </a:extLst>
            </p:cNvPr>
            <p:cNvSpPr txBox="1"/>
            <p:nvPr/>
          </p:nvSpPr>
          <p:spPr>
            <a:xfrm>
              <a:off x="1113997" y="5041394"/>
              <a:ext cx="2524782" cy="1433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单击添加文字内容，修改文字内容。单击添加文字内容，修改文字内容。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0" indent="0" algn="ctr">
                <a:lnSpc>
                  <a:spcPct val="150000"/>
                </a:lnSpc>
                <a:buNone/>
              </a:pP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TextBox 24">
              <a:extLst>
                <a:ext uri="{FF2B5EF4-FFF2-40B4-BE49-F238E27FC236}">
                  <a16:creationId xmlns:a16="http://schemas.microsoft.com/office/drawing/2014/main" id="{F5ABC9F1-6C25-408B-B8A8-5E3567E9A9A3}"/>
                </a:ext>
              </a:extLst>
            </p:cNvPr>
            <p:cNvSpPr txBox="1"/>
            <p:nvPr/>
          </p:nvSpPr>
          <p:spPr>
            <a:xfrm>
              <a:off x="1606947" y="4484785"/>
              <a:ext cx="1538883" cy="4072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</a:p>
          </p:txBody>
        </p: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430CC35C-0C0B-4AE4-8914-DE8538983E69}"/>
                </a:ext>
              </a:extLst>
            </p:cNvPr>
            <p:cNvCxnSpPr/>
            <p:nvPr/>
          </p:nvCxnSpPr>
          <p:spPr>
            <a:xfrm>
              <a:off x="2160364" y="4306450"/>
              <a:ext cx="432048" cy="0"/>
            </a:xfrm>
            <a:prstGeom prst="line">
              <a:avLst/>
            </a:prstGeom>
            <a:ln w="57150">
              <a:solidFill>
                <a:srgbClr val="B01F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63638AF9-2785-42C1-BEFF-D6A5C6D956C7}"/>
              </a:ext>
            </a:extLst>
          </p:cNvPr>
          <p:cNvGrpSpPr/>
          <p:nvPr/>
        </p:nvGrpSpPr>
        <p:grpSpPr>
          <a:xfrm>
            <a:off x="6640897" y="4306450"/>
            <a:ext cx="2524782" cy="2168798"/>
            <a:chOff x="1113997" y="4306450"/>
            <a:chExt cx="2524782" cy="2168798"/>
          </a:xfrm>
        </p:grpSpPr>
        <p:sp>
          <p:nvSpPr>
            <p:cNvPr id="38" name="TextBox 23">
              <a:extLst>
                <a:ext uri="{FF2B5EF4-FFF2-40B4-BE49-F238E27FC236}">
                  <a16:creationId xmlns:a16="http://schemas.microsoft.com/office/drawing/2014/main" id="{7139158F-0218-48E8-942C-1C3D2884D289}"/>
                </a:ext>
              </a:extLst>
            </p:cNvPr>
            <p:cNvSpPr txBox="1"/>
            <p:nvPr/>
          </p:nvSpPr>
          <p:spPr>
            <a:xfrm>
              <a:off x="1113997" y="5041394"/>
              <a:ext cx="2524782" cy="1433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单击添加文字内容，修改文字内容。单击添加文字内容，修改文字内容。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0" indent="0" algn="ctr">
                <a:lnSpc>
                  <a:spcPct val="150000"/>
                </a:lnSpc>
                <a:buNone/>
              </a:pP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TextBox 24">
              <a:extLst>
                <a:ext uri="{FF2B5EF4-FFF2-40B4-BE49-F238E27FC236}">
                  <a16:creationId xmlns:a16="http://schemas.microsoft.com/office/drawing/2014/main" id="{08E67F50-7704-4A15-AD0C-7568DEB558A7}"/>
                </a:ext>
              </a:extLst>
            </p:cNvPr>
            <p:cNvSpPr txBox="1"/>
            <p:nvPr/>
          </p:nvSpPr>
          <p:spPr>
            <a:xfrm>
              <a:off x="1606947" y="4484785"/>
              <a:ext cx="1538883" cy="4072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</a:p>
          </p:txBody>
        </p: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9BBD393B-299F-471B-B0FD-8EEDC6F64365}"/>
                </a:ext>
              </a:extLst>
            </p:cNvPr>
            <p:cNvCxnSpPr/>
            <p:nvPr/>
          </p:nvCxnSpPr>
          <p:spPr>
            <a:xfrm>
              <a:off x="2160364" y="4306450"/>
              <a:ext cx="432048" cy="0"/>
            </a:xfrm>
            <a:prstGeom prst="line">
              <a:avLst/>
            </a:prstGeom>
            <a:ln w="57150">
              <a:solidFill>
                <a:srgbClr val="B01F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27FC184A-29DA-4BDF-8E86-66612D41DC9E}"/>
              </a:ext>
            </a:extLst>
          </p:cNvPr>
          <p:cNvGrpSpPr/>
          <p:nvPr/>
        </p:nvGrpSpPr>
        <p:grpSpPr>
          <a:xfrm>
            <a:off x="9647248" y="4306450"/>
            <a:ext cx="2524782" cy="2168798"/>
            <a:chOff x="1113997" y="4306450"/>
            <a:chExt cx="2524782" cy="2168798"/>
          </a:xfrm>
        </p:grpSpPr>
        <p:sp>
          <p:nvSpPr>
            <p:cNvPr id="42" name="TextBox 23">
              <a:extLst>
                <a:ext uri="{FF2B5EF4-FFF2-40B4-BE49-F238E27FC236}">
                  <a16:creationId xmlns:a16="http://schemas.microsoft.com/office/drawing/2014/main" id="{C62FD1A6-889F-46FC-9DFF-DF73E00FE26D}"/>
                </a:ext>
              </a:extLst>
            </p:cNvPr>
            <p:cNvSpPr txBox="1"/>
            <p:nvPr/>
          </p:nvSpPr>
          <p:spPr>
            <a:xfrm>
              <a:off x="1113997" y="5041394"/>
              <a:ext cx="2524782" cy="1433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单击添加文字内容，修改文字内容。单击添加文字内容，修改文字内容。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0" indent="0" algn="ctr">
                <a:lnSpc>
                  <a:spcPct val="150000"/>
                </a:lnSpc>
                <a:buNone/>
              </a:pP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TextBox 24">
              <a:extLst>
                <a:ext uri="{FF2B5EF4-FFF2-40B4-BE49-F238E27FC236}">
                  <a16:creationId xmlns:a16="http://schemas.microsoft.com/office/drawing/2014/main" id="{46C1A09C-33F8-4357-8B23-FB2EFEF140CA}"/>
                </a:ext>
              </a:extLst>
            </p:cNvPr>
            <p:cNvSpPr txBox="1"/>
            <p:nvPr/>
          </p:nvSpPr>
          <p:spPr>
            <a:xfrm>
              <a:off x="1606947" y="4484785"/>
              <a:ext cx="1538883" cy="4072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</a:p>
          </p:txBody>
        </p: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EDDEE65B-BCEB-4042-804B-9B9662ED8A7A}"/>
                </a:ext>
              </a:extLst>
            </p:cNvPr>
            <p:cNvCxnSpPr/>
            <p:nvPr/>
          </p:nvCxnSpPr>
          <p:spPr>
            <a:xfrm>
              <a:off x="2160364" y="4306450"/>
              <a:ext cx="432048" cy="0"/>
            </a:xfrm>
            <a:prstGeom prst="line">
              <a:avLst/>
            </a:prstGeom>
            <a:ln w="57150">
              <a:solidFill>
                <a:srgbClr val="B01F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8">
            <a:extLst>
              <a:ext uri="{FF2B5EF4-FFF2-40B4-BE49-F238E27FC236}">
                <a16:creationId xmlns:a16="http://schemas.microsoft.com/office/drawing/2014/main" id="{ABF19EB5-F63B-46A9-B148-2C5F63B0C2E5}"/>
              </a:ext>
            </a:extLst>
          </p:cNvPr>
          <p:cNvSpPr txBox="1"/>
          <p:nvPr/>
        </p:nvSpPr>
        <p:spPr>
          <a:xfrm>
            <a:off x="1028775" y="395567"/>
            <a:ext cx="3168352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600" b="1" dirty="0">
                <a:solidFill>
                  <a:srgbClr val="B01F2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</a:p>
        </p:txBody>
      </p:sp>
      <p:pic>
        <p:nvPicPr>
          <p:cNvPr id="11" name="图形 10">
            <a:extLst>
              <a:ext uri="{FF2B5EF4-FFF2-40B4-BE49-F238E27FC236}">
                <a16:creationId xmlns:a16="http://schemas.microsoft.com/office/drawing/2014/main" id="{BA61CB95-DE9D-7D9E-88A7-9F39067EC6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41017" y="2754834"/>
            <a:ext cx="461770" cy="46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12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图片占位符 13">
            <a:extLst>
              <a:ext uri="{FF2B5EF4-FFF2-40B4-BE49-F238E27FC236}">
                <a16:creationId xmlns:a16="http://schemas.microsoft.com/office/drawing/2014/main" id="{77CC21B9-47F2-4C16-473A-D82F1A413C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0753" y="4085416"/>
            <a:ext cx="3613730" cy="2504688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111" name="图片占位符 9">
            <a:extLst>
              <a:ext uri="{FF2B5EF4-FFF2-40B4-BE49-F238E27FC236}">
                <a16:creationId xmlns:a16="http://schemas.microsoft.com/office/drawing/2014/main" id="{FD4A75C3-F6F5-4B12-41B3-1D9A4764711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17124" y="1457567"/>
            <a:ext cx="3619741" cy="2494790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105" name="图片占位符 5">
            <a:extLst>
              <a:ext uri="{FF2B5EF4-FFF2-40B4-BE49-F238E27FC236}">
                <a16:creationId xmlns:a16="http://schemas.microsoft.com/office/drawing/2014/main" id="{2622B7AC-4906-F319-78E6-E50A597661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02851" y="1472514"/>
            <a:ext cx="4795615" cy="3301490"/>
          </a:xfrm>
        </p:spPr>
        <p:txBody>
          <a:bodyPr/>
          <a:lstStyle/>
          <a:p>
            <a:endParaRPr kumimoji="1" lang="zh-CN" altLang="en-US" dirty="0"/>
          </a:p>
        </p:txBody>
      </p:sp>
      <p:sp>
        <p:nvSpPr>
          <p:cNvPr id="59" name="TextBox 8">
            <a:extLst>
              <a:ext uri="{FF2B5EF4-FFF2-40B4-BE49-F238E27FC236}">
                <a16:creationId xmlns:a16="http://schemas.microsoft.com/office/drawing/2014/main" id="{89574C2B-570F-4CA2-A238-EF1E3AE24E66}"/>
              </a:ext>
            </a:extLst>
          </p:cNvPr>
          <p:cNvSpPr txBox="1"/>
          <p:nvPr/>
        </p:nvSpPr>
        <p:spPr>
          <a:xfrm>
            <a:off x="1028775" y="395567"/>
            <a:ext cx="3168352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600" b="1" dirty="0">
                <a:solidFill>
                  <a:srgbClr val="B01F2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6A942D68-EAEB-1F1E-36FB-E9B1EA578675}"/>
              </a:ext>
            </a:extLst>
          </p:cNvPr>
          <p:cNvGrpSpPr/>
          <p:nvPr/>
        </p:nvGrpSpPr>
        <p:grpSpPr>
          <a:xfrm>
            <a:off x="1177542" y="4292692"/>
            <a:ext cx="2055097" cy="470071"/>
            <a:chOff x="977411" y="3993166"/>
            <a:chExt cx="2055097" cy="470071"/>
          </a:xfrm>
        </p:grpSpPr>
        <p:sp>
          <p:nvSpPr>
            <p:cNvPr id="62" name="Rectangle">
              <a:extLst>
                <a:ext uri="{FF2B5EF4-FFF2-40B4-BE49-F238E27FC236}">
                  <a16:creationId xmlns:a16="http://schemas.microsoft.com/office/drawing/2014/main" id="{4ED497D7-60BC-D7DD-2431-5F6FDE2DA3A4}"/>
                </a:ext>
              </a:extLst>
            </p:cNvPr>
            <p:cNvSpPr/>
            <p:nvPr/>
          </p:nvSpPr>
          <p:spPr>
            <a:xfrm>
              <a:off x="977411" y="3993166"/>
              <a:ext cx="2055097" cy="470071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50000"/>
                    <a:alpha val="0"/>
                  </a:schemeClr>
                </a:gs>
                <a:gs pos="68000">
                  <a:srgbClr val="B01F24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+mn-lt"/>
              </a:endParaRPr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C0865FE4-782D-CC17-E875-6C39EB74F8F8}"/>
                </a:ext>
              </a:extLst>
            </p:cNvPr>
            <p:cNvSpPr/>
            <p:nvPr/>
          </p:nvSpPr>
          <p:spPr>
            <a:xfrm>
              <a:off x="977411" y="4053442"/>
              <a:ext cx="171381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5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单击添加文字内容</a:t>
              </a:r>
            </a:p>
          </p:txBody>
        </p:sp>
      </p:grpSp>
      <p:sp>
        <p:nvSpPr>
          <p:cNvPr id="66" name="矩形 65">
            <a:extLst>
              <a:ext uri="{FF2B5EF4-FFF2-40B4-BE49-F238E27FC236}">
                <a16:creationId xmlns:a16="http://schemas.microsoft.com/office/drawing/2014/main" id="{2A35E453-AABF-E174-DF0E-708715D6D0E2}"/>
              </a:ext>
            </a:extLst>
          </p:cNvPr>
          <p:cNvSpPr/>
          <p:nvPr/>
        </p:nvSpPr>
        <p:spPr>
          <a:xfrm>
            <a:off x="9640501" y="1447669"/>
            <a:ext cx="1939712" cy="2504688"/>
          </a:xfrm>
          <a:prstGeom prst="rect">
            <a:avLst/>
          </a:prstGeom>
          <a:gradFill>
            <a:gsLst>
              <a:gs pos="0">
                <a:srgbClr val="B01F24"/>
              </a:gs>
              <a:gs pos="100000">
                <a:srgbClr val="B01F24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EE0C5C56-C751-1214-D8B4-CB9A53BAF017}"/>
              </a:ext>
            </a:extLst>
          </p:cNvPr>
          <p:cNvSpPr/>
          <p:nvPr/>
        </p:nvSpPr>
        <p:spPr>
          <a:xfrm>
            <a:off x="1136511" y="4953782"/>
            <a:ext cx="1857970" cy="1636322"/>
          </a:xfrm>
          <a:prstGeom prst="rect">
            <a:avLst/>
          </a:prstGeom>
          <a:gradFill>
            <a:gsLst>
              <a:gs pos="0">
                <a:srgbClr val="B01F24"/>
              </a:gs>
              <a:gs pos="100000">
                <a:srgbClr val="B01F24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578249FB-8066-A126-6925-CBED6CD13270}"/>
              </a:ext>
            </a:extLst>
          </p:cNvPr>
          <p:cNvSpPr/>
          <p:nvPr/>
        </p:nvSpPr>
        <p:spPr>
          <a:xfrm>
            <a:off x="10518135" y="4090857"/>
            <a:ext cx="1062077" cy="247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D287D852-38B7-A182-BFDF-6E507E29DAC6}"/>
              </a:ext>
            </a:extLst>
          </p:cNvPr>
          <p:cNvSpPr/>
          <p:nvPr/>
        </p:nvSpPr>
        <p:spPr>
          <a:xfrm>
            <a:off x="10537543" y="4120381"/>
            <a:ext cx="974651" cy="2449169"/>
          </a:xfrm>
          <a:prstGeom prst="rect">
            <a:avLst/>
          </a:prstGeom>
          <a:noFill/>
          <a:ln w="101600">
            <a:gradFill flip="none" rotWithShape="1">
              <a:gsLst>
                <a:gs pos="0">
                  <a:srgbClr val="B01F24"/>
                </a:gs>
                <a:gs pos="98000">
                  <a:srgbClr val="B01F24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ECD63D4E-0315-D7C3-0A7E-D504F8035936}"/>
              </a:ext>
            </a:extLst>
          </p:cNvPr>
          <p:cNvGrpSpPr/>
          <p:nvPr/>
        </p:nvGrpSpPr>
        <p:grpSpPr>
          <a:xfrm>
            <a:off x="3162912" y="6009857"/>
            <a:ext cx="2055097" cy="470071"/>
            <a:chOff x="2962781" y="5743364"/>
            <a:chExt cx="2055097" cy="470071"/>
          </a:xfrm>
        </p:grpSpPr>
        <p:sp>
          <p:nvSpPr>
            <p:cNvPr id="91" name="Rectangle">
              <a:extLst>
                <a:ext uri="{FF2B5EF4-FFF2-40B4-BE49-F238E27FC236}">
                  <a16:creationId xmlns:a16="http://schemas.microsoft.com/office/drawing/2014/main" id="{B5FD9B1A-8E0B-6A77-312B-6181A13F637B}"/>
                </a:ext>
              </a:extLst>
            </p:cNvPr>
            <p:cNvSpPr/>
            <p:nvPr/>
          </p:nvSpPr>
          <p:spPr>
            <a:xfrm>
              <a:off x="2962781" y="5743364"/>
              <a:ext cx="2055097" cy="470071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50000"/>
                    <a:alpha val="0"/>
                  </a:schemeClr>
                </a:gs>
                <a:gs pos="68000">
                  <a:srgbClr val="B01F24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+mn-lt"/>
              </a:endParaRPr>
            </a:p>
          </p:txBody>
        </p:sp>
        <p:sp>
          <p:nvSpPr>
            <p:cNvPr id="92" name="矩形 91">
              <a:extLst>
                <a:ext uri="{FF2B5EF4-FFF2-40B4-BE49-F238E27FC236}">
                  <a16:creationId xmlns:a16="http://schemas.microsoft.com/office/drawing/2014/main" id="{F5194A80-5E05-6391-A4C9-1EEBD3169A47}"/>
                </a:ext>
              </a:extLst>
            </p:cNvPr>
            <p:cNvSpPr/>
            <p:nvPr/>
          </p:nvSpPr>
          <p:spPr>
            <a:xfrm>
              <a:off x="2962781" y="5799246"/>
              <a:ext cx="174198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5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单击添加文字内容</a:t>
              </a:r>
            </a:p>
          </p:txBody>
        </p:sp>
      </p:grp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0D94C763-8495-C4EA-69A4-AFA59890B925}"/>
              </a:ext>
            </a:extLst>
          </p:cNvPr>
          <p:cNvGrpSpPr/>
          <p:nvPr/>
        </p:nvGrpSpPr>
        <p:grpSpPr>
          <a:xfrm>
            <a:off x="6787244" y="5999407"/>
            <a:ext cx="2055097" cy="470071"/>
            <a:chOff x="6587113" y="5732914"/>
            <a:chExt cx="2055097" cy="470071"/>
          </a:xfrm>
        </p:grpSpPr>
        <p:sp>
          <p:nvSpPr>
            <p:cNvPr id="99" name="Rectangle">
              <a:extLst>
                <a:ext uri="{FF2B5EF4-FFF2-40B4-BE49-F238E27FC236}">
                  <a16:creationId xmlns:a16="http://schemas.microsoft.com/office/drawing/2014/main" id="{672E4E25-74F3-0D16-EB2B-60F97EFDED75}"/>
                </a:ext>
              </a:extLst>
            </p:cNvPr>
            <p:cNvSpPr/>
            <p:nvPr/>
          </p:nvSpPr>
          <p:spPr>
            <a:xfrm>
              <a:off x="6587113" y="5732914"/>
              <a:ext cx="2055097" cy="470071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50000"/>
                    <a:alpha val="0"/>
                  </a:schemeClr>
                </a:gs>
                <a:gs pos="68000">
                  <a:srgbClr val="B01F24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+mn-lt"/>
              </a:endParaRPr>
            </a:p>
          </p:txBody>
        </p:sp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B53ED5B5-E831-94B0-3E00-873095801EEE}"/>
                </a:ext>
              </a:extLst>
            </p:cNvPr>
            <p:cNvSpPr/>
            <p:nvPr/>
          </p:nvSpPr>
          <p:spPr>
            <a:xfrm>
              <a:off x="6587113" y="5799246"/>
              <a:ext cx="1844971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5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单击添加文字内容</a:t>
              </a:r>
            </a:p>
          </p:txBody>
        </p:sp>
      </p:grpSp>
      <p:grpSp>
        <p:nvGrpSpPr>
          <p:cNvPr id="101" name="组合 100">
            <a:extLst>
              <a:ext uri="{FF2B5EF4-FFF2-40B4-BE49-F238E27FC236}">
                <a16:creationId xmlns:a16="http://schemas.microsoft.com/office/drawing/2014/main" id="{7DF40F52-2552-3F5E-F729-AAC4209330CF}"/>
              </a:ext>
            </a:extLst>
          </p:cNvPr>
          <p:cNvGrpSpPr/>
          <p:nvPr/>
        </p:nvGrpSpPr>
        <p:grpSpPr>
          <a:xfrm>
            <a:off x="6082119" y="3402130"/>
            <a:ext cx="2055097" cy="470071"/>
            <a:chOff x="5881988" y="3179123"/>
            <a:chExt cx="2055097" cy="470071"/>
          </a:xfrm>
        </p:grpSpPr>
        <p:sp>
          <p:nvSpPr>
            <p:cNvPr id="102" name="Rectangle">
              <a:extLst>
                <a:ext uri="{FF2B5EF4-FFF2-40B4-BE49-F238E27FC236}">
                  <a16:creationId xmlns:a16="http://schemas.microsoft.com/office/drawing/2014/main" id="{35D6B7C8-1DA3-8483-1455-AC4F99809825}"/>
                </a:ext>
              </a:extLst>
            </p:cNvPr>
            <p:cNvSpPr/>
            <p:nvPr/>
          </p:nvSpPr>
          <p:spPr>
            <a:xfrm>
              <a:off x="5881988" y="3179123"/>
              <a:ext cx="2055097" cy="470071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50000"/>
                    <a:alpha val="0"/>
                  </a:schemeClr>
                </a:gs>
                <a:gs pos="68000">
                  <a:srgbClr val="B01F24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+mn-lt"/>
              </a:endParaRPr>
            </a:p>
          </p:txBody>
        </p:sp>
        <p:sp>
          <p:nvSpPr>
            <p:cNvPr id="103" name="矩形 102">
              <a:extLst>
                <a:ext uri="{FF2B5EF4-FFF2-40B4-BE49-F238E27FC236}">
                  <a16:creationId xmlns:a16="http://schemas.microsoft.com/office/drawing/2014/main" id="{F10241CF-CE9B-DFEF-9A5E-A9B849B4DFF1}"/>
                </a:ext>
              </a:extLst>
            </p:cNvPr>
            <p:cNvSpPr/>
            <p:nvPr/>
          </p:nvSpPr>
          <p:spPr>
            <a:xfrm>
              <a:off x="5881988" y="3245455"/>
              <a:ext cx="2055097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5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单击添加文字内容</a:t>
              </a:r>
            </a:p>
          </p:txBody>
        </p:sp>
      </p:grpSp>
      <p:sp>
        <p:nvSpPr>
          <p:cNvPr id="106" name="图片占位符 5">
            <a:extLst>
              <a:ext uri="{FF2B5EF4-FFF2-40B4-BE49-F238E27FC236}">
                <a16:creationId xmlns:a16="http://schemas.microsoft.com/office/drawing/2014/main" id="{FB5F3F5E-494F-3C4F-A3E7-1273950F0868}"/>
              </a:ext>
            </a:extLst>
          </p:cNvPr>
          <p:cNvSpPr txBox="1">
            <a:spLocks/>
          </p:cNvSpPr>
          <p:nvPr/>
        </p:nvSpPr>
        <p:spPr>
          <a:xfrm>
            <a:off x="6007360" y="1472514"/>
            <a:ext cx="3578235" cy="2504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kumimoji="1" lang="zh-CN" altLang="en-US"/>
          </a:p>
        </p:txBody>
      </p:sp>
      <p:sp>
        <p:nvSpPr>
          <p:cNvPr id="107" name="图片占位符 5">
            <a:extLst>
              <a:ext uri="{FF2B5EF4-FFF2-40B4-BE49-F238E27FC236}">
                <a16:creationId xmlns:a16="http://schemas.microsoft.com/office/drawing/2014/main" id="{00198430-A0F3-5BAE-4EFF-0BB3ADF2E4D0}"/>
              </a:ext>
            </a:extLst>
          </p:cNvPr>
          <p:cNvSpPr txBox="1">
            <a:spLocks/>
          </p:cNvSpPr>
          <p:nvPr/>
        </p:nvSpPr>
        <p:spPr>
          <a:xfrm>
            <a:off x="3169158" y="4144462"/>
            <a:ext cx="3339517" cy="2335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kumimoji="1" lang="zh-CN" altLang="en-US"/>
          </a:p>
        </p:txBody>
      </p:sp>
      <p:sp>
        <p:nvSpPr>
          <p:cNvPr id="108" name="图片占位符 5">
            <a:extLst>
              <a:ext uri="{FF2B5EF4-FFF2-40B4-BE49-F238E27FC236}">
                <a16:creationId xmlns:a16="http://schemas.microsoft.com/office/drawing/2014/main" id="{51799D28-1560-7842-C6E2-857F206F47FC}"/>
              </a:ext>
            </a:extLst>
          </p:cNvPr>
          <p:cNvSpPr txBox="1">
            <a:spLocks/>
          </p:cNvSpPr>
          <p:nvPr/>
        </p:nvSpPr>
        <p:spPr>
          <a:xfrm>
            <a:off x="6791132" y="4144462"/>
            <a:ext cx="3530387" cy="2335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kumimoji="1" lang="zh-CN" altLang="en-US"/>
          </a:p>
        </p:txBody>
      </p:sp>
      <p:sp>
        <p:nvSpPr>
          <p:cNvPr id="109" name="图片占位符 5">
            <a:extLst>
              <a:ext uri="{FF2B5EF4-FFF2-40B4-BE49-F238E27FC236}">
                <a16:creationId xmlns:a16="http://schemas.microsoft.com/office/drawing/2014/main" id="{65F77568-E3A8-CF32-BBE8-AFA599DB181C}"/>
              </a:ext>
            </a:extLst>
          </p:cNvPr>
          <p:cNvSpPr txBox="1">
            <a:spLocks/>
          </p:cNvSpPr>
          <p:nvPr/>
        </p:nvSpPr>
        <p:spPr>
          <a:xfrm>
            <a:off x="3161942" y="4144462"/>
            <a:ext cx="3339518" cy="2335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kumimoji="1" lang="zh-CN" altLang="en-US"/>
          </a:p>
        </p:txBody>
      </p:sp>
      <p:sp>
        <p:nvSpPr>
          <p:cNvPr id="110" name="图片占位符 5">
            <a:extLst>
              <a:ext uri="{FF2B5EF4-FFF2-40B4-BE49-F238E27FC236}">
                <a16:creationId xmlns:a16="http://schemas.microsoft.com/office/drawing/2014/main" id="{F835CE40-45B5-5907-3D3B-A67A8AE3792D}"/>
              </a:ext>
            </a:extLst>
          </p:cNvPr>
          <p:cNvSpPr txBox="1">
            <a:spLocks/>
          </p:cNvSpPr>
          <p:nvPr/>
        </p:nvSpPr>
        <p:spPr>
          <a:xfrm>
            <a:off x="1019724" y="2525460"/>
            <a:ext cx="4795615" cy="3301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kumimoji="1" lang="zh-CN" altLang="en-US" dirty="0"/>
          </a:p>
        </p:txBody>
      </p:sp>
      <p:sp>
        <p:nvSpPr>
          <p:cNvPr id="112" name="图片占位符 11">
            <a:extLst>
              <a:ext uri="{FF2B5EF4-FFF2-40B4-BE49-F238E27FC236}">
                <a16:creationId xmlns:a16="http://schemas.microsoft.com/office/drawing/2014/main" id="{5CD25F20-F367-5636-6B21-81D495B1BC5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93374" y="4090855"/>
            <a:ext cx="3483744" cy="2499249"/>
          </a:xfrm>
        </p:spPr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976227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13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YinZJG#"/>
  <p:tag name="MH_LAYOUT" val="TitleSubTitle"/>
  <p:tag name="MH" val="20161022181333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2"/>
</p:tagLst>
</file>

<file path=ppt/theme/theme1.xml><?xml version="1.0" encoding="utf-8"?>
<a:theme xmlns:a="http://schemas.openxmlformats.org/drawingml/2006/main" name="自定义设计方案">
  <a:themeElements>
    <a:clrScheme name="红橙色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1214</Words>
  <Application>Microsoft Office PowerPoint</Application>
  <PresentationFormat>自定义</PresentationFormat>
  <Paragraphs>179</Paragraphs>
  <Slides>18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等线</vt:lpstr>
      <vt:lpstr>思源黑体 CN Bold</vt:lpstr>
      <vt:lpstr>思源宋体 CN</vt:lpstr>
      <vt:lpstr>思源宋体 CN Heavy</vt:lpstr>
      <vt:lpstr>Microsoft YaHei</vt:lpstr>
      <vt:lpstr>Microsoft YaHei</vt:lpstr>
      <vt:lpstr>微软雅黑 Light</vt:lpstr>
      <vt:lpstr>Arial</vt:lpstr>
      <vt:lpstr>Calibri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bt134</dc:title>
  <dc:creator/>
  <cp:lastModifiedBy/>
  <cp:revision>1</cp:revision>
  <dcterms:created xsi:type="dcterms:W3CDTF">2016-11-21T13:43:25Z</dcterms:created>
  <dcterms:modified xsi:type="dcterms:W3CDTF">2022-06-20T08:54:45Z</dcterms:modified>
</cp:coreProperties>
</file>