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wmf" ContentType="image/x-wmf"/>
  <Default Extension="rels" ContentType="application/vnd.openxmlformats-package.relationships+xml"/>
  <Default Extension="xml" ContentType="application/xml"/>
  <Override PartName="/ppt/presentation.xml" ContentType="application/vnd.ms-powerpoint.presentation.macroEnabled.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commentAuthors.xml" ContentType="application/vnd.openxmlformats-officedocument.presentationml.commentAuthors+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wmf"/><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9" r:id="rId1"/>
  </p:sldMasterIdLst>
  <p:sldIdLst>
    <p:sldId id="256" r:id="rId2"/>
    <p:sldId id="347" r:id="rId3"/>
    <p:sldId id="354" r:id="rId4"/>
    <p:sldId id="355" r:id="rId5"/>
    <p:sldId id="356" r:id="rId6"/>
    <p:sldId id="357" r:id="rId7"/>
    <p:sldId id="358" r:id="rId8"/>
    <p:sldId id="380" r:id="rId9"/>
    <p:sldId id="280" r:id="rId10"/>
    <p:sldId id="338" r:id="rId11"/>
    <p:sldId id="359" r:id="rId12"/>
    <p:sldId id="360" r:id="rId13"/>
    <p:sldId id="361" r:id="rId14"/>
    <p:sldId id="362" r:id="rId15"/>
    <p:sldId id="363" r:id="rId16"/>
    <p:sldId id="364" r:id="rId17"/>
    <p:sldId id="365" r:id="rId18"/>
    <p:sldId id="366" r:id="rId19"/>
    <p:sldId id="367" r:id="rId20"/>
    <p:sldId id="370" r:id="rId21"/>
    <p:sldId id="371" r:id="rId22"/>
    <p:sldId id="368" r:id="rId23"/>
    <p:sldId id="373" r:id="rId24"/>
    <p:sldId id="377" r:id="rId25"/>
    <p:sldId id="378" r:id="rId26"/>
    <p:sldId id="379" r:id="rId27"/>
    <p:sldId id="374" r:id="rId28"/>
  </p:sldIdLst>
  <p:sldSz cx="9144000" cy="6858000" type="screen4x3"/>
  <p:notesSz cx="6858000" cy="9144000"/>
  <p:defaultTextStyle>
    <a:defPPr>
      <a:defRPr lang="zh-CN"/>
    </a:defPPr>
    <a:lvl1pPr algn="l" rtl="0" fontAlgn="base">
      <a:spcBef>
        <a:spcPct val="0"/>
      </a:spcBef>
      <a:spcAft>
        <a:spcPct val="0"/>
      </a:spcAft>
      <a:defRPr kern="1200">
        <a:solidFill>
          <a:schemeClr val="tx1"/>
        </a:solidFill>
        <a:latin typeface="Arial" charset="0"/>
        <a:ea typeface="宋体" charset="-122"/>
        <a:cs typeface="+mn-cs"/>
      </a:defRPr>
    </a:lvl1pPr>
    <a:lvl2pPr marL="457200" algn="l" rtl="0" fontAlgn="base">
      <a:spcBef>
        <a:spcPct val="0"/>
      </a:spcBef>
      <a:spcAft>
        <a:spcPct val="0"/>
      </a:spcAft>
      <a:defRPr kern="1200">
        <a:solidFill>
          <a:schemeClr val="tx1"/>
        </a:solidFill>
        <a:latin typeface="Arial" charset="0"/>
        <a:ea typeface="宋体" charset="-122"/>
        <a:cs typeface="+mn-cs"/>
      </a:defRPr>
    </a:lvl2pPr>
    <a:lvl3pPr marL="914400" algn="l" rtl="0" fontAlgn="base">
      <a:spcBef>
        <a:spcPct val="0"/>
      </a:spcBef>
      <a:spcAft>
        <a:spcPct val="0"/>
      </a:spcAft>
      <a:defRPr kern="1200">
        <a:solidFill>
          <a:schemeClr val="tx1"/>
        </a:solidFill>
        <a:latin typeface="Arial" charset="0"/>
        <a:ea typeface="宋体" charset="-122"/>
        <a:cs typeface="+mn-cs"/>
      </a:defRPr>
    </a:lvl3pPr>
    <a:lvl4pPr marL="1371600" algn="l" rtl="0" fontAlgn="base">
      <a:spcBef>
        <a:spcPct val="0"/>
      </a:spcBef>
      <a:spcAft>
        <a:spcPct val="0"/>
      </a:spcAft>
      <a:defRPr kern="1200">
        <a:solidFill>
          <a:schemeClr val="tx1"/>
        </a:solidFill>
        <a:latin typeface="Arial" charset="0"/>
        <a:ea typeface="宋体" charset="-122"/>
        <a:cs typeface="+mn-cs"/>
      </a:defRPr>
    </a:lvl4pPr>
    <a:lvl5pPr marL="1828800" algn="l" rtl="0" fontAlgn="base">
      <a:spcBef>
        <a:spcPct val="0"/>
      </a:spcBef>
      <a:spcAft>
        <a:spcPct val="0"/>
      </a:spcAft>
      <a:defRPr kern="1200">
        <a:solidFill>
          <a:schemeClr val="tx1"/>
        </a:solidFill>
        <a:latin typeface="Arial" charset="0"/>
        <a:ea typeface="宋体" charset="-122"/>
        <a:cs typeface="+mn-cs"/>
      </a:defRPr>
    </a:lvl5pPr>
    <a:lvl6pPr marL="2286000" algn="l" defTabSz="914400" rtl="0" eaLnBrk="1" latinLnBrk="0" hangingPunct="1">
      <a:defRPr kern="1200">
        <a:solidFill>
          <a:schemeClr val="tx1"/>
        </a:solidFill>
        <a:latin typeface="Arial" charset="0"/>
        <a:ea typeface="宋体" charset="-122"/>
        <a:cs typeface="+mn-cs"/>
      </a:defRPr>
    </a:lvl6pPr>
    <a:lvl7pPr marL="2743200" algn="l" defTabSz="914400" rtl="0" eaLnBrk="1" latinLnBrk="0" hangingPunct="1">
      <a:defRPr kern="1200">
        <a:solidFill>
          <a:schemeClr val="tx1"/>
        </a:solidFill>
        <a:latin typeface="Arial" charset="0"/>
        <a:ea typeface="宋体" charset="-122"/>
        <a:cs typeface="+mn-cs"/>
      </a:defRPr>
    </a:lvl7pPr>
    <a:lvl8pPr marL="3200400" algn="l" defTabSz="914400" rtl="0" eaLnBrk="1" latinLnBrk="0" hangingPunct="1">
      <a:defRPr kern="1200">
        <a:solidFill>
          <a:schemeClr val="tx1"/>
        </a:solidFill>
        <a:latin typeface="Arial" charset="0"/>
        <a:ea typeface="宋体" charset="-122"/>
        <a:cs typeface="+mn-cs"/>
      </a:defRPr>
    </a:lvl8pPr>
    <a:lvl9pPr marL="3657600" algn="l" defTabSz="914400" rtl="0" eaLnBrk="1" latinLnBrk="0" hangingPunct="1">
      <a:defRPr kern="1200">
        <a:solidFill>
          <a:schemeClr val="tx1"/>
        </a:solidFill>
        <a:latin typeface="Arial" charset="0"/>
        <a:ea typeface="宋体" charset="-122"/>
        <a:cs typeface="+mn-cs"/>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ibm" initials="" lastIdx="1" clrIdx="0"/>
</p:cmAuthorLst>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591" autoAdjust="0"/>
    <p:restoredTop sz="94646" autoAdjust="0"/>
  </p:normalViewPr>
  <p:slideViewPr>
    <p:cSldViewPr>
      <p:cViewPr>
        <p:scale>
          <a:sx n="75" d="100"/>
          <a:sy n="75" d="100"/>
        </p:scale>
        <p:origin x="-1332" y="-204"/>
      </p:cViewPr>
      <p:guideLst>
        <p:guide orient="horz" pos="2160"/>
        <p:guide pos="2880"/>
      </p:guideLst>
    </p:cSldViewPr>
  </p:slideViewPr>
  <p:notesTextViewPr>
    <p:cViewPr>
      <p:scale>
        <a:sx n="100" d="100"/>
        <a:sy n="100" d="100"/>
      </p:scale>
      <p:origin x="0" y="0"/>
    </p:cViewPr>
  </p:notesTextViewPr>
  <p:sorterViewPr>
    <p:cViewPr>
      <p:scale>
        <a:sx n="66" d="100"/>
        <a:sy n="66" d="100"/>
      </p:scale>
      <p:origin x="0" y="180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commentAuthors" Target="commentAuthor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标题幻灯片">
    <p:spTree>
      <p:nvGrpSpPr>
        <p:cNvPr id="1" name=""/>
        <p:cNvGrpSpPr/>
        <p:nvPr/>
      </p:nvGrpSpPr>
      <p:grpSpPr>
        <a:xfrm>
          <a:off x="0" y="0"/>
          <a:ext cx="0" cy="0"/>
          <a:chOff x="0" y="0"/>
          <a:chExt cx="0" cy="0"/>
        </a:xfrm>
      </p:grpSpPr>
      <p:grpSp>
        <p:nvGrpSpPr>
          <p:cNvPr id="4" name="Group 2"/>
          <p:cNvGrpSpPr>
            <a:grpSpLocks/>
          </p:cNvGrpSpPr>
          <p:nvPr/>
        </p:nvGrpSpPr>
        <p:grpSpPr bwMode="auto">
          <a:xfrm>
            <a:off x="-6350" y="20638"/>
            <a:ext cx="9144000" cy="6858000"/>
            <a:chOff x="0" y="0"/>
            <a:chExt cx="5760" cy="4320"/>
          </a:xfrm>
        </p:grpSpPr>
        <p:sp>
          <p:nvSpPr>
            <p:cNvPr id="5" name="Freeform 3"/>
            <p:cNvSpPr>
              <a:spLocks/>
            </p:cNvSpPr>
            <p:nvPr/>
          </p:nvSpPr>
          <p:spPr bwMode="hidden">
            <a:xfrm>
              <a:off x="0" y="3072"/>
              <a:ext cx="5760" cy="1248"/>
            </a:xfrm>
            <a:custGeom>
              <a:avLst/>
              <a:gdLst/>
              <a:ahLst/>
              <a:cxnLst>
                <a:cxn ang="0">
                  <a:pos x="6027" y="2296"/>
                </a:cxn>
                <a:cxn ang="0">
                  <a:pos x="0" y="2296"/>
                </a:cxn>
                <a:cxn ang="0">
                  <a:pos x="0" y="0"/>
                </a:cxn>
                <a:cxn ang="0">
                  <a:pos x="6027" y="0"/>
                </a:cxn>
                <a:cxn ang="0">
                  <a:pos x="6027" y="2296"/>
                </a:cxn>
                <a:cxn ang="0">
                  <a:pos x="6027" y="2296"/>
                </a:cxn>
              </a:cxnLst>
              <a:rect l="0" t="0" r="r" b="b"/>
              <a:pathLst>
                <a:path w="6027" h="2296">
                  <a:moveTo>
                    <a:pt x="6027" y="2296"/>
                  </a:moveTo>
                  <a:lnTo>
                    <a:pt x="0" y="2296"/>
                  </a:lnTo>
                  <a:lnTo>
                    <a:pt x="0" y="0"/>
                  </a:lnTo>
                  <a:lnTo>
                    <a:pt x="6027" y="0"/>
                  </a:lnTo>
                  <a:lnTo>
                    <a:pt x="6027" y="2296"/>
                  </a:lnTo>
                  <a:lnTo>
                    <a:pt x="6027" y="2296"/>
                  </a:lnTo>
                  <a:close/>
                </a:path>
              </a:pathLst>
            </a:custGeom>
            <a:gradFill rotWithShape="0">
              <a:gsLst>
                <a:gs pos="0">
                  <a:schemeClr val="bg1"/>
                </a:gs>
                <a:gs pos="100000">
                  <a:schemeClr val="accent2"/>
                </a:gs>
              </a:gsLst>
              <a:lin ang="5400000" scaled="1"/>
            </a:gradFill>
            <a:ln w="9525">
              <a:noFill/>
              <a:round/>
              <a:headEnd/>
              <a:tailEnd/>
            </a:ln>
          </p:spPr>
          <p:txBody>
            <a:bodyPr/>
            <a:lstStyle/>
            <a:p>
              <a:pPr>
                <a:defRPr/>
              </a:pPr>
              <a:endParaRPr lang="zh-CN" altLang="en-US">
                <a:ea typeface="宋体" pitchFamily="2" charset="-122"/>
              </a:endParaRPr>
            </a:p>
          </p:txBody>
        </p:sp>
        <p:sp>
          <p:nvSpPr>
            <p:cNvPr id="6" name="Freeform 4"/>
            <p:cNvSpPr>
              <a:spLocks/>
            </p:cNvSpPr>
            <p:nvPr/>
          </p:nvSpPr>
          <p:spPr bwMode="hidden">
            <a:xfrm>
              <a:off x="0" y="0"/>
              <a:ext cx="5760" cy="3072"/>
            </a:xfrm>
            <a:custGeom>
              <a:avLst/>
              <a:gdLst/>
              <a:ahLst/>
              <a:cxnLst>
                <a:cxn ang="0">
                  <a:pos x="6027" y="2296"/>
                </a:cxn>
                <a:cxn ang="0">
                  <a:pos x="0" y="2296"/>
                </a:cxn>
                <a:cxn ang="0">
                  <a:pos x="0" y="0"/>
                </a:cxn>
                <a:cxn ang="0">
                  <a:pos x="6027" y="0"/>
                </a:cxn>
                <a:cxn ang="0">
                  <a:pos x="6027" y="2296"/>
                </a:cxn>
                <a:cxn ang="0">
                  <a:pos x="6027" y="2296"/>
                </a:cxn>
              </a:cxnLst>
              <a:rect l="0" t="0" r="r" b="b"/>
              <a:pathLst>
                <a:path w="6027" h="2296">
                  <a:moveTo>
                    <a:pt x="6027" y="2296"/>
                  </a:moveTo>
                  <a:lnTo>
                    <a:pt x="0" y="2296"/>
                  </a:lnTo>
                  <a:lnTo>
                    <a:pt x="0" y="0"/>
                  </a:lnTo>
                  <a:lnTo>
                    <a:pt x="6027" y="0"/>
                  </a:lnTo>
                  <a:lnTo>
                    <a:pt x="6027" y="2296"/>
                  </a:lnTo>
                  <a:lnTo>
                    <a:pt x="6027" y="2296"/>
                  </a:lnTo>
                  <a:close/>
                </a:path>
              </a:pathLst>
            </a:custGeom>
            <a:gradFill rotWithShape="0">
              <a:gsLst>
                <a:gs pos="0">
                  <a:schemeClr val="bg1">
                    <a:gamma/>
                    <a:shade val="46275"/>
                    <a:invGamma/>
                  </a:schemeClr>
                </a:gs>
                <a:gs pos="100000">
                  <a:schemeClr val="bg1"/>
                </a:gs>
              </a:gsLst>
              <a:lin ang="5400000" scaled="1"/>
            </a:gradFill>
            <a:ln w="9525">
              <a:noFill/>
              <a:round/>
              <a:headEnd/>
              <a:tailEnd/>
            </a:ln>
          </p:spPr>
          <p:txBody>
            <a:bodyPr/>
            <a:lstStyle/>
            <a:p>
              <a:pPr>
                <a:defRPr/>
              </a:pPr>
              <a:endParaRPr lang="zh-CN" altLang="en-US">
                <a:ea typeface="宋体" pitchFamily="2" charset="-122"/>
              </a:endParaRPr>
            </a:p>
          </p:txBody>
        </p:sp>
      </p:grpSp>
      <p:sp>
        <p:nvSpPr>
          <p:cNvPr id="7" name="Freeform 5"/>
          <p:cNvSpPr>
            <a:spLocks/>
          </p:cNvSpPr>
          <p:nvPr/>
        </p:nvSpPr>
        <p:spPr bwMode="hidden">
          <a:xfrm>
            <a:off x="6242050" y="6269038"/>
            <a:ext cx="2895600" cy="609600"/>
          </a:xfrm>
          <a:custGeom>
            <a:avLst/>
            <a:gdLst/>
            <a:ahLst/>
            <a:cxnLst>
              <a:cxn ang="0">
                <a:pos x="5748" y="246"/>
              </a:cxn>
              <a:cxn ang="0">
                <a:pos x="0" y="246"/>
              </a:cxn>
              <a:cxn ang="0">
                <a:pos x="0" y="0"/>
              </a:cxn>
              <a:cxn ang="0">
                <a:pos x="5748" y="0"/>
              </a:cxn>
              <a:cxn ang="0">
                <a:pos x="5748" y="246"/>
              </a:cxn>
              <a:cxn ang="0">
                <a:pos x="5748" y="246"/>
              </a:cxn>
            </a:cxnLst>
            <a:rect l="0" t="0" r="r" b="b"/>
            <a:pathLst>
              <a:path w="5748" h="246">
                <a:moveTo>
                  <a:pt x="5748" y="246"/>
                </a:moveTo>
                <a:lnTo>
                  <a:pt x="0" y="246"/>
                </a:lnTo>
                <a:lnTo>
                  <a:pt x="0" y="0"/>
                </a:lnTo>
                <a:lnTo>
                  <a:pt x="5748" y="0"/>
                </a:lnTo>
                <a:lnTo>
                  <a:pt x="5748" y="246"/>
                </a:lnTo>
                <a:lnTo>
                  <a:pt x="5748" y="246"/>
                </a:lnTo>
                <a:close/>
              </a:path>
            </a:pathLst>
          </a:custGeom>
          <a:gradFill rotWithShape="0">
            <a:gsLst>
              <a:gs pos="0">
                <a:schemeClr val="bg1"/>
              </a:gs>
              <a:gs pos="100000">
                <a:schemeClr val="hlink"/>
              </a:gs>
            </a:gsLst>
            <a:lin ang="18900000" scaled="1"/>
          </a:gradFill>
          <a:ln w="9525">
            <a:noFill/>
            <a:round/>
            <a:headEnd/>
            <a:tailEnd/>
          </a:ln>
        </p:spPr>
        <p:txBody>
          <a:bodyPr/>
          <a:lstStyle/>
          <a:p>
            <a:pPr>
              <a:defRPr/>
            </a:pPr>
            <a:endParaRPr lang="zh-CN" altLang="en-US">
              <a:ea typeface="宋体" pitchFamily="2" charset="-122"/>
            </a:endParaRPr>
          </a:p>
        </p:txBody>
      </p:sp>
      <p:grpSp>
        <p:nvGrpSpPr>
          <p:cNvPr id="8" name="Group 6"/>
          <p:cNvGrpSpPr>
            <a:grpSpLocks/>
          </p:cNvGrpSpPr>
          <p:nvPr/>
        </p:nvGrpSpPr>
        <p:grpSpPr bwMode="auto">
          <a:xfrm>
            <a:off x="-1588" y="6034088"/>
            <a:ext cx="7845426" cy="850900"/>
            <a:chOff x="0" y="3792"/>
            <a:chExt cx="4942" cy="536"/>
          </a:xfrm>
        </p:grpSpPr>
        <p:sp>
          <p:nvSpPr>
            <p:cNvPr id="9" name="Freeform 7"/>
            <p:cNvSpPr>
              <a:spLocks/>
            </p:cNvSpPr>
            <p:nvPr userDrawn="1"/>
          </p:nvSpPr>
          <p:spPr bwMode="ltGray">
            <a:xfrm>
              <a:off x="1488" y="3792"/>
              <a:ext cx="3240" cy="536"/>
            </a:xfrm>
            <a:custGeom>
              <a:avLst/>
              <a:gdLst/>
              <a:ahLst/>
              <a:cxnLst>
                <a:cxn ang="0">
                  <a:pos x="3132" y="469"/>
                </a:cxn>
                <a:cxn ang="0">
                  <a:pos x="2995" y="395"/>
                </a:cxn>
                <a:cxn ang="0">
                  <a:pos x="2911" y="375"/>
                </a:cxn>
                <a:cxn ang="0">
                  <a:pos x="2678" y="228"/>
                </a:cxn>
                <a:cxn ang="0">
                  <a:pos x="2553" y="74"/>
                </a:cxn>
                <a:cxn ang="0">
                  <a:pos x="2457" y="7"/>
                </a:cxn>
                <a:cxn ang="0">
                  <a:pos x="2403" y="47"/>
                </a:cxn>
                <a:cxn ang="0">
                  <a:pos x="2289" y="74"/>
                </a:cxn>
                <a:cxn ang="0">
                  <a:pos x="2134" y="74"/>
                </a:cxn>
                <a:cxn ang="0">
                  <a:pos x="2044" y="128"/>
                </a:cxn>
                <a:cxn ang="0">
                  <a:pos x="1775" y="222"/>
                </a:cxn>
                <a:cxn ang="0">
                  <a:pos x="1602" y="181"/>
                </a:cxn>
                <a:cxn ang="0">
                  <a:pos x="1560" y="101"/>
                </a:cxn>
                <a:cxn ang="0">
                  <a:pos x="1542" y="87"/>
                </a:cxn>
                <a:cxn ang="0">
                  <a:pos x="1446" y="60"/>
                </a:cxn>
                <a:cxn ang="0">
                  <a:pos x="1375" y="74"/>
                </a:cxn>
                <a:cxn ang="0">
                  <a:pos x="1309" y="87"/>
                </a:cxn>
                <a:cxn ang="0">
                  <a:pos x="1243" y="13"/>
                </a:cxn>
                <a:cxn ang="0">
                  <a:pos x="1225" y="0"/>
                </a:cxn>
                <a:cxn ang="0">
                  <a:pos x="1189" y="0"/>
                </a:cxn>
                <a:cxn ang="0">
                  <a:pos x="1106" y="34"/>
                </a:cxn>
                <a:cxn ang="0">
                  <a:pos x="1106" y="34"/>
                </a:cxn>
                <a:cxn ang="0">
                  <a:pos x="1094" y="40"/>
                </a:cxn>
                <a:cxn ang="0">
                  <a:pos x="1070" y="54"/>
                </a:cxn>
                <a:cxn ang="0">
                  <a:pos x="1034" y="74"/>
                </a:cxn>
                <a:cxn ang="0">
                  <a:pos x="1004" y="74"/>
                </a:cxn>
                <a:cxn ang="0">
                  <a:pos x="986" y="74"/>
                </a:cxn>
                <a:cxn ang="0">
                  <a:pos x="956" y="81"/>
                </a:cxn>
                <a:cxn ang="0">
                  <a:pos x="920" y="94"/>
                </a:cxn>
                <a:cxn ang="0">
                  <a:pos x="884" y="107"/>
                </a:cxn>
                <a:cxn ang="0">
                  <a:pos x="843" y="128"/>
                </a:cxn>
                <a:cxn ang="0">
                  <a:pos x="813" y="141"/>
                </a:cxn>
                <a:cxn ang="0">
                  <a:pos x="789" y="148"/>
                </a:cxn>
                <a:cxn ang="0">
                  <a:pos x="783" y="154"/>
                </a:cxn>
                <a:cxn ang="0">
                  <a:pos x="556" y="228"/>
                </a:cxn>
                <a:cxn ang="0">
                  <a:pos x="394" y="294"/>
                </a:cxn>
                <a:cxn ang="0">
                  <a:pos x="107" y="462"/>
                </a:cxn>
                <a:cxn ang="0">
                  <a:pos x="0" y="536"/>
                </a:cxn>
                <a:cxn ang="0">
                  <a:pos x="3240" y="536"/>
                </a:cxn>
                <a:cxn ang="0">
                  <a:pos x="3132" y="469"/>
                </a:cxn>
                <a:cxn ang="0">
                  <a:pos x="3132" y="469"/>
                </a:cxn>
              </a:cxnLst>
              <a:rect l="0" t="0" r="r" b="b"/>
              <a:pathLst>
                <a:path w="3240" h="536">
                  <a:moveTo>
                    <a:pt x="3132" y="469"/>
                  </a:moveTo>
                  <a:lnTo>
                    <a:pt x="2995" y="395"/>
                  </a:lnTo>
                  <a:lnTo>
                    <a:pt x="2911" y="375"/>
                  </a:lnTo>
                  <a:lnTo>
                    <a:pt x="2678" y="228"/>
                  </a:lnTo>
                  <a:lnTo>
                    <a:pt x="2553" y="74"/>
                  </a:lnTo>
                  <a:lnTo>
                    <a:pt x="2457" y="7"/>
                  </a:lnTo>
                  <a:lnTo>
                    <a:pt x="2403" y="47"/>
                  </a:lnTo>
                  <a:lnTo>
                    <a:pt x="2289" y="74"/>
                  </a:lnTo>
                  <a:lnTo>
                    <a:pt x="2134" y="74"/>
                  </a:lnTo>
                  <a:lnTo>
                    <a:pt x="2044" y="128"/>
                  </a:lnTo>
                  <a:lnTo>
                    <a:pt x="1775" y="222"/>
                  </a:lnTo>
                  <a:lnTo>
                    <a:pt x="1602" y="181"/>
                  </a:lnTo>
                  <a:lnTo>
                    <a:pt x="1560" y="101"/>
                  </a:lnTo>
                  <a:lnTo>
                    <a:pt x="1542" y="87"/>
                  </a:lnTo>
                  <a:lnTo>
                    <a:pt x="1446" y="60"/>
                  </a:lnTo>
                  <a:lnTo>
                    <a:pt x="1375" y="74"/>
                  </a:lnTo>
                  <a:lnTo>
                    <a:pt x="1309" y="87"/>
                  </a:lnTo>
                  <a:lnTo>
                    <a:pt x="1243" y="13"/>
                  </a:lnTo>
                  <a:lnTo>
                    <a:pt x="1225" y="0"/>
                  </a:lnTo>
                  <a:lnTo>
                    <a:pt x="1189" y="0"/>
                  </a:lnTo>
                  <a:lnTo>
                    <a:pt x="1106" y="34"/>
                  </a:lnTo>
                  <a:lnTo>
                    <a:pt x="1106" y="34"/>
                  </a:lnTo>
                  <a:lnTo>
                    <a:pt x="1094" y="40"/>
                  </a:lnTo>
                  <a:lnTo>
                    <a:pt x="1070" y="54"/>
                  </a:lnTo>
                  <a:lnTo>
                    <a:pt x="1034" y="74"/>
                  </a:lnTo>
                  <a:lnTo>
                    <a:pt x="1004" y="74"/>
                  </a:lnTo>
                  <a:lnTo>
                    <a:pt x="986" y="74"/>
                  </a:lnTo>
                  <a:lnTo>
                    <a:pt x="956" y="81"/>
                  </a:lnTo>
                  <a:lnTo>
                    <a:pt x="920" y="94"/>
                  </a:lnTo>
                  <a:lnTo>
                    <a:pt x="884" y="107"/>
                  </a:lnTo>
                  <a:lnTo>
                    <a:pt x="843" y="128"/>
                  </a:lnTo>
                  <a:lnTo>
                    <a:pt x="813" y="141"/>
                  </a:lnTo>
                  <a:lnTo>
                    <a:pt x="789" y="148"/>
                  </a:lnTo>
                  <a:lnTo>
                    <a:pt x="783" y="154"/>
                  </a:lnTo>
                  <a:lnTo>
                    <a:pt x="556" y="228"/>
                  </a:lnTo>
                  <a:lnTo>
                    <a:pt x="394" y="294"/>
                  </a:lnTo>
                  <a:lnTo>
                    <a:pt x="107" y="462"/>
                  </a:lnTo>
                  <a:lnTo>
                    <a:pt x="0" y="536"/>
                  </a:lnTo>
                  <a:lnTo>
                    <a:pt x="3240" y="536"/>
                  </a:lnTo>
                  <a:lnTo>
                    <a:pt x="3132" y="469"/>
                  </a:lnTo>
                  <a:lnTo>
                    <a:pt x="3132" y="469"/>
                  </a:lnTo>
                  <a:close/>
                </a:path>
              </a:pathLst>
            </a:custGeom>
            <a:gradFill rotWithShape="0">
              <a:gsLst>
                <a:gs pos="0">
                  <a:schemeClr val="bg2">
                    <a:gamma/>
                    <a:tint val="66667"/>
                    <a:invGamma/>
                  </a:schemeClr>
                </a:gs>
                <a:gs pos="100000">
                  <a:schemeClr val="bg2"/>
                </a:gs>
              </a:gsLst>
              <a:lin ang="5400000" scaled="1"/>
            </a:gradFill>
            <a:ln w="9525">
              <a:noFill/>
              <a:round/>
              <a:headEnd/>
              <a:tailEnd/>
            </a:ln>
          </p:spPr>
          <p:txBody>
            <a:bodyPr/>
            <a:lstStyle/>
            <a:p>
              <a:pPr>
                <a:defRPr/>
              </a:pPr>
              <a:endParaRPr lang="zh-CN" altLang="en-US">
                <a:ea typeface="宋体" pitchFamily="2" charset="-122"/>
              </a:endParaRPr>
            </a:p>
          </p:txBody>
        </p:sp>
        <p:grpSp>
          <p:nvGrpSpPr>
            <p:cNvPr id="10" name="Group 8"/>
            <p:cNvGrpSpPr>
              <a:grpSpLocks/>
            </p:cNvGrpSpPr>
            <p:nvPr userDrawn="1"/>
          </p:nvGrpSpPr>
          <p:grpSpPr bwMode="auto">
            <a:xfrm>
              <a:off x="2486" y="3792"/>
              <a:ext cx="2456" cy="536"/>
              <a:chOff x="2486" y="3792"/>
              <a:chExt cx="2456" cy="536"/>
            </a:xfrm>
          </p:grpSpPr>
          <p:sp>
            <p:nvSpPr>
              <p:cNvPr id="12" name="Freeform 9"/>
              <p:cNvSpPr>
                <a:spLocks/>
              </p:cNvSpPr>
              <p:nvPr userDrawn="1"/>
            </p:nvSpPr>
            <p:spPr bwMode="ltGray">
              <a:xfrm>
                <a:off x="3948" y="3799"/>
                <a:ext cx="994" cy="529"/>
              </a:xfrm>
              <a:custGeom>
                <a:avLst/>
                <a:gdLst/>
                <a:ahLst/>
                <a:cxnLst>
                  <a:cxn ang="0">
                    <a:pos x="636" y="373"/>
                  </a:cxn>
                  <a:cxn ang="0">
                    <a:pos x="495" y="370"/>
                  </a:cxn>
                  <a:cxn ang="0">
                    <a:pos x="280" y="249"/>
                  </a:cxn>
                  <a:cxn ang="0">
                    <a:pos x="127" y="66"/>
                  </a:cxn>
                  <a:cxn ang="0">
                    <a:pos x="0" y="0"/>
                  </a:cxn>
                  <a:cxn ang="0">
                    <a:pos x="22" y="26"/>
                  </a:cxn>
                  <a:cxn ang="0">
                    <a:pos x="0" y="65"/>
                  </a:cxn>
                  <a:cxn ang="0">
                    <a:pos x="30" y="119"/>
                  </a:cxn>
                  <a:cxn ang="0">
                    <a:pos x="75" y="243"/>
                  </a:cxn>
                  <a:cxn ang="0">
                    <a:pos x="45" y="422"/>
                  </a:cxn>
                  <a:cxn ang="0">
                    <a:pos x="200" y="329"/>
                  </a:cxn>
                  <a:cxn ang="0">
                    <a:pos x="592" y="527"/>
                  </a:cxn>
                  <a:cxn ang="0">
                    <a:pos x="994" y="529"/>
                  </a:cxn>
                  <a:cxn ang="0">
                    <a:pos x="828" y="473"/>
                  </a:cxn>
                  <a:cxn ang="0">
                    <a:pos x="636" y="373"/>
                  </a:cxn>
                </a:cxnLst>
                <a:rect l="0" t="0" r="r" b="b"/>
                <a:pathLst>
                  <a:path w="994" h="529">
                    <a:moveTo>
                      <a:pt x="636" y="373"/>
                    </a:moveTo>
                    <a:lnTo>
                      <a:pt x="495" y="370"/>
                    </a:lnTo>
                    <a:lnTo>
                      <a:pt x="280" y="249"/>
                    </a:lnTo>
                    <a:lnTo>
                      <a:pt x="127" y="66"/>
                    </a:lnTo>
                    <a:lnTo>
                      <a:pt x="0" y="0"/>
                    </a:lnTo>
                    <a:lnTo>
                      <a:pt x="22" y="26"/>
                    </a:lnTo>
                    <a:lnTo>
                      <a:pt x="0" y="65"/>
                    </a:lnTo>
                    <a:lnTo>
                      <a:pt x="30" y="119"/>
                    </a:lnTo>
                    <a:lnTo>
                      <a:pt x="75" y="243"/>
                    </a:lnTo>
                    <a:lnTo>
                      <a:pt x="45" y="422"/>
                    </a:lnTo>
                    <a:lnTo>
                      <a:pt x="200" y="329"/>
                    </a:lnTo>
                    <a:lnTo>
                      <a:pt x="592" y="527"/>
                    </a:lnTo>
                    <a:lnTo>
                      <a:pt x="994" y="529"/>
                    </a:lnTo>
                    <a:lnTo>
                      <a:pt x="828" y="473"/>
                    </a:lnTo>
                    <a:lnTo>
                      <a:pt x="636" y="373"/>
                    </a:lnTo>
                    <a:close/>
                  </a:path>
                </a:pathLst>
              </a:custGeom>
              <a:solidFill>
                <a:schemeClr val="bg2"/>
              </a:solidFill>
              <a:ln w="9525">
                <a:noFill/>
                <a:round/>
                <a:headEnd/>
                <a:tailEnd/>
              </a:ln>
            </p:spPr>
            <p:txBody>
              <a:bodyPr/>
              <a:lstStyle/>
              <a:p>
                <a:pPr>
                  <a:defRPr/>
                </a:pPr>
                <a:endParaRPr lang="zh-CN" altLang="en-US">
                  <a:ea typeface="宋体" pitchFamily="2" charset="-122"/>
                </a:endParaRPr>
              </a:p>
            </p:txBody>
          </p:sp>
          <p:sp>
            <p:nvSpPr>
              <p:cNvPr id="13" name="Freeform 10"/>
              <p:cNvSpPr>
                <a:spLocks/>
              </p:cNvSpPr>
              <p:nvPr userDrawn="1"/>
            </p:nvSpPr>
            <p:spPr bwMode="ltGray">
              <a:xfrm>
                <a:off x="2677" y="3792"/>
                <a:ext cx="186" cy="395"/>
              </a:xfrm>
              <a:custGeom>
                <a:avLst/>
                <a:gdLst/>
                <a:ahLst/>
                <a:cxnLst>
                  <a:cxn ang="0">
                    <a:pos x="36" y="0"/>
                  </a:cxn>
                  <a:cxn ang="0">
                    <a:pos x="54" y="18"/>
                  </a:cxn>
                  <a:cxn ang="0">
                    <a:pos x="24" y="30"/>
                  </a:cxn>
                  <a:cxn ang="0">
                    <a:pos x="18" y="66"/>
                  </a:cxn>
                  <a:cxn ang="0">
                    <a:pos x="42" y="114"/>
                  </a:cxn>
                  <a:cxn ang="0">
                    <a:pos x="48" y="162"/>
                  </a:cxn>
                  <a:cxn ang="0">
                    <a:pos x="0" y="353"/>
                  </a:cxn>
                  <a:cxn ang="0">
                    <a:pos x="54" y="233"/>
                  </a:cxn>
                  <a:cxn ang="0">
                    <a:pos x="84" y="216"/>
                  </a:cxn>
                  <a:cxn ang="0">
                    <a:pos x="126" y="126"/>
                  </a:cxn>
                  <a:cxn ang="0">
                    <a:pos x="144" y="120"/>
                  </a:cxn>
                  <a:cxn ang="0">
                    <a:pos x="144" y="90"/>
                  </a:cxn>
                  <a:cxn ang="0">
                    <a:pos x="186" y="66"/>
                  </a:cxn>
                  <a:cxn ang="0">
                    <a:pos x="162" y="60"/>
                  </a:cxn>
                  <a:cxn ang="0">
                    <a:pos x="36" y="0"/>
                  </a:cxn>
                  <a:cxn ang="0">
                    <a:pos x="36" y="0"/>
                  </a:cxn>
                </a:cxnLst>
                <a:rect l="0" t="0" r="r" b="b"/>
                <a:pathLst>
                  <a:path w="186" h="353">
                    <a:moveTo>
                      <a:pt x="36" y="0"/>
                    </a:moveTo>
                    <a:lnTo>
                      <a:pt x="54" y="18"/>
                    </a:lnTo>
                    <a:lnTo>
                      <a:pt x="24" y="30"/>
                    </a:lnTo>
                    <a:lnTo>
                      <a:pt x="18" y="66"/>
                    </a:lnTo>
                    <a:lnTo>
                      <a:pt x="42" y="114"/>
                    </a:lnTo>
                    <a:lnTo>
                      <a:pt x="48" y="162"/>
                    </a:lnTo>
                    <a:lnTo>
                      <a:pt x="0" y="353"/>
                    </a:lnTo>
                    <a:lnTo>
                      <a:pt x="54" y="233"/>
                    </a:lnTo>
                    <a:lnTo>
                      <a:pt x="84" y="216"/>
                    </a:lnTo>
                    <a:lnTo>
                      <a:pt x="126" y="126"/>
                    </a:lnTo>
                    <a:lnTo>
                      <a:pt x="144" y="120"/>
                    </a:lnTo>
                    <a:lnTo>
                      <a:pt x="144" y="90"/>
                    </a:lnTo>
                    <a:lnTo>
                      <a:pt x="186" y="66"/>
                    </a:lnTo>
                    <a:lnTo>
                      <a:pt x="162" y="60"/>
                    </a:lnTo>
                    <a:lnTo>
                      <a:pt x="36" y="0"/>
                    </a:lnTo>
                    <a:lnTo>
                      <a:pt x="36" y="0"/>
                    </a:lnTo>
                    <a:close/>
                  </a:path>
                </a:pathLst>
              </a:custGeom>
              <a:solidFill>
                <a:schemeClr val="bg2"/>
              </a:solidFill>
              <a:ln w="9525">
                <a:noFill/>
                <a:round/>
                <a:headEnd/>
                <a:tailEnd/>
              </a:ln>
            </p:spPr>
            <p:txBody>
              <a:bodyPr/>
              <a:lstStyle/>
              <a:p>
                <a:pPr>
                  <a:defRPr/>
                </a:pPr>
                <a:endParaRPr lang="zh-CN" altLang="en-US">
                  <a:ea typeface="宋体" pitchFamily="2" charset="-122"/>
                </a:endParaRPr>
              </a:p>
            </p:txBody>
          </p:sp>
          <p:sp>
            <p:nvSpPr>
              <p:cNvPr id="14" name="Freeform 11"/>
              <p:cNvSpPr>
                <a:spLocks/>
              </p:cNvSpPr>
              <p:nvPr userDrawn="1"/>
            </p:nvSpPr>
            <p:spPr bwMode="ltGray">
              <a:xfrm>
                <a:off x="3030" y="3893"/>
                <a:ext cx="378" cy="271"/>
              </a:xfrm>
              <a:custGeom>
                <a:avLst/>
                <a:gdLst/>
                <a:ahLst/>
                <a:cxnLst>
                  <a:cxn ang="0">
                    <a:pos x="18" y="0"/>
                  </a:cxn>
                  <a:cxn ang="0">
                    <a:pos x="12" y="13"/>
                  </a:cxn>
                  <a:cxn ang="0">
                    <a:pos x="0" y="40"/>
                  </a:cxn>
                  <a:cxn ang="0">
                    <a:pos x="60" y="121"/>
                  </a:cxn>
                  <a:cxn ang="0">
                    <a:pos x="310" y="271"/>
                  </a:cxn>
                  <a:cxn ang="0">
                    <a:pos x="290" y="139"/>
                  </a:cxn>
                  <a:cxn ang="0">
                    <a:pos x="378" y="76"/>
                  </a:cxn>
                  <a:cxn ang="0">
                    <a:pos x="251" y="94"/>
                  </a:cxn>
                  <a:cxn ang="0">
                    <a:pos x="90" y="54"/>
                  </a:cxn>
                  <a:cxn ang="0">
                    <a:pos x="18" y="0"/>
                  </a:cxn>
                  <a:cxn ang="0">
                    <a:pos x="18" y="0"/>
                  </a:cxn>
                </a:cxnLst>
                <a:rect l="0" t="0" r="r" b="b"/>
                <a:pathLst>
                  <a:path w="378" h="271">
                    <a:moveTo>
                      <a:pt x="18" y="0"/>
                    </a:moveTo>
                    <a:lnTo>
                      <a:pt x="12" y="13"/>
                    </a:lnTo>
                    <a:lnTo>
                      <a:pt x="0" y="40"/>
                    </a:lnTo>
                    <a:lnTo>
                      <a:pt x="60" y="121"/>
                    </a:lnTo>
                    <a:lnTo>
                      <a:pt x="310" y="271"/>
                    </a:lnTo>
                    <a:lnTo>
                      <a:pt x="290" y="139"/>
                    </a:lnTo>
                    <a:lnTo>
                      <a:pt x="378" y="76"/>
                    </a:lnTo>
                    <a:lnTo>
                      <a:pt x="251" y="94"/>
                    </a:lnTo>
                    <a:lnTo>
                      <a:pt x="90" y="54"/>
                    </a:lnTo>
                    <a:lnTo>
                      <a:pt x="18" y="0"/>
                    </a:lnTo>
                    <a:lnTo>
                      <a:pt x="18" y="0"/>
                    </a:lnTo>
                    <a:close/>
                  </a:path>
                </a:pathLst>
              </a:custGeom>
              <a:solidFill>
                <a:schemeClr val="bg2"/>
              </a:solidFill>
              <a:ln w="9525">
                <a:noFill/>
                <a:round/>
                <a:headEnd/>
                <a:tailEnd/>
              </a:ln>
            </p:spPr>
            <p:txBody>
              <a:bodyPr/>
              <a:lstStyle/>
              <a:p>
                <a:pPr>
                  <a:defRPr/>
                </a:pPr>
                <a:endParaRPr lang="zh-CN" altLang="en-US">
                  <a:ea typeface="宋体" pitchFamily="2" charset="-122"/>
                </a:endParaRPr>
              </a:p>
            </p:txBody>
          </p:sp>
          <p:sp>
            <p:nvSpPr>
              <p:cNvPr id="15" name="Freeform 12"/>
              <p:cNvSpPr>
                <a:spLocks/>
              </p:cNvSpPr>
              <p:nvPr userDrawn="1"/>
            </p:nvSpPr>
            <p:spPr bwMode="ltGray">
              <a:xfrm>
                <a:off x="3628" y="3866"/>
                <a:ext cx="155" cy="74"/>
              </a:xfrm>
              <a:custGeom>
                <a:avLst/>
                <a:gdLst/>
                <a:ahLst/>
                <a:cxnLst>
                  <a:cxn ang="0">
                    <a:pos x="114" y="0"/>
                  </a:cxn>
                  <a:cxn ang="0">
                    <a:pos x="0" y="0"/>
                  </a:cxn>
                  <a:cxn ang="0">
                    <a:pos x="0" y="0"/>
                  </a:cxn>
                  <a:cxn ang="0">
                    <a:pos x="6" y="6"/>
                  </a:cxn>
                  <a:cxn ang="0">
                    <a:pos x="6" y="18"/>
                  </a:cxn>
                  <a:cxn ang="0">
                    <a:pos x="0" y="24"/>
                  </a:cxn>
                  <a:cxn ang="0">
                    <a:pos x="78" y="60"/>
                  </a:cxn>
                  <a:cxn ang="0">
                    <a:pos x="96" y="42"/>
                  </a:cxn>
                  <a:cxn ang="0">
                    <a:pos x="155" y="66"/>
                  </a:cxn>
                  <a:cxn ang="0">
                    <a:pos x="126" y="24"/>
                  </a:cxn>
                  <a:cxn ang="0">
                    <a:pos x="149" y="0"/>
                  </a:cxn>
                  <a:cxn ang="0">
                    <a:pos x="114" y="0"/>
                  </a:cxn>
                  <a:cxn ang="0">
                    <a:pos x="114" y="0"/>
                  </a:cxn>
                </a:cxnLst>
                <a:rect l="0" t="0" r="r" b="b"/>
                <a:pathLst>
                  <a:path w="155" h="66">
                    <a:moveTo>
                      <a:pt x="114" y="0"/>
                    </a:moveTo>
                    <a:lnTo>
                      <a:pt x="0" y="0"/>
                    </a:lnTo>
                    <a:lnTo>
                      <a:pt x="0" y="0"/>
                    </a:lnTo>
                    <a:lnTo>
                      <a:pt x="6" y="6"/>
                    </a:lnTo>
                    <a:lnTo>
                      <a:pt x="6" y="18"/>
                    </a:lnTo>
                    <a:lnTo>
                      <a:pt x="0" y="24"/>
                    </a:lnTo>
                    <a:lnTo>
                      <a:pt x="78" y="60"/>
                    </a:lnTo>
                    <a:lnTo>
                      <a:pt x="96" y="42"/>
                    </a:lnTo>
                    <a:lnTo>
                      <a:pt x="155" y="66"/>
                    </a:lnTo>
                    <a:lnTo>
                      <a:pt x="126" y="24"/>
                    </a:lnTo>
                    <a:lnTo>
                      <a:pt x="149" y="0"/>
                    </a:lnTo>
                    <a:lnTo>
                      <a:pt x="114" y="0"/>
                    </a:lnTo>
                    <a:lnTo>
                      <a:pt x="114" y="0"/>
                    </a:lnTo>
                    <a:close/>
                  </a:path>
                </a:pathLst>
              </a:custGeom>
              <a:solidFill>
                <a:schemeClr val="bg2"/>
              </a:solidFill>
              <a:ln w="9525">
                <a:noFill/>
                <a:round/>
                <a:headEnd/>
                <a:tailEnd/>
              </a:ln>
            </p:spPr>
            <p:txBody>
              <a:bodyPr/>
              <a:lstStyle/>
              <a:p>
                <a:pPr>
                  <a:defRPr/>
                </a:pPr>
                <a:endParaRPr lang="zh-CN" altLang="en-US">
                  <a:ea typeface="宋体" pitchFamily="2" charset="-122"/>
                </a:endParaRPr>
              </a:p>
            </p:txBody>
          </p:sp>
          <p:sp>
            <p:nvSpPr>
              <p:cNvPr id="16" name="Freeform 13"/>
              <p:cNvSpPr>
                <a:spLocks/>
              </p:cNvSpPr>
              <p:nvPr userDrawn="1"/>
            </p:nvSpPr>
            <p:spPr bwMode="ltGray">
              <a:xfrm>
                <a:off x="2486" y="3859"/>
                <a:ext cx="42" cy="81"/>
              </a:xfrm>
              <a:custGeom>
                <a:avLst/>
                <a:gdLst/>
                <a:ahLst/>
                <a:cxnLst>
                  <a:cxn ang="0">
                    <a:pos x="6" y="36"/>
                  </a:cxn>
                  <a:cxn ang="0">
                    <a:pos x="0" y="18"/>
                  </a:cxn>
                  <a:cxn ang="0">
                    <a:pos x="12" y="6"/>
                  </a:cxn>
                  <a:cxn ang="0">
                    <a:pos x="0" y="6"/>
                  </a:cxn>
                  <a:cxn ang="0">
                    <a:pos x="12" y="6"/>
                  </a:cxn>
                  <a:cxn ang="0">
                    <a:pos x="24" y="6"/>
                  </a:cxn>
                  <a:cxn ang="0">
                    <a:pos x="36" y="6"/>
                  </a:cxn>
                  <a:cxn ang="0">
                    <a:pos x="42" y="0"/>
                  </a:cxn>
                  <a:cxn ang="0">
                    <a:pos x="30" y="18"/>
                  </a:cxn>
                  <a:cxn ang="0">
                    <a:pos x="42" y="48"/>
                  </a:cxn>
                  <a:cxn ang="0">
                    <a:pos x="12" y="72"/>
                  </a:cxn>
                  <a:cxn ang="0">
                    <a:pos x="6" y="36"/>
                  </a:cxn>
                  <a:cxn ang="0">
                    <a:pos x="6" y="36"/>
                  </a:cxn>
                </a:cxnLst>
                <a:rect l="0" t="0" r="r" b="b"/>
                <a:pathLst>
                  <a:path w="42" h="72">
                    <a:moveTo>
                      <a:pt x="6" y="36"/>
                    </a:moveTo>
                    <a:lnTo>
                      <a:pt x="0" y="18"/>
                    </a:lnTo>
                    <a:lnTo>
                      <a:pt x="12" y="6"/>
                    </a:lnTo>
                    <a:lnTo>
                      <a:pt x="0" y="6"/>
                    </a:lnTo>
                    <a:lnTo>
                      <a:pt x="12" y="6"/>
                    </a:lnTo>
                    <a:lnTo>
                      <a:pt x="24" y="6"/>
                    </a:lnTo>
                    <a:lnTo>
                      <a:pt x="36" y="6"/>
                    </a:lnTo>
                    <a:lnTo>
                      <a:pt x="42" y="0"/>
                    </a:lnTo>
                    <a:lnTo>
                      <a:pt x="30" y="18"/>
                    </a:lnTo>
                    <a:lnTo>
                      <a:pt x="42" y="48"/>
                    </a:lnTo>
                    <a:lnTo>
                      <a:pt x="12" y="72"/>
                    </a:lnTo>
                    <a:lnTo>
                      <a:pt x="6" y="36"/>
                    </a:lnTo>
                    <a:lnTo>
                      <a:pt x="6" y="36"/>
                    </a:lnTo>
                    <a:close/>
                  </a:path>
                </a:pathLst>
              </a:custGeom>
              <a:solidFill>
                <a:schemeClr val="bg2"/>
              </a:solidFill>
              <a:ln w="9525">
                <a:noFill/>
                <a:round/>
                <a:headEnd/>
                <a:tailEnd/>
              </a:ln>
            </p:spPr>
            <p:txBody>
              <a:bodyPr/>
              <a:lstStyle/>
              <a:p>
                <a:pPr>
                  <a:defRPr/>
                </a:pPr>
                <a:endParaRPr lang="zh-CN" altLang="en-US">
                  <a:ea typeface="宋体" pitchFamily="2" charset="-122"/>
                </a:endParaRPr>
              </a:p>
            </p:txBody>
          </p:sp>
        </p:grpSp>
        <p:sp>
          <p:nvSpPr>
            <p:cNvPr id="11" name="Freeform 14"/>
            <p:cNvSpPr>
              <a:spLocks/>
            </p:cNvSpPr>
            <p:nvPr userDrawn="1"/>
          </p:nvSpPr>
          <p:spPr bwMode="ltGray">
            <a:xfrm>
              <a:off x="0" y="3792"/>
              <a:ext cx="3976" cy="535"/>
            </a:xfrm>
            <a:custGeom>
              <a:avLst/>
              <a:gdLst/>
              <a:ahLst/>
              <a:cxnLst>
                <a:cxn ang="0">
                  <a:pos x="3976" y="527"/>
                </a:cxn>
                <a:cxn ang="0">
                  <a:pos x="3970" y="527"/>
                </a:cxn>
                <a:cxn ang="0">
                  <a:pos x="3844" y="509"/>
                </a:cxn>
                <a:cxn ang="0">
                  <a:pos x="2487" y="305"/>
                </a:cxn>
                <a:cxn ang="0">
                  <a:pos x="2039" y="36"/>
                </a:cxn>
                <a:cxn ang="0">
                  <a:pos x="1907" y="24"/>
                </a:cxn>
                <a:cxn ang="0">
                  <a:pos x="1883" y="54"/>
                </a:cxn>
                <a:cxn ang="0">
                  <a:pos x="1859" y="54"/>
                </a:cxn>
                <a:cxn ang="0">
                  <a:pos x="1830" y="30"/>
                </a:cxn>
                <a:cxn ang="0">
                  <a:pos x="1704" y="102"/>
                </a:cxn>
                <a:cxn ang="0">
                  <a:pos x="1608" y="126"/>
                </a:cxn>
                <a:cxn ang="0">
                  <a:pos x="1561" y="132"/>
                </a:cxn>
                <a:cxn ang="0">
                  <a:pos x="1495" y="102"/>
                </a:cxn>
                <a:cxn ang="0">
                  <a:pos x="1357" y="126"/>
                </a:cxn>
                <a:cxn ang="0">
                  <a:pos x="1285" y="24"/>
                </a:cxn>
                <a:cxn ang="0">
                  <a:pos x="1280" y="18"/>
                </a:cxn>
                <a:cxn ang="0">
                  <a:pos x="1262" y="12"/>
                </a:cxn>
                <a:cxn ang="0">
                  <a:pos x="1238" y="6"/>
                </a:cxn>
                <a:cxn ang="0">
                  <a:pos x="1220" y="0"/>
                </a:cxn>
                <a:cxn ang="0">
                  <a:pos x="1196" y="0"/>
                </a:cxn>
                <a:cxn ang="0">
                  <a:pos x="1166" y="0"/>
                </a:cxn>
                <a:cxn ang="0">
                  <a:pos x="1142" y="0"/>
                </a:cxn>
                <a:cxn ang="0">
                  <a:pos x="1136" y="0"/>
                </a:cxn>
                <a:cxn ang="0">
                  <a:pos x="1130" y="0"/>
                </a:cxn>
                <a:cxn ang="0">
                  <a:pos x="1124" y="6"/>
                </a:cxn>
                <a:cxn ang="0">
                  <a:pos x="1118" y="12"/>
                </a:cxn>
                <a:cxn ang="0">
                  <a:pos x="1100" y="18"/>
                </a:cxn>
                <a:cxn ang="0">
                  <a:pos x="1088" y="18"/>
                </a:cxn>
                <a:cxn ang="0">
                  <a:pos x="1070" y="24"/>
                </a:cxn>
                <a:cxn ang="0">
                  <a:pos x="1052" y="30"/>
                </a:cxn>
                <a:cxn ang="0">
                  <a:pos x="1034" y="36"/>
                </a:cxn>
                <a:cxn ang="0">
                  <a:pos x="1028" y="42"/>
                </a:cxn>
                <a:cxn ang="0">
                  <a:pos x="969" y="60"/>
                </a:cxn>
                <a:cxn ang="0">
                  <a:pos x="921" y="72"/>
                </a:cxn>
                <a:cxn ang="0">
                  <a:pos x="855" y="48"/>
                </a:cxn>
                <a:cxn ang="0">
                  <a:pos x="825" y="48"/>
                </a:cxn>
                <a:cxn ang="0">
                  <a:pos x="759" y="72"/>
                </a:cxn>
                <a:cxn ang="0">
                  <a:pos x="735" y="72"/>
                </a:cxn>
                <a:cxn ang="0">
                  <a:pos x="706" y="60"/>
                </a:cxn>
                <a:cxn ang="0">
                  <a:pos x="640" y="60"/>
                </a:cxn>
                <a:cxn ang="0">
                  <a:pos x="544" y="72"/>
                </a:cxn>
                <a:cxn ang="0">
                  <a:pos x="389" y="18"/>
                </a:cxn>
                <a:cxn ang="0">
                  <a:pos x="323" y="60"/>
                </a:cxn>
                <a:cxn ang="0">
                  <a:pos x="317" y="60"/>
                </a:cxn>
                <a:cxn ang="0">
                  <a:pos x="305" y="72"/>
                </a:cxn>
                <a:cxn ang="0">
                  <a:pos x="287" y="78"/>
                </a:cxn>
                <a:cxn ang="0">
                  <a:pos x="263" y="90"/>
                </a:cxn>
                <a:cxn ang="0">
                  <a:pos x="203" y="120"/>
                </a:cxn>
                <a:cxn ang="0">
                  <a:pos x="149" y="150"/>
                </a:cxn>
                <a:cxn ang="0">
                  <a:pos x="78" y="168"/>
                </a:cxn>
                <a:cxn ang="0">
                  <a:pos x="0" y="180"/>
                </a:cxn>
                <a:cxn ang="0">
                  <a:pos x="0" y="527"/>
                </a:cxn>
                <a:cxn ang="0">
                  <a:pos x="1010" y="527"/>
                </a:cxn>
                <a:cxn ang="0">
                  <a:pos x="3725" y="527"/>
                </a:cxn>
                <a:cxn ang="0">
                  <a:pos x="3976" y="527"/>
                </a:cxn>
                <a:cxn ang="0">
                  <a:pos x="3976" y="527"/>
                </a:cxn>
              </a:cxnLst>
              <a:rect l="0" t="0" r="r" b="b"/>
              <a:pathLst>
                <a:path w="3976" h="527">
                  <a:moveTo>
                    <a:pt x="3976" y="527"/>
                  </a:moveTo>
                  <a:lnTo>
                    <a:pt x="3970" y="527"/>
                  </a:lnTo>
                  <a:lnTo>
                    <a:pt x="3844" y="509"/>
                  </a:lnTo>
                  <a:lnTo>
                    <a:pt x="2487" y="305"/>
                  </a:lnTo>
                  <a:lnTo>
                    <a:pt x="2039" y="36"/>
                  </a:lnTo>
                  <a:lnTo>
                    <a:pt x="1907" y="24"/>
                  </a:lnTo>
                  <a:lnTo>
                    <a:pt x="1883" y="54"/>
                  </a:lnTo>
                  <a:lnTo>
                    <a:pt x="1859" y="54"/>
                  </a:lnTo>
                  <a:lnTo>
                    <a:pt x="1830" y="30"/>
                  </a:lnTo>
                  <a:lnTo>
                    <a:pt x="1704" y="102"/>
                  </a:lnTo>
                  <a:lnTo>
                    <a:pt x="1608" y="126"/>
                  </a:lnTo>
                  <a:lnTo>
                    <a:pt x="1561" y="132"/>
                  </a:lnTo>
                  <a:lnTo>
                    <a:pt x="1495" y="102"/>
                  </a:lnTo>
                  <a:lnTo>
                    <a:pt x="1357" y="126"/>
                  </a:lnTo>
                  <a:lnTo>
                    <a:pt x="1285" y="24"/>
                  </a:lnTo>
                  <a:lnTo>
                    <a:pt x="1280" y="18"/>
                  </a:lnTo>
                  <a:lnTo>
                    <a:pt x="1262" y="12"/>
                  </a:lnTo>
                  <a:lnTo>
                    <a:pt x="1238" y="6"/>
                  </a:lnTo>
                  <a:lnTo>
                    <a:pt x="1220" y="0"/>
                  </a:lnTo>
                  <a:lnTo>
                    <a:pt x="1196" y="0"/>
                  </a:lnTo>
                  <a:lnTo>
                    <a:pt x="1166" y="0"/>
                  </a:lnTo>
                  <a:lnTo>
                    <a:pt x="1142" y="0"/>
                  </a:lnTo>
                  <a:lnTo>
                    <a:pt x="1136" y="0"/>
                  </a:lnTo>
                  <a:lnTo>
                    <a:pt x="1130" y="0"/>
                  </a:lnTo>
                  <a:lnTo>
                    <a:pt x="1124" y="6"/>
                  </a:lnTo>
                  <a:lnTo>
                    <a:pt x="1118" y="12"/>
                  </a:lnTo>
                  <a:lnTo>
                    <a:pt x="1100" y="18"/>
                  </a:lnTo>
                  <a:lnTo>
                    <a:pt x="1088" y="18"/>
                  </a:lnTo>
                  <a:lnTo>
                    <a:pt x="1070" y="24"/>
                  </a:lnTo>
                  <a:lnTo>
                    <a:pt x="1052" y="30"/>
                  </a:lnTo>
                  <a:lnTo>
                    <a:pt x="1034" y="36"/>
                  </a:lnTo>
                  <a:lnTo>
                    <a:pt x="1028" y="42"/>
                  </a:lnTo>
                  <a:lnTo>
                    <a:pt x="969" y="60"/>
                  </a:lnTo>
                  <a:lnTo>
                    <a:pt x="921" y="72"/>
                  </a:lnTo>
                  <a:lnTo>
                    <a:pt x="855" y="48"/>
                  </a:lnTo>
                  <a:lnTo>
                    <a:pt x="825" y="48"/>
                  </a:lnTo>
                  <a:lnTo>
                    <a:pt x="759" y="72"/>
                  </a:lnTo>
                  <a:lnTo>
                    <a:pt x="735" y="72"/>
                  </a:lnTo>
                  <a:lnTo>
                    <a:pt x="706" y="60"/>
                  </a:lnTo>
                  <a:lnTo>
                    <a:pt x="640" y="60"/>
                  </a:lnTo>
                  <a:lnTo>
                    <a:pt x="544" y="72"/>
                  </a:lnTo>
                  <a:lnTo>
                    <a:pt x="389" y="18"/>
                  </a:lnTo>
                  <a:lnTo>
                    <a:pt x="323" y="60"/>
                  </a:lnTo>
                  <a:lnTo>
                    <a:pt x="317" y="60"/>
                  </a:lnTo>
                  <a:lnTo>
                    <a:pt x="305" y="72"/>
                  </a:lnTo>
                  <a:lnTo>
                    <a:pt x="287" y="78"/>
                  </a:lnTo>
                  <a:lnTo>
                    <a:pt x="263" y="90"/>
                  </a:lnTo>
                  <a:lnTo>
                    <a:pt x="203" y="120"/>
                  </a:lnTo>
                  <a:lnTo>
                    <a:pt x="149" y="150"/>
                  </a:lnTo>
                  <a:lnTo>
                    <a:pt x="78" y="168"/>
                  </a:lnTo>
                  <a:lnTo>
                    <a:pt x="0" y="180"/>
                  </a:lnTo>
                  <a:lnTo>
                    <a:pt x="0" y="527"/>
                  </a:lnTo>
                  <a:lnTo>
                    <a:pt x="1010" y="527"/>
                  </a:lnTo>
                  <a:lnTo>
                    <a:pt x="3725" y="527"/>
                  </a:lnTo>
                  <a:lnTo>
                    <a:pt x="3976" y="527"/>
                  </a:lnTo>
                  <a:lnTo>
                    <a:pt x="3976" y="527"/>
                  </a:lnTo>
                  <a:close/>
                </a:path>
              </a:pathLst>
            </a:custGeom>
            <a:gradFill rotWithShape="0">
              <a:gsLst>
                <a:gs pos="0">
                  <a:schemeClr val="bg2">
                    <a:gamma/>
                    <a:tint val="75686"/>
                    <a:invGamma/>
                  </a:schemeClr>
                </a:gs>
                <a:gs pos="100000">
                  <a:schemeClr val="bg2"/>
                </a:gs>
              </a:gsLst>
              <a:lin ang="5400000" scaled="1"/>
            </a:gradFill>
            <a:ln w="9525">
              <a:noFill/>
              <a:round/>
              <a:headEnd/>
              <a:tailEnd/>
            </a:ln>
          </p:spPr>
          <p:txBody>
            <a:bodyPr/>
            <a:lstStyle/>
            <a:p>
              <a:pPr>
                <a:defRPr/>
              </a:pPr>
              <a:endParaRPr lang="zh-CN" altLang="en-US">
                <a:ea typeface="宋体" pitchFamily="2" charset="-122"/>
              </a:endParaRPr>
            </a:p>
          </p:txBody>
        </p:sp>
      </p:grpSp>
      <p:grpSp>
        <p:nvGrpSpPr>
          <p:cNvPr id="17" name="Group 15"/>
          <p:cNvGrpSpPr>
            <a:grpSpLocks/>
          </p:cNvGrpSpPr>
          <p:nvPr/>
        </p:nvGrpSpPr>
        <p:grpSpPr bwMode="auto">
          <a:xfrm>
            <a:off x="627063" y="6021388"/>
            <a:ext cx="5684837" cy="849312"/>
            <a:chOff x="395" y="3793"/>
            <a:chExt cx="3581" cy="535"/>
          </a:xfrm>
        </p:grpSpPr>
        <p:sp>
          <p:nvSpPr>
            <p:cNvPr id="18" name="Freeform 16"/>
            <p:cNvSpPr>
              <a:spLocks/>
            </p:cNvSpPr>
            <p:nvPr userDrawn="1"/>
          </p:nvSpPr>
          <p:spPr bwMode="auto">
            <a:xfrm>
              <a:off x="1196" y="3793"/>
              <a:ext cx="365" cy="291"/>
            </a:xfrm>
            <a:custGeom>
              <a:avLst/>
              <a:gdLst/>
              <a:ahLst/>
              <a:cxnLst>
                <a:cxn ang="0">
                  <a:pos x="24" y="24"/>
                </a:cxn>
                <a:cxn ang="0">
                  <a:pos x="0" y="60"/>
                </a:cxn>
                <a:cxn ang="0">
                  <a:pos x="66" y="108"/>
                </a:cxn>
                <a:cxn ang="0">
                  <a:pos x="143" y="180"/>
                </a:cxn>
                <a:cxn ang="0">
                  <a:pos x="191" y="168"/>
                </a:cxn>
                <a:cxn ang="0">
                  <a:pos x="341" y="287"/>
                </a:cxn>
                <a:cxn ang="0">
                  <a:pos x="305" y="174"/>
                </a:cxn>
                <a:cxn ang="0">
                  <a:pos x="365" y="132"/>
                </a:cxn>
                <a:cxn ang="0">
                  <a:pos x="359" y="126"/>
                </a:cxn>
                <a:cxn ang="0">
                  <a:pos x="335" y="114"/>
                </a:cxn>
                <a:cxn ang="0">
                  <a:pos x="299" y="90"/>
                </a:cxn>
                <a:cxn ang="0">
                  <a:pos x="257" y="72"/>
                </a:cxn>
                <a:cxn ang="0">
                  <a:pos x="215" y="54"/>
                </a:cxn>
                <a:cxn ang="0">
                  <a:pos x="173" y="36"/>
                </a:cxn>
                <a:cxn ang="0">
                  <a:pos x="143" y="24"/>
                </a:cxn>
                <a:cxn ang="0">
                  <a:pos x="131" y="18"/>
                </a:cxn>
                <a:cxn ang="0">
                  <a:pos x="107" y="18"/>
                </a:cxn>
                <a:cxn ang="0">
                  <a:pos x="95" y="18"/>
                </a:cxn>
                <a:cxn ang="0">
                  <a:pos x="72" y="12"/>
                </a:cxn>
                <a:cxn ang="0">
                  <a:pos x="66" y="12"/>
                </a:cxn>
                <a:cxn ang="0">
                  <a:pos x="54" y="6"/>
                </a:cxn>
                <a:cxn ang="0">
                  <a:pos x="42" y="0"/>
                </a:cxn>
                <a:cxn ang="0">
                  <a:pos x="30" y="0"/>
                </a:cxn>
                <a:cxn ang="0">
                  <a:pos x="24" y="24"/>
                </a:cxn>
                <a:cxn ang="0">
                  <a:pos x="24" y="24"/>
                </a:cxn>
              </a:cxnLst>
              <a:rect l="0" t="0" r="r" b="b"/>
              <a:pathLst>
                <a:path w="365" h="287">
                  <a:moveTo>
                    <a:pt x="24" y="24"/>
                  </a:moveTo>
                  <a:lnTo>
                    <a:pt x="0" y="60"/>
                  </a:lnTo>
                  <a:lnTo>
                    <a:pt x="66" y="108"/>
                  </a:lnTo>
                  <a:lnTo>
                    <a:pt x="143" y="180"/>
                  </a:lnTo>
                  <a:lnTo>
                    <a:pt x="191" y="168"/>
                  </a:lnTo>
                  <a:lnTo>
                    <a:pt x="341" y="287"/>
                  </a:lnTo>
                  <a:lnTo>
                    <a:pt x="305" y="174"/>
                  </a:lnTo>
                  <a:lnTo>
                    <a:pt x="365" y="132"/>
                  </a:lnTo>
                  <a:lnTo>
                    <a:pt x="359" y="126"/>
                  </a:lnTo>
                  <a:lnTo>
                    <a:pt x="335" y="114"/>
                  </a:lnTo>
                  <a:lnTo>
                    <a:pt x="299" y="90"/>
                  </a:lnTo>
                  <a:lnTo>
                    <a:pt x="257" y="72"/>
                  </a:lnTo>
                  <a:lnTo>
                    <a:pt x="215" y="54"/>
                  </a:lnTo>
                  <a:lnTo>
                    <a:pt x="173" y="36"/>
                  </a:lnTo>
                  <a:lnTo>
                    <a:pt x="143" y="24"/>
                  </a:lnTo>
                  <a:lnTo>
                    <a:pt x="131" y="18"/>
                  </a:lnTo>
                  <a:lnTo>
                    <a:pt x="107" y="18"/>
                  </a:lnTo>
                  <a:lnTo>
                    <a:pt x="95" y="18"/>
                  </a:lnTo>
                  <a:lnTo>
                    <a:pt x="72" y="12"/>
                  </a:lnTo>
                  <a:lnTo>
                    <a:pt x="66" y="12"/>
                  </a:lnTo>
                  <a:lnTo>
                    <a:pt x="54" y="6"/>
                  </a:lnTo>
                  <a:lnTo>
                    <a:pt x="42" y="0"/>
                  </a:lnTo>
                  <a:lnTo>
                    <a:pt x="30" y="0"/>
                  </a:lnTo>
                  <a:lnTo>
                    <a:pt x="24" y="24"/>
                  </a:lnTo>
                  <a:lnTo>
                    <a:pt x="24" y="24"/>
                  </a:lnTo>
                  <a:close/>
                </a:path>
              </a:pathLst>
            </a:custGeom>
            <a:solidFill>
              <a:schemeClr val="bg2"/>
            </a:solidFill>
            <a:ln w="9525">
              <a:noFill/>
              <a:round/>
              <a:headEnd/>
              <a:tailEnd/>
            </a:ln>
          </p:spPr>
          <p:txBody>
            <a:bodyPr/>
            <a:lstStyle/>
            <a:p>
              <a:pPr>
                <a:defRPr/>
              </a:pPr>
              <a:endParaRPr lang="zh-CN" altLang="en-US">
                <a:ea typeface="宋体" pitchFamily="2" charset="-122"/>
              </a:endParaRPr>
            </a:p>
          </p:txBody>
        </p:sp>
        <p:sp>
          <p:nvSpPr>
            <p:cNvPr id="19" name="Freeform 17"/>
            <p:cNvSpPr>
              <a:spLocks/>
            </p:cNvSpPr>
            <p:nvPr userDrawn="1"/>
          </p:nvSpPr>
          <p:spPr bwMode="auto">
            <a:xfrm>
              <a:off x="1943" y="3829"/>
              <a:ext cx="2033" cy="499"/>
            </a:xfrm>
            <a:custGeom>
              <a:avLst/>
              <a:gdLst/>
              <a:ahLst/>
              <a:cxnLst>
                <a:cxn ang="0">
                  <a:pos x="186" y="18"/>
                </a:cxn>
                <a:cxn ang="0">
                  <a:pos x="138" y="6"/>
                </a:cxn>
                <a:cxn ang="0">
                  <a:pos x="96" y="0"/>
                </a:cxn>
                <a:cxn ang="0">
                  <a:pos x="36" y="0"/>
                </a:cxn>
                <a:cxn ang="0">
                  <a:pos x="12" y="25"/>
                </a:cxn>
                <a:cxn ang="0">
                  <a:pos x="0" y="128"/>
                </a:cxn>
                <a:cxn ang="0">
                  <a:pos x="60" y="104"/>
                </a:cxn>
                <a:cxn ang="0">
                  <a:pos x="90" y="134"/>
                </a:cxn>
                <a:cxn ang="0">
                  <a:pos x="150" y="153"/>
                </a:cxn>
                <a:cxn ang="0">
                  <a:pos x="209" y="273"/>
                </a:cxn>
                <a:cxn ang="0">
                  <a:pos x="401" y="359"/>
                </a:cxn>
                <a:cxn ang="0">
                  <a:pos x="777" y="359"/>
                </a:cxn>
                <a:cxn ang="0">
                  <a:pos x="2033" y="499"/>
                </a:cxn>
                <a:cxn ang="0">
                  <a:pos x="2033" y="499"/>
                </a:cxn>
                <a:cxn ang="0">
                  <a:pos x="1991" y="493"/>
                </a:cxn>
                <a:cxn ang="0">
                  <a:pos x="676" y="243"/>
                </a:cxn>
                <a:cxn ang="0">
                  <a:pos x="514" y="159"/>
                </a:cxn>
                <a:cxn ang="0">
                  <a:pos x="425" y="110"/>
                </a:cxn>
                <a:cxn ang="0">
                  <a:pos x="365" y="92"/>
                </a:cxn>
                <a:cxn ang="0">
                  <a:pos x="281" y="61"/>
                </a:cxn>
                <a:cxn ang="0">
                  <a:pos x="186" y="18"/>
                </a:cxn>
                <a:cxn ang="0">
                  <a:pos x="186" y="18"/>
                </a:cxn>
              </a:cxnLst>
              <a:rect l="0" t="0" r="r" b="b"/>
              <a:pathLst>
                <a:path w="2033" h="499">
                  <a:moveTo>
                    <a:pt x="186" y="18"/>
                  </a:moveTo>
                  <a:lnTo>
                    <a:pt x="138" y="6"/>
                  </a:lnTo>
                  <a:lnTo>
                    <a:pt x="96" y="0"/>
                  </a:lnTo>
                  <a:lnTo>
                    <a:pt x="36" y="0"/>
                  </a:lnTo>
                  <a:lnTo>
                    <a:pt x="12" y="25"/>
                  </a:lnTo>
                  <a:lnTo>
                    <a:pt x="0" y="128"/>
                  </a:lnTo>
                  <a:lnTo>
                    <a:pt x="60" y="104"/>
                  </a:lnTo>
                  <a:lnTo>
                    <a:pt x="90" y="134"/>
                  </a:lnTo>
                  <a:lnTo>
                    <a:pt x="150" y="153"/>
                  </a:lnTo>
                  <a:lnTo>
                    <a:pt x="209" y="273"/>
                  </a:lnTo>
                  <a:lnTo>
                    <a:pt x="401" y="359"/>
                  </a:lnTo>
                  <a:lnTo>
                    <a:pt x="777" y="359"/>
                  </a:lnTo>
                  <a:lnTo>
                    <a:pt x="2033" y="499"/>
                  </a:lnTo>
                  <a:lnTo>
                    <a:pt x="2033" y="499"/>
                  </a:lnTo>
                  <a:lnTo>
                    <a:pt x="1991" y="493"/>
                  </a:lnTo>
                  <a:lnTo>
                    <a:pt x="676" y="243"/>
                  </a:lnTo>
                  <a:lnTo>
                    <a:pt x="514" y="159"/>
                  </a:lnTo>
                  <a:lnTo>
                    <a:pt x="425" y="110"/>
                  </a:lnTo>
                  <a:lnTo>
                    <a:pt x="365" y="92"/>
                  </a:lnTo>
                  <a:lnTo>
                    <a:pt x="281" y="61"/>
                  </a:lnTo>
                  <a:lnTo>
                    <a:pt x="186" y="18"/>
                  </a:lnTo>
                  <a:lnTo>
                    <a:pt x="186" y="18"/>
                  </a:lnTo>
                  <a:close/>
                </a:path>
              </a:pathLst>
            </a:custGeom>
            <a:solidFill>
              <a:schemeClr val="bg2"/>
            </a:solidFill>
            <a:ln w="9525">
              <a:noFill/>
              <a:round/>
              <a:headEnd/>
              <a:tailEnd/>
            </a:ln>
          </p:spPr>
          <p:txBody>
            <a:bodyPr/>
            <a:lstStyle/>
            <a:p>
              <a:pPr>
                <a:defRPr/>
              </a:pPr>
              <a:endParaRPr lang="zh-CN" altLang="en-US">
                <a:ea typeface="宋体" pitchFamily="2" charset="-122"/>
              </a:endParaRPr>
            </a:p>
          </p:txBody>
        </p:sp>
        <p:sp>
          <p:nvSpPr>
            <p:cNvPr id="20" name="Freeform 18"/>
            <p:cNvSpPr>
              <a:spLocks/>
            </p:cNvSpPr>
            <p:nvPr userDrawn="1"/>
          </p:nvSpPr>
          <p:spPr bwMode="auto">
            <a:xfrm>
              <a:off x="1830" y="3823"/>
              <a:ext cx="71" cy="61"/>
            </a:xfrm>
            <a:custGeom>
              <a:avLst/>
              <a:gdLst/>
              <a:ahLst/>
              <a:cxnLst>
                <a:cxn ang="0">
                  <a:pos x="0" y="18"/>
                </a:cxn>
                <a:cxn ang="0">
                  <a:pos x="6" y="18"/>
                </a:cxn>
                <a:cxn ang="0">
                  <a:pos x="12" y="12"/>
                </a:cxn>
                <a:cxn ang="0">
                  <a:pos x="6" y="6"/>
                </a:cxn>
                <a:cxn ang="0">
                  <a:pos x="0" y="0"/>
                </a:cxn>
                <a:cxn ang="0">
                  <a:pos x="29" y="18"/>
                </a:cxn>
                <a:cxn ang="0">
                  <a:pos x="53" y="18"/>
                </a:cxn>
                <a:cxn ang="0">
                  <a:pos x="59" y="30"/>
                </a:cxn>
                <a:cxn ang="0">
                  <a:pos x="65" y="42"/>
                </a:cxn>
                <a:cxn ang="0">
                  <a:pos x="71" y="54"/>
                </a:cxn>
                <a:cxn ang="0">
                  <a:pos x="71" y="60"/>
                </a:cxn>
                <a:cxn ang="0">
                  <a:pos x="59" y="54"/>
                </a:cxn>
                <a:cxn ang="0">
                  <a:pos x="47" y="42"/>
                </a:cxn>
                <a:cxn ang="0">
                  <a:pos x="23" y="30"/>
                </a:cxn>
                <a:cxn ang="0">
                  <a:pos x="23" y="36"/>
                </a:cxn>
                <a:cxn ang="0">
                  <a:pos x="18" y="42"/>
                </a:cxn>
                <a:cxn ang="0">
                  <a:pos x="12" y="48"/>
                </a:cxn>
                <a:cxn ang="0">
                  <a:pos x="6" y="48"/>
                </a:cxn>
                <a:cxn ang="0">
                  <a:pos x="6" y="48"/>
                </a:cxn>
                <a:cxn ang="0">
                  <a:pos x="6" y="36"/>
                </a:cxn>
                <a:cxn ang="0">
                  <a:pos x="0" y="18"/>
                </a:cxn>
                <a:cxn ang="0">
                  <a:pos x="0" y="18"/>
                </a:cxn>
              </a:cxnLst>
              <a:rect l="0" t="0" r="r" b="b"/>
              <a:pathLst>
                <a:path w="71" h="60">
                  <a:moveTo>
                    <a:pt x="0" y="18"/>
                  </a:moveTo>
                  <a:lnTo>
                    <a:pt x="6" y="18"/>
                  </a:lnTo>
                  <a:lnTo>
                    <a:pt x="12" y="12"/>
                  </a:lnTo>
                  <a:lnTo>
                    <a:pt x="6" y="6"/>
                  </a:lnTo>
                  <a:lnTo>
                    <a:pt x="0" y="0"/>
                  </a:lnTo>
                  <a:lnTo>
                    <a:pt x="29" y="18"/>
                  </a:lnTo>
                  <a:lnTo>
                    <a:pt x="53" y="18"/>
                  </a:lnTo>
                  <a:lnTo>
                    <a:pt x="59" y="30"/>
                  </a:lnTo>
                  <a:lnTo>
                    <a:pt x="65" y="42"/>
                  </a:lnTo>
                  <a:lnTo>
                    <a:pt x="71" y="54"/>
                  </a:lnTo>
                  <a:lnTo>
                    <a:pt x="71" y="60"/>
                  </a:lnTo>
                  <a:lnTo>
                    <a:pt x="59" y="54"/>
                  </a:lnTo>
                  <a:lnTo>
                    <a:pt x="47" y="42"/>
                  </a:lnTo>
                  <a:lnTo>
                    <a:pt x="23" y="30"/>
                  </a:lnTo>
                  <a:lnTo>
                    <a:pt x="23" y="36"/>
                  </a:lnTo>
                  <a:lnTo>
                    <a:pt x="18" y="42"/>
                  </a:lnTo>
                  <a:lnTo>
                    <a:pt x="12" y="48"/>
                  </a:lnTo>
                  <a:lnTo>
                    <a:pt x="6" y="48"/>
                  </a:lnTo>
                  <a:lnTo>
                    <a:pt x="6" y="48"/>
                  </a:lnTo>
                  <a:lnTo>
                    <a:pt x="6" y="36"/>
                  </a:lnTo>
                  <a:lnTo>
                    <a:pt x="0" y="18"/>
                  </a:lnTo>
                  <a:lnTo>
                    <a:pt x="0" y="18"/>
                  </a:lnTo>
                  <a:close/>
                </a:path>
              </a:pathLst>
            </a:custGeom>
            <a:solidFill>
              <a:schemeClr val="bg2"/>
            </a:solidFill>
            <a:ln w="9525">
              <a:noFill/>
              <a:round/>
              <a:headEnd/>
              <a:tailEnd/>
            </a:ln>
          </p:spPr>
          <p:txBody>
            <a:bodyPr/>
            <a:lstStyle/>
            <a:p>
              <a:pPr>
                <a:defRPr/>
              </a:pPr>
              <a:endParaRPr lang="zh-CN" altLang="en-US">
                <a:ea typeface="宋体" pitchFamily="2" charset="-122"/>
              </a:endParaRPr>
            </a:p>
          </p:txBody>
        </p:sp>
        <p:sp>
          <p:nvSpPr>
            <p:cNvPr id="21" name="Freeform 19"/>
            <p:cNvSpPr>
              <a:spLocks/>
            </p:cNvSpPr>
            <p:nvPr userDrawn="1"/>
          </p:nvSpPr>
          <p:spPr bwMode="auto">
            <a:xfrm>
              <a:off x="855" y="3842"/>
              <a:ext cx="161" cy="164"/>
            </a:xfrm>
            <a:custGeom>
              <a:avLst/>
              <a:gdLst/>
              <a:ahLst/>
              <a:cxnLst>
                <a:cxn ang="0">
                  <a:pos x="30" y="0"/>
                </a:cxn>
                <a:cxn ang="0">
                  <a:pos x="48" y="6"/>
                </a:cxn>
                <a:cxn ang="0">
                  <a:pos x="72" y="6"/>
                </a:cxn>
                <a:cxn ang="0">
                  <a:pos x="114" y="12"/>
                </a:cxn>
                <a:cxn ang="0">
                  <a:pos x="96" y="54"/>
                </a:cxn>
                <a:cxn ang="0">
                  <a:pos x="96" y="60"/>
                </a:cxn>
                <a:cxn ang="0">
                  <a:pos x="102" y="72"/>
                </a:cxn>
                <a:cxn ang="0">
                  <a:pos x="108" y="84"/>
                </a:cxn>
                <a:cxn ang="0">
                  <a:pos x="120" y="96"/>
                </a:cxn>
                <a:cxn ang="0">
                  <a:pos x="143" y="114"/>
                </a:cxn>
                <a:cxn ang="0">
                  <a:pos x="155" y="138"/>
                </a:cxn>
                <a:cxn ang="0">
                  <a:pos x="161" y="156"/>
                </a:cxn>
                <a:cxn ang="0">
                  <a:pos x="161" y="162"/>
                </a:cxn>
                <a:cxn ang="0">
                  <a:pos x="96" y="102"/>
                </a:cxn>
                <a:cxn ang="0">
                  <a:pos x="30" y="54"/>
                </a:cxn>
                <a:cxn ang="0">
                  <a:pos x="0" y="0"/>
                </a:cxn>
                <a:cxn ang="0">
                  <a:pos x="30" y="0"/>
                </a:cxn>
                <a:cxn ang="0">
                  <a:pos x="30" y="0"/>
                </a:cxn>
              </a:cxnLst>
              <a:rect l="0" t="0" r="r" b="b"/>
              <a:pathLst>
                <a:path w="161" h="162">
                  <a:moveTo>
                    <a:pt x="30" y="0"/>
                  </a:moveTo>
                  <a:lnTo>
                    <a:pt x="48" y="6"/>
                  </a:lnTo>
                  <a:lnTo>
                    <a:pt x="72" y="6"/>
                  </a:lnTo>
                  <a:lnTo>
                    <a:pt x="114" y="12"/>
                  </a:lnTo>
                  <a:lnTo>
                    <a:pt x="96" y="54"/>
                  </a:lnTo>
                  <a:lnTo>
                    <a:pt x="96" y="60"/>
                  </a:lnTo>
                  <a:lnTo>
                    <a:pt x="102" y="72"/>
                  </a:lnTo>
                  <a:lnTo>
                    <a:pt x="108" y="84"/>
                  </a:lnTo>
                  <a:lnTo>
                    <a:pt x="120" y="96"/>
                  </a:lnTo>
                  <a:lnTo>
                    <a:pt x="143" y="114"/>
                  </a:lnTo>
                  <a:lnTo>
                    <a:pt x="155" y="138"/>
                  </a:lnTo>
                  <a:lnTo>
                    <a:pt x="161" y="156"/>
                  </a:lnTo>
                  <a:lnTo>
                    <a:pt x="161" y="162"/>
                  </a:lnTo>
                  <a:lnTo>
                    <a:pt x="96" y="102"/>
                  </a:lnTo>
                  <a:lnTo>
                    <a:pt x="30" y="54"/>
                  </a:lnTo>
                  <a:lnTo>
                    <a:pt x="0" y="0"/>
                  </a:lnTo>
                  <a:lnTo>
                    <a:pt x="30" y="0"/>
                  </a:lnTo>
                  <a:lnTo>
                    <a:pt x="30" y="0"/>
                  </a:lnTo>
                  <a:close/>
                </a:path>
              </a:pathLst>
            </a:custGeom>
            <a:solidFill>
              <a:schemeClr val="bg2"/>
            </a:solidFill>
            <a:ln w="9525">
              <a:noFill/>
              <a:round/>
              <a:headEnd/>
              <a:tailEnd/>
            </a:ln>
          </p:spPr>
          <p:txBody>
            <a:bodyPr/>
            <a:lstStyle/>
            <a:p>
              <a:pPr>
                <a:defRPr/>
              </a:pPr>
              <a:endParaRPr lang="zh-CN" altLang="en-US">
                <a:ea typeface="宋体" pitchFamily="2" charset="-122"/>
              </a:endParaRPr>
            </a:p>
          </p:txBody>
        </p:sp>
        <p:sp>
          <p:nvSpPr>
            <p:cNvPr id="22" name="Freeform 20"/>
            <p:cNvSpPr>
              <a:spLocks/>
            </p:cNvSpPr>
            <p:nvPr userDrawn="1"/>
          </p:nvSpPr>
          <p:spPr bwMode="auto">
            <a:xfrm>
              <a:off x="706" y="3854"/>
              <a:ext cx="59" cy="61"/>
            </a:xfrm>
            <a:custGeom>
              <a:avLst/>
              <a:gdLst/>
              <a:ahLst/>
              <a:cxnLst>
                <a:cxn ang="0">
                  <a:pos x="59" y="6"/>
                </a:cxn>
                <a:cxn ang="0">
                  <a:pos x="41" y="30"/>
                </a:cxn>
                <a:cxn ang="0">
                  <a:pos x="41" y="36"/>
                </a:cxn>
                <a:cxn ang="0">
                  <a:pos x="47" y="42"/>
                </a:cxn>
                <a:cxn ang="0">
                  <a:pos x="53" y="54"/>
                </a:cxn>
                <a:cxn ang="0">
                  <a:pos x="53" y="60"/>
                </a:cxn>
                <a:cxn ang="0">
                  <a:pos x="47" y="54"/>
                </a:cxn>
                <a:cxn ang="0">
                  <a:pos x="35" y="48"/>
                </a:cxn>
                <a:cxn ang="0">
                  <a:pos x="23" y="36"/>
                </a:cxn>
                <a:cxn ang="0">
                  <a:pos x="17" y="30"/>
                </a:cxn>
                <a:cxn ang="0">
                  <a:pos x="0" y="0"/>
                </a:cxn>
                <a:cxn ang="0">
                  <a:pos x="59" y="6"/>
                </a:cxn>
                <a:cxn ang="0">
                  <a:pos x="59" y="6"/>
                </a:cxn>
              </a:cxnLst>
              <a:rect l="0" t="0" r="r" b="b"/>
              <a:pathLst>
                <a:path w="59" h="60">
                  <a:moveTo>
                    <a:pt x="59" y="6"/>
                  </a:moveTo>
                  <a:lnTo>
                    <a:pt x="41" y="30"/>
                  </a:lnTo>
                  <a:lnTo>
                    <a:pt x="41" y="36"/>
                  </a:lnTo>
                  <a:lnTo>
                    <a:pt x="47" y="42"/>
                  </a:lnTo>
                  <a:lnTo>
                    <a:pt x="53" y="54"/>
                  </a:lnTo>
                  <a:lnTo>
                    <a:pt x="53" y="60"/>
                  </a:lnTo>
                  <a:lnTo>
                    <a:pt x="47" y="54"/>
                  </a:lnTo>
                  <a:lnTo>
                    <a:pt x="35" y="48"/>
                  </a:lnTo>
                  <a:lnTo>
                    <a:pt x="23" y="36"/>
                  </a:lnTo>
                  <a:lnTo>
                    <a:pt x="17" y="30"/>
                  </a:lnTo>
                  <a:lnTo>
                    <a:pt x="0" y="0"/>
                  </a:lnTo>
                  <a:lnTo>
                    <a:pt x="59" y="6"/>
                  </a:lnTo>
                  <a:lnTo>
                    <a:pt x="59" y="6"/>
                  </a:lnTo>
                  <a:close/>
                </a:path>
              </a:pathLst>
            </a:custGeom>
            <a:solidFill>
              <a:schemeClr val="bg2"/>
            </a:solidFill>
            <a:ln w="9525">
              <a:noFill/>
              <a:round/>
              <a:headEnd/>
              <a:tailEnd/>
            </a:ln>
          </p:spPr>
          <p:txBody>
            <a:bodyPr/>
            <a:lstStyle/>
            <a:p>
              <a:pPr>
                <a:defRPr/>
              </a:pPr>
              <a:endParaRPr lang="zh-CN" altLang="en-US">
                <a:ea typeface="宋体" pitchFamily="2" charset="-122"/>
              </a:endParaRPr>
            </a:p>
          </p:txBody>
        </p:sp>
        <p:sp>
          <p:nvSpPr>
            <p:cNvPr id="23" name="Freeform 21"/>
            <p:cNvSpPr>
              <a:spLocks/>
            </p:cNvSpPr>
            <p:nvPr userDrawn="1"/>
          </p:nvSpPr>
          <p:spPr bwMode="auto">
            <a:xfrm>
              <a:off x="395" y="3811"/>
              <a:ext cx="245" cy="207"/>
            </a:xfrm>
            <a:custGeom>
              <a:avLst/>
              <a:gdLst/>
              <a:ahLst/>
              <a:cxnLst>
                <a:cxn ang="0">
                  <a:pos x="233" y="36"/>
                </a:cxn>
                <a:cxn ang="0">
                  <a:pos x="245" y="42"/>
                </a:cxn>
                <a:cxn ang="0">
                  <a:pos x="209" y="84"/>
                </a:cxn>
                <a:cxn ang="0">
                  <a:pos x="143" y="132"/>
                </a:cxn>
                <a:cxn ang="0">
                  <a:pos x="167" y="156"/>
                </a:cxn>
                <a:cxn ang="0">
                  <a:pos x="179" y="204"/>
                </a:cxn>
                <a:cxn ang="0">
                  <a:pos x="77" y="132"/>
                </a:cxn>
                <a:cxn ang="0">
                  <a:pos x="47" y="84"/>
                </a:cxn>
                <a:cxn ang="0">
                  <a:pos x="89" y="66"/>
                </a:cxn>
                <a:cxn ang="0">
                  <a:pos x="59" y="36"/>
                </a:cxn>
                <a:cxn ang="0">
                  <a:pos x="0" y="12"/>
                </a:cxn>
                <a:cxn ang="0">
                  <a:pos x="0" y="0"/>
                </a:cxn>
                <a:cxn ang="0">
                  <a:pos x="6" y="0"/>
                </a:cxn>
                <a:cxn ang="0">
                  <a:pos x="12" y="0"/>
                </a:cxn>
                <a:cxn ang="0">
                  <a:pos x="47" y="6"/>
                </a:cxn>
                <a:cxn ang="0">
                  <a:pos x="77" y="6"/>
                </a:cxn>
                <a:cxn ang="0">
                  <a:pos x="83" y="6"/>
                </a:cxn>
                <a:cxn ang="0">
                  <a:pos x="89" y="6"/>
                </a:cxn>
                <a:cxn ang="0">
                  <a:pos x="101" y="12"/>
                </a:cxn>
                <a:cxn ang="0">
                  <a:pos x="125" y="12"/>
                </a:cxn>
                <a:cxn ang="0">
                  <a:pos x="143" y="18"/>
                </a:cxn>
                <a:cxn ang="0">
                  <a:pos x="149" y="18"/>
                </a:cxn>
                <a:cxn ang="0">
                  <a:pos x="149" y="18"/>
                </a:cxn>
                <a:cxn ang="0">
                  <a:pos x="203" y="24"/>
                </a:cxn>
                <a:cxn ang="0">
                  <a:pos x="233" y="36"/>
                </a:cxn>
                <a:cxn ang="0">
                  <a:pos x="233" y="36"/>
                </a:cxn>
              </a:cxnLst>
              <a:rect l="0" t="0" r="r" b="b"/>
              <a:pathLst>
                <a:path w="245" h="204">
                  <a:moveTo>
                    <a:pt x="233" y="36"/>
                  </a:moveTo>
                  <a:lnTo>
                    <a:pt x="245" y="42"/>
                  </a:lnTo>
                  <a:lnTo>
                    <a:pt x="209" y="84"/>
                  </a:lnTo>
                  <a:lnTo>
                    <a:pt x="143" y="132"/>
                  </a:lnTo>
                  <a:lnTo>
                    <a:pt x="167" y="156"/>
                  </a:lnTo>
                  <a:lnTo>
                    <a:pt x="179" y="204"/>
                  </a:lnTo>
                  <a:lnTo>
                    <a:pt x="77" y="132"/>
                  </a:lnTo>
                  <a:lnTo>
                    <a:pt x="47" y="84"/>
                  </a:lnTo>
                  <a:lnTo>
                    <a:pt x="89" y="66"/>
                  </a:lnTo>
                  <a:lnTo>
                    <a:pt x="59" y="36"/>
                  </a:lnTo>
                  <a:lnTo>
                    <a:pt x="0" y="12"/>
                  </a:lnTo>
                  <a:lnTo>
                    <a:pt x="0" y="0"/>
                  </a:lnTo>
                  <a:lnTo>
                    <a:pt x="6" y="0"/>
                  </a:lnTo>
                  <a:lnTo>
                    <a:pt x="12" y="0"/>
                  </a:lnTo>
                  <a:lnTo>
                    <a:pt x="47" y="6"/>
                  </a:lnTo>
                  <a:lnTo>
                    <a:pt x="77" y="6"/>
                  </a:lnTo>
                  <a:lnTo>
                    <a:pt x="83" y="6"/>
                  </a:lnTo>
                  <a:lnTo>
                    <a:pt x="89" y="6"/>
                  </a:lnTo>
                  <a:lnTo>
                    <a:pt x="101" y="12"/>
                  </a:lnTo>
                  <a:lnTo>
                    <a:pt x="125" y="12"/>
                  </a:lnTo>
                  <a:lnTo>
                    <a:pt x="143" y="18"/>
                  </a:lnTo>
                  <a:lnTo>
                    <a:pt x="149" y="18"/>
                  </a:lnTo>
                  <a:lnTo>
                    <a:pt x="149" y="18"/>
                  </a:lnTo>
                  <a:lnTo>
                    <a:pt x="203" y="24"/>
                  </a:lnTo>
                  <a:lnTo>
                    <a:pt x="233" y="36"/>
                  </a:lnTo>
                  <a:lnTo>
                    <a:pt x="233" y="36"/>
                  </a:lnTo>
                  <a:close/>
                </a:path>
              </a:pathLst>
            </a:custGeom>
            <a:solidFill>
              <a:schemeClr val="bg2"/>
            </a:solidFill>
            <a:ln w="9525">
              <a:noFill/>
              <a:round/>
              <a:headEnd/>
              <a:tailEnd/>
            </a:ln>
          </p:spPr>
          <p:txBody>
            <a:bodyPr/>
            <a:lstStyle/>
            <a:p>
              <a:pPr>
                <a:defRPr/>
              </a:pPr>
              <a:endParaRPr lang="zh-CN" altLang="en-US">
                <a:ea typeface="宋体" pitchFamily="2" charset="-122"/>
              </a:endParaRPr>
            </a:p>
          </p:txBody>
        </p:sp>
      </p:grpSp>
      <p:sp>
        <p:nvSpPr>
          <p:cNvPr id="16406" name="Rectangle 22"/>
          <p:cNvSpPr>
            <a:spLocks noGrp="1" noChangeArrowheads="1"/>
          </p:cNvSpPr>
          <p:nvPr>
            <p:ph type="ctrTitle" sz="quarter"/>
          </p:nvPr>
        </p:nvSpPr>
        <p:spPr>
          <a:xfrm>
            <a:off x="457200" y="1447800"/>
            <a:ext cx="8229600" cy="1736725"/>
          </a:xfrm>
        </p:spPr>
        <p:txBody>
          <a:bodyPr/>
          <a:lstStyle>
            <a:lvl1pPr>
              <a:defRPr sz="5400"/>
            </a:lvl1pPr>
          </a:lstStyle>
          <a:p>
            <a:r>
              <a:rPr lang="zh-CN" altLang="en-US"/>
              <a:t>单击此处编辑母版标题样式</a:t>
            </a:r>
          </a:p>
        </p:txBody>
      </p:sp>
      <p:sp>
        <p:nvSpPr>
          <p:cNvPr id="16407" name="Rectangle 23"/>
          <p:cNvSpPr>
            <a:spLocks noGrp="1" noChangeArrowheads="1"/>
          </p:cNvSpPr>
          <p:nvPr>
            <p:ph type="subTitle" sz="quarter" idx="1"/>
          </p:nvPr>
        </p:nvSpPr>
        <p:spPr>
          <a:xfrm>
            <a:off x="1371600" y="3429000"/>
            <a:ext cx="6400800" cy="1752600"/>
          </a:xfrm>
        </p:spPr>
        <p:txBody>
          <a:bodyPr/>
          <a:lstStyle>
            <a:lvl1pPr marL="0" indent="0" algn="ctr">
              <a:buFontTx/>
              <a:buNone/>
              <a:defRPr>
                <a:effectLst>
                  <a:outerShdw blurRad="38100" dist="38100" dir="2700000" algn="tl">
                    <a:srgbClr val="000000"/>
                  </a:outerShdw>
                </a:effectLst>
              </a:defRPr>
            </a:lvl1pPr>
          </a:lstStyle>
          <a:p>
            <a:r>
              <a:rPr lang="zh-CN" altLang="en-US"/>
              <a:t>单击此处编辑母版副标题样式</a:t>
            </a:r>
          </a:p>
        </p:txBody>
      </p:sp>
      <p:sp>
        <p:nvSpPr>
          <p:cNvPr id="24" name="Rectangle 24"/>
          <p:cNvSpPr>
            <a:spLocks noGrp="1" noChangeArrowheads="1"/>
          </p:cNvSpPr>
          <p:nvPr>
            <p:ph type="dt" sz="quarter" idx="10"/>
          </p:nvPr>
        </p:nvSpPr>
        <p:spPr/>
        <p:txBody>
          <a:bodyPr/>
          <a:lstStyle>
            <a:lvl1pPr>
              <a:defRPr/>
            </a:lvl1pPr>
          </a:lstStyle>
          <a:p>
            <a:pPr>
              <a:defRPr/>
            </a:pPr>
            <a:endParaRPr lang="en-US" altLang="zh-CN"/>
          </a:p>
        </p:txBody>
      </p:sp>
      <p:sp>
        <p:nvSpPr>
          <p:cNvPr id="25" name="Rectangle 25"/>
          <p:cNvSpPr>
            <a:spLocks noGrp="1" noChangeArrowheads="1"/>
          </p:cNvSpPr>
          <p:nvPr>
            <p:ph type="sldNum" sz="quarter" idx="11"/>
          </p:nvPr>
        </p:nvSpPr>
        <p:spPr/>
        <p:txBody>
          <a:bodyPr/>
          <a:lstStyle>
            <a:lvl1pPr>
              <a:defRPr/>
            </a:lvl1pPr>
          </a:lstStyle>
          <a:p>
            <a:pPr>
              <a:defRPr/>
            </a:pPr>
            <a:fld id="{F79096A1-E380-44FD-8EB1-E209B88F5CF1}" type="slidenum">
              <a:rPr lang="en-US" altLang="zh-CN"/>
              <a:pPr>
                <a:defRPr/>
              </a:pPr>
              <a:t>‹#›</a:t>
            </a:fld>
            <a:endParaRPr lang="en-US" altLang="zh-CN"/>
          </a:p>
        </p:txBody>
      </p:sp>
      <p:sp>
        <p:nvSpPr>
          <p:cNvPr id="26" name="Rectangle 26"/>
          <p:cNvSpPr>
            <a:spLocks noGrp="1" noChangeArrowheads="1"/>
          </p:cNvSpPr>
          <p:nvPr>
            <p:ph type="ftr" sz="quarter" idx="12"/>
          </p:nvPr>
        </p:nvSpPr>
        <p:spPr/>
        <p:txBody>
          <a:bodyPr/>
          <a:lstStyle>
            <a:lvl1pPr>
              <a:defRPr/>
            </a:lvl1pPr>
          </a:lstStyle>
          <a:p>
            <a:pPr>
              <a:defRPr/>
            </a:pPr>
            <a:endParaRPr lang="en-US" altLang="zh-CN"/>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Rectangle 24"/>
          <p:cNvSpPr>
            <a:spLocks noGrp="1" noChangeArrowheads="1"/>
          </p:cNvSpPr>
          <p:nvPr>
            <p:ph type="dt" sz="half" idx="10"/>
          </p:nvPr>
        </p:nvSpPr>
        <p:spPr>
          <a:ln/>
        </p:spPr>
        <p:txBody>
          <a:bodyPr/>
          <a:lstStyle>
            <a:lvl1pPr>
              <a:defRPr/>
            </a:lvl1pPr>
          </a:lstStyle>
          <a:p>
            <a:pPr>
              <a:defRPr/>
            </a:pPr>
            <a:endParaRPr lang="en-US" altLang="zh-CN"/>
          </a:p>
        </p:txBody>
      </p:sp>
      <p:sp>
        <p:nvSpPr>
          <p:cNvPr id="5" name="Rectangle 25"/>
          <p:cNvSpPr>
            <a:spLocks noGrp="1" noChangeArrowheads="1"/>
          </p:cNvSpPr>
          <p:nvPr>
            <p:ph type="ftr" sz="quarter" idx="11"/>
          </p:nvPr>
        </p:nvSpPr>
        <p:spPr>
          <a:ln/>
        </p:spPr>
        <p:txBody>
          <a:bodyPr/>
          <a:lstStyle>
            <a:lvl1pPr>
              <a:defRPr/>
            </a:lvl1pPr>
          </a:lstStyle>
          <a:p>
            <a:pPr>
              <a:defRPr/>
            </a:pPr>
            <a:endParaRPr lang="en-US" altLang="zh-CN"/>
          </a:p>
        </p:txBody>
      </p:sp>
      <p:sp>
        <p:nvSpPr>
          <p:cNvPr id="6" name="Rectangle 26"/>
          <p:cNvSpPr>
            <a:spLocks noGrp="1" noChangeArrowheads="1"/>
          </p:cNvSpPr>
          <p:nvPr>
            <p:ph type="sldNum" sz="quarter" idx="12"/>
          </p:nvPr>
        </p:nvSpPr>
        <p:spPr>
          <a:ln/>
        </p:spPr>
        <p:txBody>
          <a:bodyPr/>
          <a:lstStyle>
            <a:lvl1pPr>
              <a:defRPr/>
            </a:lvl1pPr>
          </a:lstStyle>
          <a:p>
            <a:pPr>
              <a:defRPr/>
            </a:pPr>
            <a:fld id="{10DE48C5-9E9F-4A7C-B8D1-A8DA66CAE34A}" type="slidenum">
              <a:rPr lang="en-US" altLang="zh-CN"/>
              <a:pPr>
                <a:defRPr/>
              </a:pPr>
              <a:t>‹#›</a:t>
            </a:fld>
            <a:endParaRPr lang="en-US" altLang="zh-CN"/>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a:t>单击此处编辑母版标题样式</a:t>
            </a:r>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a:t>单击此处编辑母版文本样式</a:t>
            </a:r>
          </a:p>
        </p:txBody>
      </p:sp>
      <p:sp>
        <p:nvSpPr>
          <p:cNvPr id="4" name="Rectangle 24"/>
          <p:cNvSpPr>
            <a:spLocks noGrp="1" noChangeArrowheads="1"/>
          </p:cNvSpPr>
          <p:nvPr>
            <p:ph type="dt" sz="half" idx="10"/>
          </p:nvPr>
        </p:nvSpPr>
        <p:spPr>
          <a:ln/>
        </p:spPr>
        <p:txBody>
          <a:bodyPr/>
          <a:lstStyle>
            <a:lvl1pPr>
              <a:defRPr/>
            </a:lvl1pPr>
          </a:lstStyle>
          <a:p>
            <a:pPr>
              <a:defRPr/>
            </a:pPr>
            <a:endParaRPr lang="en-US" altLang="zh-CN"/>
          </a:p>
        </p:txBody>
      </p:sp>
      <p:sp>
        <p:nvSpPr>
          <p:cNvPr id="5" name="Rectangle 25"/>
          <p:cNvSpPr>
            <a:spLocks noGrp="1" noChangeArrowheads="1"/>
          </p:cNvSpPr>
          <p:nvPr>
            <p:ph type="ftr" sz="quarter" idx="11"/>
          </p:nvPr>
        </p:nvSpPr>
        <p:spPr>
          <a:ln/>
        </p:spPr>
        <p:txBody>
          <a:bodyPr/>
          <a:lstStyle>
            <a:lvl1pPr>
              <a:defRPr/>
            </a:lvl1pPr>
          </a:lstStyle>
          <a:p>
            <a:pPr>
              <a:defRPr/>
            </a:pPr>
            <a:endParaRPr lang="en-US" altLang="zh-CN"/>
          </a:p>
        </p:txBody>
      </p:sp>
      <p:sp>
        <p:nvSpPr>
          <p:cNvPr id="6" name="Rectangle 26"/>
          <p:cNvSpPr>
            <a:spLocks noGrp="1" noChangeArrowheads="1"/>
          </p:cNvSpPr>
          <p:nvPr>
            <p:ph type="sldNum" sz="quarter" idx="12"/>
          </p:nvPr>
        </p:nvSpPr>
        <p:spPr>
          <a:ln/>
        </p:spPr>
        <p:txBody>
          <a:bodyPr/>
          <a:lstStyle>
            <a:lvl1pPr>
              <a:defRPr/>
            </a:lvl1pPr>
          </a:lstStyle>
          <a:p>
            <a:pPr>
              <a:defRPr/>
            </a:pPr>
            <a:fld id="{A355A7CE-F783-4F88-8698-E30D49EF9806}" type="slidenum">
              <a:rPr lang="en-US" altLang="zh-CN"/>
              <a:pPr>
                <a:defRPr/>
              </a:pPr>
              <a:t>‹#›</a:t>
            </a:fld>
            <a:endParaRPr lang="en-US" altLang="zh-CN"/>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457200" y="1600200"/>
            <a:ext cx="4038600" cy="4495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4648200" y="1600200"/>
            <a:ext cx="4038600" cy="4495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Rectangle 24"/>
          <p:cNvSpPr>
            <a:spLocks noGrp="1" noChangeArrowheads="1"/>
          </p:cNvSpPr>
          <p:nvPr>
            <p:ph type="dt" sz="half" idx="10"/>
          </p:nvPr>
        </p:nvSpPr>
        <p:spPr>
          <a:ln/>
        </p:spPr>
        <p:txBody>
          <a:bodyPr/>
          <a:lstStyle>
            <a:lvl1pPr>
              <a:defRPr/>
            </a:lvl1pPr>
          </a:lstStyle>
          <a:p>
            <a:pPr>
              <a:defRPr/>
            </a:pPr>
            <a:endParaRPr lang="en-US" altLang="zh-CN"/>
          </a:p>
        </p:txBody>
      </p:sp>
      <p:sp>
        <p:nvSpPr>
          <p:cNvPr id="6" name="Rectangle 25"/>
          <p:cNvSpPr>
            <a:spLocks noGrp="1" noChangeArrowheads="1"/>
          </p:cNvSpPr>
          <p:nvPr>
            <p:ph type="ftr" sz="quarter" idx="11"/>
          </p:nvPr>
        </p:nvSpPr>
        <p:spPr>
          <a:ln/>
        </p:spPr>
        <p:txBody>
          <a:bodyPr/>
          <a:lstStyle>
            <a:lvl1pPr>
              <a:defRPr/>
            </a:lvl1pPr>
          </a:lstStyle>
          <a:p>
            <a:pPr>
              <a:defRPr/>
            </a:pPr>
            <a:endParaRPr lang="en-US" altLang="zh-CN"/>
          </a:p>
        </p:txBody>
      </p:sp>
      <p:sp>
        <p:nvSpPr>
          <p:cNvPr id="7" name="Rectangle 26"/>
          <p:cNvSpPr>
            <a:spLocks noGrp="1" noChangeArrowheads="1"/>
          </p:cNvSpPr>
          <p:nvPr>
            <p:ph type="sldNum" sz="quarter" idx="12"/>
          </p:nvPr>
        </p:nvSpPr>
        <p:spPr>
          <a:ln/>
        </p:spPr>
        <p:txBody>
          <a:bodyPr/>
          <a:lstStyle>
            <a:lvl1pPr>
              <a:defRPr/>
            </a:lvl1pPr>
          </a:lstStyle>
          <a:p>
            <a:pPr>
              <a:defRPr/>
            </a:pPr>
            <a:fld id="{F31550CE-5EA1-471D-8B34-EE1A7D56F2F8}" type="slidenum">
              <a:rPr lang="en-US" altLang="zh-CN"/>
              <a:pPr>
                <a:defRPr/>
              </a:pPr>
              <a:t>‹#›</a:t>
            </a:fld>
            <a:endParaRPr lang="en-US" altLang="zh-CN"/>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p:spPr>
        <p:txBody>
          <a:bodyPr/>
          <a:lstStyle>
            <a:lvl1pPr>
              <a:defRPr/>
            </a:lvl1pPr>
          </a:lstStyle>
          <a:p>
            <a:r>
              <a:rPr lang="zh-CN" altLang="en-US"/>
              <a:t>单击此处编辑母版标题样式</a:t>
            </a:r>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Rectangle 24"/>
          <p:cNvSpPr>
            <a:spLocks noGrp="1" noChangeArrowheads="1"/>
          </p:cNvSpPr>
          <p:nvPr>
            <p:ph type="dt" sz="half" idx="10"/>
          </p:nvPr>
        </p:nvSpPr>
        <p:spPr>
          <a:ln/>
        </p:spPr>
        <p:txBody>
          <a:bodyPr/>
          <a:lstStyle>
            <a:lvl1pPr>
              <a:defRPr/>
            </a:lvl1pPr>
          </a:lstStyle>
          <a:p>
            <a:pPr>
              <a:defRPr/>
            </a:pPr>
            <a:endParaRPr lang="en-US" altLang="zh-CN"/>
          </a:p>
        </p:txBody>
      </p:sp>
      <p:sp>
        <p:nvSpPr>
          <p:cNvPr id="8" name="Rectangle 25"/>
          <p:cNvSpPr>
            <a:spLocks noGrp="1" noChangeArrowheads="1"/>
          </p:cNvSpPr>
          <p:nvPr>
            <p:ph type="ftr" sz="quarter" idx="11"/>
          </p:nvPr>
        </p:nvSpPr>
        <p:spPr>
          <a:ln/>
        </p:spPr>
        <p:txBody>
          <a:bodyPr/>
          <a:lstStyle>
            <a:lvl1pPr>
              <a:defRPr/>
            </a:lvl1pPr>
          </a:lstStyle>
          <a:p>
            <a:pPr>
              <a:defRPr/>
            </a:pPr>
            <a:endParaRPr lang="en-US" altLang="zh-CN"/>
          </a:p>
        </p:txBody>
      </p:sp>
      <p:sp>
        <p:nvSpPr>
          <p:cNvPr id="9" name="Rectangle 26"/>
          <p:cNvSpPr>
            <a:spLocks noGrp="1" noChangeArrowheads="1"/>
          </p:cNvSpPr>
          <p:nvPr>
            <p:ph type="sldNum" sz="quarter" idx="12"/>
          </p:nvPr>
        </p:nvSpPr>
        <p:spPr>
          <a:ln/>
        </p:spPr>
        <p:txBody>
          <a:bodyPr/>
          <a:lstStyle>
            <a:lvl1pPr>
              <a:defRPr/>
            </a:lvl1pPr>
          </a:lstStyle>
          <a:p>
            <a:pPr>
              <a:defRPr/>
            </a:pPr>
            <a:fld id="{DA4080B3-AA9F-4499-B2C4-4343D240D790}" type="slidenum">
              <a:rPr lang="en-US" altLang="zh-CN"/>
              <a:pPr>
                <a:defRPr/>
              </a:pPr>
              <a:t>‹#›</a:t>
            </a:fld>
            <a:endParaRPr lang="en-US" altLang="zh-CN"/>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Rectangle 24"/>
          <p:cNvSpPr>
            <a:spLocks noGrp="1" noChangeArrowheads="1"/>
          </p:cNvSpPr>
          <p:nvPr>
            <p:ph type="dt" sz="half" idx="10"/>
          </p:nvPr>
        </p:nvSpPr>
        <p:spPr>
          <a:ln/>
        </p:spPr>
        <p:txBody>
          <a:bodyPr/>
          <a:lstStyle>
            <a:lvl1pPr>
              <a:defRPr/>
            </a:lvl1pPr>
          </a:lstStyle>
          <a:p>
            <a:pPr>
              <a:defRPr/>
            </a:pPr>
            <a:endParaRPr lang="en-US" altLang="zh-CN"/>
          </a:p>
        </p:txBody>
      </p:sp>
      <p:sp>
        <p:nvSpPr>
          <p:cNvPr id="4" name="Rectangle 25"/>
          <p:cNvSpPr>
            <a:spLocks noGrp="1" noChangeArrowheads="1"/>
          </p:cNvSpPr>
          <p:nvPr>
            <p:ph type="ftr" sz="quarter" idx="11"/>
          </p:nvPr>
        </p:nvSpPr>
        <p:spPr>
          <a:ln/>
        </p:spPr>
        <p:txBody>
          <a:bodyPr/>
          <a:lstStyle>
            <a:lvl1pPr>
              <a:defRPr/>
            </a:lvl1pPr>
          </a:lstStyle>
          <a:p>
            <a:pPr>
              <a:defRPr/>
            </a:pPr>
            <a:endParaRPr lang="en-US" altLang="zh-CN"/>
          </a:p>
        </p:txBody>
      </p:sp>
      <p:sp>
        <p:nvSpPr>
          <p:cNvPr id="5" name="Rectangle 26"/>
          <p:cNvSpPr>
            <a:spLocks noGrp="1" noChangeArrowheads="1"/>
          </p:cNvSpPr>
          <p:nvPr>
            <p:ph type="sldNum" sz="quarter" idx="12"/>
          </p:nvPr>
        </p:nvSpPr>
        <p:spPr>
          <a:ln/>
        </p:spPr>
        <p:txBody>
          <a:bodyPr/>
          <a:lstStyle>
            <a:lvl1pPr>
              <a:defRPr/>
            </a:lvl1pPr>
          </a:lstStyle>
          <a:p>
            <a:pPr>
              <a:defRPr/>
            </a:pPr>
            <a:fld id="{98D625A6-0BE3-4BE0-9ADB-8475E6632FAA}" type="slidenum">
              <a:rPr lang="en-US" altLang="zh-CN"/>
              <a:pPr>
                <a:defRPr/>
              </a:pPr>
              <a:t>‹#›</a:t>
            </a:fld>
            <a:endParaRPr lang="en-US" altLang="zh-CN"/>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Rectangle 24"/>
          <p:cNvSpPr>
            <a:spLocks noGrp="1" noChangeArrowheads="1"/>
          </p:cNvSpPr>
          <p:nvPr>
            <p:ph type="dt" sz="half" idx="10"/>
          </p:nvPr>
        </p:nvSpPr>
        <p:spPr>
          <a:ln/>
        </p:spPr>
        <p:txBody>
          <a:bodyPr/>
          <a:lstStyle>
            <a:lvl1pPr>
              <a:defRPr/>
            </a:lvl1pPr>
          </a:lstStyle>
          <a:p>
            <a:pPr>
              <a:defRPr/>
            </a:pPr>
            <a:endParaRPr lang="en-US" altLang="zh-CN"/>
          </a:p>
        </p:txBody>
      </p:sp>
      <p:sp>
        <p:nvSpPr>
          <p:cNvPr id="3" name="Rectangle 25"/>
          <p:cNvSpPr>
            <a:spLocks noGrp="1" noChangeArrowheads="1"/>
          </p:cNvSpPr>
          <p:nvPr>
            <p:ph type="ftr" sz="quarter" idx="11"/>
          </p:nvPr>
        </p:nvSpPr>
        <p:spPr>
          <a:ln/>
        </p:spPr>
        <p:txBody>
          <a:bodyPr/>
          <a:lstStyle>
            <a:lvl1pPr>
              <a:defRPr/>
            </a:lvl1pPr>
          </a:lstStyle>
          <a:p>
            <a:pPr>
              <a:defRPr/>
            </a:pPr>
            <a:endParaRPr lang="en-US" altLang="zh-CN"/>
          </a:p>
        </p:txBody>
      </p:sp>
      <p:sp>
        <p:nvSpPr>
          <p:cNvPr id="4" name="Rectangle 26"/>
          <p:cNvSpPr>
            <a:spLocks noGrp="1" noChangeArrowheads="1"/>
          </p:cNvSpPr>
          <p:nvPr>
            <p:ph type="sldNum" sz="quarter" idx="12"/>
          </p:nvPr>
        </p:nvSpPr>
        <p:spPr>
          <a:ln/>
        </p:spPr>
        <p:txBody>
          <a:bodyPr/>
          <a:lstStyle>
            <a:lvl1pPr>
              <a:defRPr/>
            </a:lvl1pPr>
          </a:lstStyle>
          <a:p>
            <a:pPr>
              <a:defRPr/>
            </a:pPr>
            <a:fld id="{EBCF42E7-8F5A-4B4C-9290-7EB68E55779B}" type="slidenum">
              <a:rPr lang="en-US" altLang="zh-CN"/>
              <a:pPr>
                <a:defRPr/>
              </a:pPr>
              <a:t>‹#›</a:t>
            </a:fld>
            <a:endParaRPr lang="en-US" altLang="zh-CN"/>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a:t>单击此处编辑母版标题样式</a:t>
            </a:r>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Rectangle 24"/>
          <p:cNvSpPr>
            <a:spLocks noGrp="1" noChangeArrowheads="1"/>
          </p:cNvSpPr>
          <p:nvPr>
            <p:ph type="dt" sz="half" idx="10"/>
          </p:nvPr>
        </p:nvSpPr>
        <p:spPr>
          <a:ln/>
        </p:spPr>
        <p:txBody>
          <a:bodyPr/>
          <a:lstStyle>
            <a:lvl1pPr>
              <a:defRPr/>
            </a:lvl1pPr>
          </a:lstStyle>
          <a:p>
            <a:pPr>
              <a:defRPr/>
            </a:pPr>
            <a:endParaRPr lang="en-US" altLang="zh-CN"/>
          </a:p>
        </p:txBody>
      </p:sp>
      <p:sp>
        <p:nvSpPr>
          <p:cNvPr id="6" name="Rectangle 25"/>
          <p:cNvSpPr>
            <a:spLocks noGrp="1" noChangeArrowheads="1"/>
          </p:cNvSpPr>
          <p:nvPr>
            <p:ph type="ftr" sz="quarter" idx="11"/>
          </p:nvPr>
        </p:nvSpPr>
        <p:spPr>
          <a:ln/>
        </p:spPr>
        <p:txBody>
          <a:bodyPr/>
          <a:lstStyle>
            <a:lvl1pPr>
              <a:defRPr/>
            </a:lvl1pPr>
          </a:lstStyle>
          <a:p>
            <a:pPr>
              <a:defRPr/>
            </a:pPr>
            <a:endParaRPr lang="en-US" altLang="zh-CN"/>
          </a:p>
        </p:txBody>
      </p:sp>
      <p:sp>
        <p:nvSpPr>
          <p:cNvPr id="7" name="Rectangle 26"/>
          <p:cNvSpPr>
            <a:spLocks noGrp="1" noChangeArrowheads="1"/>
          </p:cNvSpPr>
          <p:nvPr>
            <p:ph type="sldNum" sz="quarter" idx="12"/>
          </p:nvPr>
        </p:nvSpPr>
        <p:spPr>
          <a:ln/>
        </p:spPr>
        <p:txBody>
          <a:bodyPr/>
          <a:lstStyle>
            <a:lvl1pPr>
              <a:defRPr/>
            </a:lvl1pPr>
          </a:lstStyle>
          <a:p>
            <a:pPr>
              <a:defRPr/>
            </a:pPr>
            <a:fld id="{5721E5FA-A0A9-47A4-AB6B-90F256C362E2}" type="slidenum">
              <a:rPr lang="en-US" altLang="zh-CN"/>
              <a:pPr>
                <a:defRPr/>
              </a:pPr>
              <a:t>‹#›</a:t>
            </a:fld>
            <a:endParaRPr lang="en-US" altLang="zh-CN"/>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a:t>单击此处编辑母版标题样式</a:t>
            </a:r>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Rectangle 24"/>
          <p:cNvSpPr>
            <a:spLocks noGrp="1" noChangeArrowheads="1"/>
          </p:cNvSpPr>
          <p:nvPr>
            <p:ph type="dt" sz="half" idx="10"/>
          </p:nvPr>
        </p:nvSpPr>
        <p:spPr>
          <a:ln/>
        </p:spPr>
        <p:txBody>
          <a:bodyPr/>
          <a:lstStyle>
            <a:lvl1pPr>
              <a:defRPr/>
            </a:lvl1pPr>
          </a:lstStyle>
          <a:p>
            <a:pPr>
              <a:defRPr/>
            </a:pPr>
            <a:endParaRPr lang="en-US" altLang="zh-CN"/>
          </a:p>
        </p:txBody>
      </p:sp>
      <p:sp>
        <p:nvSpPr>
          <p:cNvPr id="6" name="Rectangle 25"/>
          <p:cNvSpPr>
            <a:spLocks noGrp="1" noChangeArrowheads="1"/>
          </p:cNvSpPr>
          <p:nvPr>
            <p:ph type="ftr" sz="quarter" idx="11"/>
          </p:nvPr>
        </p:nvSpPr>
        <p:spPr>
          <a:ln/>
        </p:spPr>
        <p:txBody>
          <a:bodyPr/>
          <a:lstStyle>
            <a:lvl1pPr>
              <a:defRPr/>
            </a:lvl1pPr>
          </a:lstStyle>
          <a:p>
            <a:pPr>
              <a:defRPr/>
            </a:pPr>
            <a:endParaRPr lang="en-US" altLang="zh-CN"/>
          </a:p>
        </p:txBody>
      </p:sp>
      <p:sp>
        <p:nvSpPr>
          <p:cNvPr id="7" name="Rectangle 26"/>
          <p:cNvSpPr>
            <a:spLocks noGrp="1" noChangeArrowheads="1"/>
          </p:cNvSpPr>
          <p:nvPr>
            <p:ph type="sldNum" sz="quarter" idx="12"/>
          </p:nvPr>
        </p:nvSpPr>
        <p:spPr>
          <a:ln/>
        </p:spPr>
        <p:txBody>
          <a:bodyPr/>
          <a:lstStyle>
            <a:lvl1pPr>
              <a:defRPr/>
            </a:lvl1pPr>
          </a:lstStyle>
          <a:p>
            <a:pPr>
              <a:defRPr/>
            </a:pPr>
            <a:fld id="{A3CA9D7B-3345-4199-B16D-BF01B41B82DD}" type="slidenum">
              <a:rPr lang="en-US" altLang="zh-CN"/>
              <a:pPr>
                <a:defRPr/>
              </a:pPr>
              <a:t>‹#›</a:t>
            </a:fld>
            <a:endParaRPr lang="en-US" altLang="zh-CN"/>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Rectangle 24"/>
          <p:cNvSpPr>
            <a:spLocks noGrp="1" noChangeArrowheads="1"/>
          </p:cNvSpPr>
          <p:nvPr>
            <p:ph type="dt" sz="half" idx="10"/>
          </p:nvPr>
        </p:nvSpPr>
        <p:spPr>
          <a:ln/>
        </p:spPr>
        <p:txBody>
          <a:bodyPr/>
          <a:lstStyle>
            <a:lvl1pPr>
              <a:defRPr/>
            </a:lvl1pPr>
          </a:lstStyle>
          <a:p>
            <a:pPr>
              <a:defRPr/>
            </a:pPr>
            <a:endParaRPr lang="en-US" altLang="zh-CN"/>
          </a:p>
        </p:txBody>
      </p:sp>
      <p:sp>
        <p:nvSpPr>
          <p:cNvPr id="5" name="Rectangle 25"/>
          <p:cNvSpPr>
            <a:spLocks noGrp="1" noChangeArrowheads="1"/>
          </p:cNvSpPr>
          <p:nvPr>
            <p:ph type="ftr" sz="quarter" idx="11"/>
          </p:nvPr>
        </p:nvSpPr>
        <p:spPr>
          <a:ln/>
        </p:spPr>
        <p:txBody>
          <a:bodyPr/>
          <a:lstStyle>
            <a:lvl1pPr>
              <a:defRPr/>
            </a:lvl1pPr>
          </a:lstStyle>
          <a:p>
            <a:pPr>
              <a:defRPr/>
            </a:pPr>
            <a:endParaRPr lang="en-US" altLang="zh-CN"/>
          </a:p>
        </p:txBody>
      </p:sp>
      <p:sp>
        <p:nvSpPr>
          <p:cNvPr id="6" name="Rectangle 26"/>
          <p:cNvSpPr>
            <a:spLocks noGrp="1" noChangeArrowheads="1"/>
          </p:cNvSpPr>
          <p:nvPr>
            <p:ph type="sldNum" sz="quarter" idx="12"/>
          </p:nvPr>
        </p:nvSpPr>
        <p:spPr>
          <a:ln/>
        </p:spPr>
        <p:txBody>
          <a:bodyPr/>
          <a:lstStyle>
            <a:lvl1pPr>
              <a:defRPr/>
            </a:lvl1pPr>
          </a:lstStyle>
          <a:p>
            <a:pPr>
              <a:defRPr/>
            </a:pPr>
            <a:fld id="{0863524B-C07D-42FD-9D5B-8BF696640D40}" type="slidenum">
              <a:rPr lang="en-US" altLang="zh-CN"/>
              <a:pPr>
                <a:defRPr/>
              </a:pPr>
              <a:t>‹#›</a:t>
            </a:fld>
            <a:endParaRPr lang="en-US" altLang="zh-CN"/>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28600"/>
            <a:ext cx="2057400" cy="5867400"/>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457200" y="228600"/>
            <a:ext cx="6019800" cy="5867400"/>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Rectangle 24"/>
          <p:cNvSpPr>
            <a:spLocks noGrp="1" noChangeArrowheads="1"/>
          </p:cNvSpPr>
          <p:nvPr>
            <p:ph type="dt" sz="half" idx="10"/>
          </p:nvPr>
        </p:nvSpPr>
        <p:spPr>
          <a:ln/>
        </p:spPr>
        <p:txBody>
          <a:bodyPr/>
          <a:lstStyle>
            <a:lvl1pPr>
              <a:defRPr/>
            </a:lvl1pPr>
          </a:lstStyle>
          <a:p>
            <a:pPr>
              <a:defRPr/>
            </a:pPr>
            <a:endParaRPr lang="en-US" altLang="zh-CN"/>
          </a:p>
        </p:txBody>
      </p:sp>
      <p:sp>
        <p:nvSpPr>
          <p:cNvPr id="5" name="Rectangle 25"/>
          <p:cNvSpPr>
            <a:spLocks noGrp="1" noChangeArrowheads="1"/>
          </p:cNvSpPr>
          <p:nvPr>
            <p:ph type="ftr" sz="quarter" idx="11"/>
          </p:nvPr>
        </p:nvSpPr>
        <p:spPr>
          <a:ln/>
        </p:spPr>
        <p:txBody>
          <a:bodyPr/>
          <a:lstStyle>
            <a:lvl1pPr>
              <a:defRPr/>
            </a:lvl1pPr>
          </a:lstStyle>
          <a:p>
            <a:pPr>
              <a:defRPr/>
            </a:pPr>
            <a:endParaRPr lang="en-US" altLang="zh-CN"/>
          </a:p>
        </p:txBody>
      </p:sp>
      <p:sp>
        <p:nvSpPr>
          <p:cNvPr id="6" name="Rectangle 26"/>
          <p:cNvSpPr>
            <a:spLocks noGrp="1" noChangeArrowheads="1"/>
          </p:cNvSpPr>
          <p:nvPr>
            <p:ph type="sldNum" sz="quarter" idx="12"/>
          </p:nvPr>
        </p:nvSpPr>
        <p:spPr>
          <a:ln/>
        </p:spPr>
        <p:txBody>
          <a:bodyPr/>
          <a:lstStyle>
            <a:lvl1pPr>
              <a:defRPr/>
            </a:lvl1pPr>
          </a:lstStyle>
          <a:p>
            <a:pPr>
              <a:defRPr/>
            </a:pPr>
            <a:fld id="{5E4FDE07-56C3-42AB-951C-322BFA314B93}" type="slidenum">
              <a:rPr lang="en-US" altLang="zh-CN"/>
              <a:pPr>
                <a:defRPr/>
              </a:pPr>
              <a:t>‹#›</a:t>
            </a:fld>
            <a:endParaRPr lang="en-US" altLang="zh-CN"/>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rotWithShape="0">
          <a:gsLst>
            <a:gs pos="0">
              <a:schemeClr val="bg1">
                <a:gamma/>
                <a:shade val="46275"/>
                <a:invGamma/>
              </a:schemeClr>
            </a:gs>
            <a:gs pos="100000">
              <a:schemeClr val="bg1"/>
            </a:gs>
          </a:gsLst>
          <a:lin ang="5400000" scaled="1"/>
        </a:gradFill>
        <a:effectLst/>
      </p:bgPr>
    </p:bg>
    <p:spTree>
      <p:nvGrpSpPr>
        <p:cNvPr id="1" name=""/>
        <p:cNvGrpSpPr/>
        <p:nvPr/>
      </p:nvGrpSpPr>
      <p:grpSpPr>
        <a:xfrm>
          <a:off x="0" y="0"/>
          <a:ext cx="0" cy="0"/>
          <a:chOff x="0" y="0"/>
          <a:chExt cx="0" cy="0"/>
        </a:xfrm>
      </p:grpSpPr>
      <p:grpSp>
        <p:nvGrpSpPr>
          <p:cNvPr id="1026" name="Group 2"/>
          <p:cNvGrpSpPr>
            <a:grpSpLocks/>
          </p:cNvGrpSpPr>
          <p:nvPr/>
        </p:nvGrpSpPr>
        <p:grpSpPr bwMode="auto">
          <a:xfrm>
            <a:off x="0" y="0"/>
            <a:ext cx="9144000" cy="6858000"/>
            <a:chOff x="0" y="0"/>
            <a:chExt cx="5760" cy="4320"/>
          </a:xfrm>
        </p:grpSpPr>
        <p:sp>
          <p:nvSpPr>
            <p:cNvPr id="15363" name="Freeform 3"/>
            <p:cNvSpPr>
              <a:spLocks/>
            </p:cNvSpPr>
            <p:nvPr/>
          </p:nvSpPr>
          <p:spPr bwMode="hidden">
            <a:xfrm>
              <a:off x="0" y="3072"/>
              <a:ext cx="5760" cy="1248"/>
            </a:xfrm>
            <a:custGeom>
              <a:avLst/>
              <a:gdLst/>
              <a:ahLst/>
              <a:cxnLst>
                <a:cxn ang="0">
                  <a:pos x="6027" y="2296"/>
                </a:cxn>
                <a:cxn ang="0">
                  <a:pos x="0" y="2296"/>
                </a:cxn>
                <a:cxn ang="0">
                  <a:pos x="0" y="0"/>
                </a:cxn>
                <a:cxn ang="0">
                  <a:pos x="6027" y="0"/>
                </a:cxn>
                <a:cxn ang="0">
                  <a:pos x="6027" y="2296"/>
                </a:cxn>
                <a:cxn ang="0">
                  <a:pos x="6027" y="2296"/>
                </a:cxn>
              </a:cxnLst>
              <a:rect l="0" t="0" r="r" b="b"/>
              <a:pathLst>
                <a:path w="6027" h="2296">
                  <a:moveTo>
                    <a:pt x="6027" y="2296"/>
                  </a:moveTo>
                  <a:lnTo>
                    <a:pt x="0" y="2296"/>
                  </a:lnTo>
                  <a:lnTo>
                    <a:pt x="0" y="0"/>
                  </a:lnTo>
                  <a:lnTo>
                    <a:pt x="6027" y="0"/>
                  </a:lnTo>
                  <a:lnTo>
                    <a:pt x="6027" y="2296"/>
                  </a:lnTo>
                  <a:lnTo>
                    <a:pt x="6027" y="2296"/>
                  </a:lnTo>
                  <a:close/>
                </a:path>
              </a:pathLst>
            </a:custGeom>
            <a:gradFill rotWithShape="0">
              <a:gsLst>
                <a:gs pos="0">
                  <a:schemeClr val="bg1"/>
                </a:gs>
                <a:gs pos="100000">
                  <a:schemeClr val="accent2"/>
                </a:gs>
              </a:gsLst>
              <a:lin ang="5400000" scaled="1"/>
            </a:gradFill>
            <a:ln w="9525">
              <a:noFill/>
              <a:round/>
              <a:headEnd/>
              <a:tailEnd/>
            </a:ln>
          </p:spPr>
          <p:txBody>
            <a:bodyPr/>
            <a:lstStyle/>
            <a:p>
              <a:pPr>
                <a:defRPr/>
              </a:pPr>
              <a:endParaRPr lang="zh-CN" altLang="en-US">
                <a:ea typeface="宋体" pitchFamily="2" charset="-122"/>
              </a:endParaRPr>
            </a:p>
          </p:txBody>
        </p:sp>
        <p:sp>
          <p:nvSpPr>
            <p:cNvPr id="15364" name="Freeform 4"/>
            <p:cNvSpPr>
              <a:spLocks/>
            </p:cNvSpPr>
            <p:nvPr/>
          </p:nvSpPr>
          <p:spPr bwMode="hidden">
            <a:xfrm>
              <a:off x="0" y="0"/>
              <a:ext cx="5760" cy="3072"/>
            </a:xfrm>
            <a:custGeom>
              <a:avLst/>
              <a:gdLst/>
              <a:ahLst/>
              <a:cxnLst>
                <a:cxn ang="0">
                  <a:pos x="6027" y="2296"/>
                </a:cxn>
                <a:cxn ang="0">
                  <a:pos x="0" y="2296"/>
                </a:cxn>
                <a:cxn ang="0">
                  <a:pos x="0" y="0"/>
                </a:cxn>
                <a:cxn ang="0">
                  <a:pos x="6027" y="0"/>
                </a:cxn>
                <a:cxn ang="0">
                  <a:pos x="6027" y="2296"/>
                </a:cxn>
                <a:cxn ang="0">
                  <a:pos x="6027" y="2296"/>
                </a:cxn>
              </a:cxnLst>
              <a:rect l="0" t="0" r="r" b="b"/>
              <a:pathLst>
                <a:path w="6027" h="2296">
                  <a:moveTo>
                    <a:pt x="6027" y="2296"/>
                  </a:moveTo>
                  <a:lnTo>
                    <a:pt x="0" y="2296"/>
                  </a:lnTo>
                  <a:lnTo>
                    <a:pt x="0" y="0"/>
                  </a:lnTo>
                  <a:lnTo>
                    <a:pt x="6027" y="0"/>
                  </a:lnTo>
                  <a:lnTo>
                    <a:pt x="6027" y="2296"/>
                  </a:lnTo>
                  <a:lnTo>
                    <a:pt x="6027" y="2296"/>
                  </a:lnTo>
                  <a:close/>
                </a:path>
              </a:pathLst>
            </a:custGeom>
            <a:gradFill rotWithShape="0">
              <a:gsLst>
                <a:gs pos="0">
                  <a:schemeClr val="bg1">
                    <a:gamma/>
                    <a:shade val="46275"/>
                    <a:invGamma/>
                  </a:schemeClr>
                </a:gs>
                <a:gs pos="100000">
                  <a:schemeClr val="bg1"/>
                </a:gs>
              </a:gsLst>
              <a:lin ang="5400000" scaled="1"/>
            </a:gradFill>
            <a:ln w="9525">
              <a:noFill/>
              <a:round/>
              <a:headEnd/>
              <a:tailEnd/>
            </a:ln>
          </p:spPr>
          <p:txBody>
            <a:bodyPr/>
            <a:lstStyle/>
            <a:p>
              <a:pPr>
                <a:defRPr/>
              </a:pPr>
              <a:endParaRPr lang="zh-CN" altLang="en-US">
                <a:ea typeface="宋体" pitchFamily="2" charset="-122"/>
              </a:endParaRPr>
            </a:p>
          </p:txBody>
        </p:sp>
      </p:grpSp>
      <p:sp>
        <p:nvSpPr>
          <p:cNvPr id="15365" name="Freeform 5"/>
          <p:cNvSpPr>
            <a:spLocks/>
          </p:cNvSpPr>
          <p:nvPr/>
        </p:nvSpPr>
        <p:spPr bwMode="hidden">
          <a:xfrm>
            <a:off x="6248400" y="6262688"/>
            <a:ext cx="2895600" cy="609600"/>
          </a:xfrm>
          <a:custGeom>
            <a:avLst/>
            <a:gdLst/>
            <a:ahLst/>
            <a:cxnLst>
              <a:cxn ang="0">
                <a:pos x="5748" y="246"/>
              </a:cxn>
              <a:cxn ang="0">
                <a:pos x="0" y="246"/>
              </a:cxn>
              <a:cxn ang="0">
                <a:pos x="0" y="0"/>
              </a:cxn>
              <a:cxn ang="0">
                <a:pos x="5748" y="0"/>
              </a:cxn>
              <a:cxn ang="0">
                <a:pos x="5748" y="246"/>
              </a:cxn>
              <a:cxn ang="0">
                <a:pos x="5748" y="246"/>
              </a:cxn>
            </a:cxnLst>
            <a:rect l="0" t="0" r="r" b="b"/>
            <a:pathLst>
              <a:path w="5748" h="246">
                <a:moveTo>
                  <a:pt x="5748" y="246"/>
                </a:moveTo>
                <a:lnTo>
                  <a:pt x="0" y="246"/>
                </a:lnTo>
                <a:lnTo>
                  <a:pt x="0" y="0"/>
                </a:lnTo>
                <a:lnTo>
                  <a:pt x="5748" y="0"/>
                </a:lnTo>
                <a:lnTo>
                  <a:pt x="5748" y="246"/>
                </a:lnTo>
                <a:lnTo>
                  <a:pt x="5748" y="246"/>
                </a:lnTo>
                <a:close/>
              </a:path>
            </a:pathLst>
          </a:custGeom>
          <a:gradFill rotWithShape="0">
            <a:gsLst>
              <a:gs pos="0">
                <a:schemeClr val="bg1"/>
              </a:gs>
              <a:gs pos="100000">
                <a:schemeClr val="hlink"/>
              </a:gs>
            </a:gsLst>
            <a:lin ang="18900000" scaled="1"/>
          </a:gradFill>
          <a:ln w="9525">
            <a:noFill/>
            <a:round/>
            <a:headEnd/>
            <a:tailEnd/>
          </a:ln>
        </p:spPr>
        <p:txBody>
          <a:bodyPr/>
          <a:lstStyle/>
          <a:p>
            <a:pPr>
              <a:defRPr/>
            </a:pPr>
            <a:endParaRPr lang="zh-CN" altLang="en-US">
              <a:ea typeface="宋体" pitchFamily="2" charset="-122"/>
            </a:endParaRPr>
          </a:p>
        </p:txBody>
      </p:sp>
      <p:grpSp>
        <p:nvGrpSpPr>
          <p:cNvPr id="1028" name="Group 6"/>
          <p:cNvGrpSpPr>
            <a:grpSpLocks/>
          </p:cNvGrpSpPr>
          <p:nvPr/>
        </p:nvGrpSpPr>
        <p:grpSpPr bwMode="auto">
          <a:xfrm>
            <a:off x="0" y="6019800"/>
            <a:ext cx="7848600" cy="857250"/>
            <a:chOff x="0" y="3792"/>
            <a:chExt cx="4944" cy="540"/>
          </a:xfrm>
        </p:grpSpPr>
        <p:sp>
          <p:nvSpPr>
            <p:cNvPr id="15367" name="Freeform 7"/>
            <p:cNvSpPr>
              <a:spLocks/>
            </p:cNvSpPr>
            <p:nvPr userDrawn="1"/>
          </p:nvSpPr>
          <p:spPr bwMode="ltGray">
            <a:xfrm>
              <a:off x="1488" y="3792"/>
              <a:ext cx="3240" cy="536"/>
            </a:xfrm>
            <a:custGeom>
              <a:avLst/>
              <a:gdLst/>
              <a:ahLst/>
              <a:cxnLst>
                <a:cxn ang="0">
                  <a:pos x="3132" y="469"/>
                </a:cxn>
                <a:cxn ang="0">
                  <a:pos x="2995" y="395"/>
                </a:cxn>
                <a:cxn ang="0">
                  <a:pos x="2911" y="375"/>
                </a:cxn>
                <a:cxn ang="0">
                  <a:pos x="2678" y="228"/>
                </a:cxn>
                <a:cxn ang="0">
                  <a:pos x="2553" y="74"/>
                </a:cxn>
                <a:cxn ang="0">
                  <a:pos x="2457" y="7"/>
                </a:cxn>
                <a:cxn ang="0">
                  <a:pos x="2403" y="47"/>
                </a:cxn>
                <a:cxn ang="0">
                  <a:pos x="2289" y="74"/>
                </a:cxn>
                <a:cxn ang="0">
                  <a:pos x="2134" y="74"/>
                </a:cxn>
                <a:cxn ang="0">
                  <a:pos x="2044" y="128"/>
                </a:cxn>
                <a:cxn ang="0">
                  <a:pos x="1775" y="222"/>
                </a:cxn>
                <a:cxn ang="0">
                  <a:pos x="1602" y="181"/>
                </a:cxn>
                <a:cxn ang="0">
                  <a:pos x="1560" y="101"/>
                </a:cxn>
                <a:cxn ang="0">
                  <a:pos x="1542" y="87"/>
                </a:cxn>
                <a:cxn ang="0">
                  <a:pos x="1446" y="60"/>
                </a:cxn>
                <a:cxn ang="0">
                  <a:pos x="1375" y="74"/>
                </a:cxn>
                <a:cxn ang="0">
                  <a:pos x="1309" y="87"/>
                </a:cxn>
                <a:cxn ang="0">
                  <a:pos x="1243" y="13"/>
                </a:cxn>
                <a:cxn ang="0">
                  <a:pos x="1225" y="0"/>
                </a:cxn>
                <a:cxn ang="0">
                  <a:pos x="1189" y="0"/>
                </a:cxn>
                <a:cxn ang="0">
                  <a:pos x="1106" y="34"/>
                </a:cxn>
                <a:cxn ang="0">
                  <a:pos x="1106" y="34"/>
                </a:cxn>
                <a:cxn ang="0">
                  <a:pos x="1094" y="40"/>
                </a:cxn>
                <a:cxn ang="0">
                  <a:pos x="1070" y="54"/>
                </a:cxn>
                <a:cxn ang="0">
                  <a:pos x="1034" y="74"/>
                </a:cxn>
                <a:cxn ang="0">
                  <a:pos x="1004" y="74"/>
                </a:cxn>
                <a:cxn ang="0">
                  <a:pos x="986" y="74"/>
                </a:cxn>
                <a:cxn ang="0">
                  <a:pos x="956" y="81"/>
                </a:cxn>
                <a:cxn ang="0">
                  <a:pos x="920" y="94"/>
                </a:cxn>
                <a:cxn ang="0">
                  <a:pos x="884" y="107"/>
                </a:cxn>
                <a:cxn ang="0">
                  <a:pos x="843" y="128"/>
                </a:cxn>
                <a:cxn ang="0">
                  <a:pos x="813" y="141"/>
                </a:cxn>
                <a:cxn ang="0">
                  <a:pos x="789" y="148"/>
                </a:cxn>
                <a:cxn ang="0">
                  <a:pos x="783" y="154"/>
                </a:cxn>
                <a:cxn ang="0">
                  <a:pos x="556" y="228"/>
                </a:cxn>
                <a:cxn ang="0">
                  <a:pos x="394" y="294"/>
                </a:cxn>
                <a:cxn ang="0">
                  <a:pos x="107" y="462"/>
                </a:cxn>
                <a:cxn ang="0">
                  <a:pos x="0" y="536"/>
                </a:cxn>
                <a:cxn ang="0">
                  <a:pos x="3240" y="536"/>
                </a:cxn>
                <a:cxn ang="0">
                  <a:pos x="3132" y="469"/>
                </a:cxn>
                <a:cxn ang="0">
                  <a:pos x="3132" y="469"/>
                </a:cxn>
              </a:cxnLst>
              <a:rect l="0" t="0" r="r" b="b"/>
              <a:pathLst>
                <a:path w="3240" h="536">
                  <a:moveTo>
                    <a:pt x="3132" y="469"/>
                  </a:moveTo>
                  <a:lnTo>
                    <a:pt x="2995" y="395"/>
                  </a:lnTo>
                  <a:lnTo>
                    <a:pt x="2911" y="375"/>
                  </a:lnTo>
                  <a:lnTo>
                    <a:pt x="2678" y="228"/>
                  </a:lnTo>
                  <a:lnTo>
                    <a:pt x="2553" y="74"/>
                  </a:lnTo>
                  <a:lnTo>
                    <a:pt x="2457" y="7"/>
                  </a:lnTo>
                  <a:lnTo>
                    <a:pt x="2403" y="47"/>
                  </a:lnTo>
                  <a:lnTo>
                    <a:pt x="2289" y="74"/>
                  </a:lnTo>
                  <a:lnTo>
                    <a:pt x="2134" y="74"/>
                  </a:lnTo>
                  <a:lnTo>
                    <a:pt x="2044" y="128"/>
                  </a:lnTo>
                  <a:lnTo>
                    <a:pt x="1775" y="222"/>
                  </a:lnTo>
                  <a:lnTo>
                    <a:pt x="1602" y="181"/>
                  </a:lnTo>
                  <a:lnTo>
                    <a:pt x="1560" y="101"/>
                  </a:lnTo>
                  <a:lnTo>
                    <a:pt x="1542" y="87"/>
                  </a:lnTo>
                  <a:lnTo>
                    <a:pt x="1446" y="60"/>
                  </a:lnTo>
                  <a:lnTo>
                    <a:pt x="1375" y="74"/>
                  </a:lnTo>
                  <a:lnTo>
                    <a:pt x="1309" y="87"/>
                  </a:lnTo>
                  <a:lnTo>
                    <a:pt x="1243" y="13"/>
                  </a:lnTo>
                  <a:lnTo>
                    <a:pt x="1225" y="0"/>
                  </a:lnTo>
                  <a:lnTo>
                    <a:pt x="1189" y="0"/>
                  </a:lnTo>
                  <a:lnTo>
                    <a:pt x="1106" y="34"/>
                  </a:lnTo>
                  <a:lnTo>
                    <a:pt x="1106" y="34"/>
                  </a:lnTo>
                  <a:lnTo>
                    <a:pt x="1094" y="40"/>
                  </a:lnTo>
                  <a:lnTo>
                    <a:pt x="1070" y="54"/>
                  </a:lnTo>
                  <a:lnTo>
                    <a:pt x="1034" y="74"/>
                  </a:lnTo>
                  <a:lnTo>
                    <a:pt x="1004" y="74"/>
                  </a:lnTo>
                  <a:lnTo>
                    <a:pt x="986" y="74"/>
                  </a:lnTo>
                  <a:lnTo>
                    <a:pt x="956" y="81"/>
                  </a:lnTo>
                  <a:lnTo>
                    <a:pt x="920" y="94"/>
                  </a:lnTo>
                  <a:lnTo>
                    <a:pt x="884" y="107"/>
                  </a:lnTo>
                  <a:lnTo>
                    <a:pt x="843" y="128"/>
                  </a:lnTo>
                  <a:lnTo>
                    <a:pt x="813" y="141"/>
                  </a:lnTo>
                  <a:lnTo>
                    <a:pt x="789" y="148"/>
                  </a:lnTo>
                  <a:lnTo>
                    <a:pt x="783" y="154"/>
                  </a:lnTo>
                  <a:lnTo>
                    <a:pt x="556" y="228"/>
                  </a:lnTo>
                  <a:lnTo>
                    <a:pt x="394" y="294"/>
                  </a:lnTo>
                  <a:lnTo>
                    <a:pt x="107" y="462"/>
                  </a:lnTo>
                  <a:lnTo>
                    <a:pt x="0" y="536"/>
                  </a:lnTo>
                  <a:lnTo>
                    <a:pt x="3240" y="536"/>
                  </a:lnTo>
                  <a:lnTo>
                    <a:pt x="3132" y="469"/>
                  </a:lnTo>
                  <a:lnTo>
                    <a:pt x="3132" y="469"/>
                  </a:lnTo>
                  <a:close/>
                </a:path>
              </a:pathLst>
            </a:custGeom>
            <a:gradFill rotWithShape="0">
              <a:gsLst>
                <a:gs pos="0">
                  <a:schemeClr val="bg2">
                    <a:gamma/>
                    <a:tint val="66667"/>
                    <a:invGamma/>
                  </a:schemeClr>
                </a:gs>
                <a:gs pos="100000">
                  <a:schemeClr val="bg2"/>
                </a:gs>
              </a:gsLst>
              <a:lin ang="5400000" scaled="1"/>
            </a:gradFill>
            <a:ln w="9525">
              <a:noFill/>
              <a:round/>
              <a:headEnd/>
              <a:tailEnd/>
            </a:ln>
          </p:spPr>
          <p:txBody>
            <a:bodyPr/>
            <a:lstStyle/>
            <a:p>
              <a:pPr>
                <a:defRPr/>
              </a:pPr>
              <a:endParaRPr lang="zh-CN" altLang="en-US">
                <a:ea typeface="宋体" pitchFamily="2" charset="-122"/>
              </a:endParaRPr>
            </a:p>
          </p:txBody>
        </p:sp>
        <p:grpSp>
          <p:nvGrpSpPr>
            <p:cNvPr id="1042" name="Group 8"/>
            <p:cNvGrpSpPr>
              <a:grpSpLocks/>
            </p:cNvGrpSpPr>
            <p:nvPr userDrawn="1"/>
          </p:nvGrpSpPr>
          <p:grpSpPr bwMode="auto">
            <a:xfrm>
              <a:off x="2486" y="3792"/>
              <a:ext cx="2458" cy="540"/>
              <a:chOff x="2486" y="3792"/>
              <a:chExt cx="2458" cy="540"/>
            </a:xfrm>
          </p:grpSpPr>
          <p:sp>
            <p:nvSpPr>
              <p:cNvPr id="15369" name="Freeform 9"/>
              <p:cNvSpPr>
                <a:spLocks/>
              </p:cNvSpPr>
              <p:nvPr userDrawn="1"/>
            </p:nvSpPr>
            <p:spPr bwMode="ltGray">
              <a:xfrm>
                <a:off x="3948" y="3799"/>
                <a:ext cx="996" cy="533"/>
              </a:xfrm>
              <a:custGeom>
                <a:avLst/>
                <a:gdLst/>
                <a:ahLst/>
                <a:cxnLst>
                  <a:cxn ang="0">
                    <a:pos x="636" y="373"/>
                  </a:cxn>
                  <a:cxn ang="0">
                    <a:pos x="495" y="370"/>
                  </a:cxn>
                  <a:cxn ang="0">
                    <a:pos x="280" y="249"/>
                  </a:cxn>
                  <a:cxn ang="0">
                    <a:pos x="127" y="66"/>
                  </a:cxn>
                  <a:cxn ang="0">
                    <a:pos x="0" y="0"/>
                  </a:cxn>
                  <a:cxn ang="0">
                    <a:pos x="22" y="26"/>
                  </a:cxn>
                  <a:cxn ang="0">
                    <a:pos x="0" y="65"/>
                  </a:cxn>
                  <a:cxn ang="0">
                    <a:pos x="30" y="119"/>
                  </a:cxn>
                  <a:cxn ang="0">
                    <a:pos x="75" y="243"/>
                  </a:cxn>
                  <a:cxn ang="0">
                    <a:pos x="45" y="422"/>
                  </a:cxn>
                  <a:cxn ang="0">
                    <a:pos x="200" y="329"/>
                  </a:cxn>
                  <a:cxn ang="0">
                    <a:pos x="612" y="533"/>
                  </a:cxn>
                  <a:cxn ang="0">
                    <a:pos x="996" y="529"/>
                  </a:cxn>
                  <a:cxn ang="0">
                    <a:pos x="828" y="473"/>
                  </a:cxn>
                  <a:cxn ang="0">
                    <a:pos x="636" y="373"/>
                  </a:cxn>
                </a:cxnLst>
                <a:rect l="0" t="0" r="r" b="b"/>
                <a:pathLst>
                  <a:path w="996" h="533">
                    <a:moveTo>
                      <a:pt x="636" y="373"/>
                    </a:moveTo>
                    <a:lnTo>
                      <a:pt x="495" y="370"/>
                    </a:lnTo>
                    <a:lnTo>
                      <a:pt x="280" y="249"/>
                    </a:lnTo>
                    <a:lnTo>
                      <a:pt x="127" y="66"/>
                    </a:lnTo>
                    <a:lnTo>
                      <a:pt x="0" y="0"/>
                    </a:lnTo>
                    <a:lnTo>
                      <a:pt x="22" y="26"/>
                    </a:lnTo>
                    <a:lnTo>
                      <a:pt x="0" y="65"/>
                    </a:lnTo>
                    <a:lnTo>
                      <a:pt x="30" y="119"/>
                    </a:lnTo>
                    <a:lnTo>
                      <a:pt x="75" y="243"/>
                    </a:lnTo>
                    <a:lnTo>
                      <a:pt x="45" y="422"/>
                    </a:lnTo>
                    <a:lnTo>
                      <a:pt x="200" y="329"/>
                    </a:lnTo>
                    <a:lnTo>
                      <a:pt x="612" y="533"/>
                    </a:lnTo>
                    <a:lnTo>
                      <a:pt x="996" y="529"/>
                    </a:lnTo>
                    <a:lnTo>
                      <a:pt x="828" y="473"/>
                    </a:lnTo>
                    <a:lnTo>
                      <a:pt x="636" y="373"/>
                    </a:lnTo>
                    <a:close/>
                  </a:path>
                </a:pathLst>
              </a:custGeom>
              <a:solidFill>
                <a:schemeClr val="bg2"/>
              </a:solidFill>
              <a:ln w="9525">
                <a:noFill/>
                <a:round/>
                <a:headEnd/>
                <a:tailEnd/>
              </a:ln>
            </p:spPr>
            <p:txBody>
              <a:bodyPr/>
              <a:lstStyle/>
              <a:p>
                <a:pPr>
                  <a:defRPr/>
                </a:pPr>
                <a:endParaRPr lang="zh-CN" altLang="en-US">
                  <a:ea typeface="宋体" pitchFamily="2" charset="-122"/>
                </a:endParaRPr>
              </a:p>
            </p:txBody>
          </p:sp>
          <p:sp>
            <p:nvSpPr>
              <p:cNvPr id="15370" name="Freeform 10"/>
              <p:cNvSpPr>
                <a:spLocks/>
              </p:cNvSpPr>
              <p:nvPr userDrawn="1"/>
            </p:nvSpPr>
            <p:spPr bwMode="ltGray">
              <a:xfrm>
                <a:off x="2677" y="3792"/>
                <a:ext cx="186" cy="395"/>
              </a:xfrm>
              <a:custGeom>
                <a:avLst/>
                <a:gdLst/>
                <a:ahLst/>
                <a:cxnLst>
                  <a:cxn ang="0">
                    <a:pos x="36" y="0"/>
                  </a:cxn>
                  <a:cxn ang="0">
                    <a:pos x="54" y="18"/>
                  </a:cxn>
                  <a:cxn ang="0">
                    <a:pos x="24" y="30"/>
                  </a:cxn>
                  <a:cxn ang="0">
                    <a:pos x="18" y="66"/>
                  </a:cxn>
                  <a:cxn ang="0">
                    <a:pos x="42" y="114"/>
                  </a:cxn>
                  <a:cxn ang="0">
                    <a:pos x="48" y="162"/>
                  </a:cxn>
                  <a:cxn ang="0">
                    <a:pos x="0" y="353"/>
                  </a:cxn>
                  <a:cxn ang="0">
                    <a:pos x="54" y="233"/>
                  </a:cxn>
                  <a:cxn ang="0">
                    <a:pos x="84" y="216"/>
                  </a:cxn>
                  <a:cxn ang="0">
                    <a:pos x="126" y="126"/>
                  </a:cxn>
                  <a:cxn ang="0">
                    <a:pos x="144" y="120"/>
                  </a:cxn>
                  <a:cxn ang="0">
                    <a:pos x="144" y="90"/>
                  </a:cxn>
                  <a:cxn ang="0">
                    <a:pos x="186" y="66"/>
                  </a:cxn>
                  <a:cxn ang="0">
                    <a:pos x="162" y="60"/>
                  </a:cxn>
                  <a:cxn ang="0">
                    <a:pos x="36" y="0"/>
                  </a:cxn>
                  <a:cxn ang="0">
                    <a:pos x="36" y="0"/>
                  </a:cxn>
                </a:cxnLst>
                <a:rect l="0" t="0" r="r" b="b"/>
                <a:pathLst>
                  <a:path w="186" h="353">
                    <a:moveTo>
                      <a:pt x="36" y="0"/>
                    </a:moveTo>
                    <a:lnTo>
                      <a:pt x="54" y="18"/>
                    </a:lnTo>
                    <a:lnTo>
                      <a:pt x="24" y="30"/>
                    </a:lnTo>
                    <a:lnTo>
                      <a:pt x="18" y="66"/>
                    </a:lnTo>
                    <a:lnTo>
                      <a:pt x="42" y="114"/>
                    </a:lnTo>
                    <a:lnTo>
                      <a:pt x="48" y="162"/>
                    </a:lnTo>
                    <a:lnTo>
                      <a:pt x="0" y="353"/>
                    </a:lnTo>
                    <a:lnTo>
                      <a:pt x="54" y="233"/>
                    </a:lnTo>
                    <a:lnTo>
                      <a:pt x="84" y="216"/>
                    </a:lnTo>
                    <a:lnTo>
                      <a:pt x="126" y="126"/>
                    </a:lnTo>
                    <a:lnTo>
                      <a:pt x="144" y="120"/>
                    </a:lnTo>
                    <a:lnTo>
                      <a:pt x="144" y="90"/>
                    </a:lnTo>
                    <a:lnTo>
                      <a:pt x="186" y="66"/>
                    </a:lnTo>
                    <a:lnTo>
                      <a:pt x="162" y="60"/>
                    </a:lnTo>
                    <a:lnTo>
                      <a:pt x="36" y="0"/>
                    </a:lnTo>
                    <a:lnTo>
                      <a:pt x="36" y="0"/>
                    </a:lnTo>
                    <a:close/>
                  </a:path>
                </a:pathLst>
              </a:custGeom>
              <a:solidFill>
                <a:schemeClr val="bg2"/>
              </a:solidFill>
              <a:ln w="9525">
                <a:noFill/>
                <a:round/>
                <a:headEnd/>
                <a:tailEnd/>
              </a:ln>
            </p:spPr>
            <p:txBody>
              <a:bodyPr/>
              <a:lstStyle/>
              <a:p>
                <a:pPr>
                  <a:defRPr/>
                </a:pPr>
                <a:endParaRPr lang="zh-CN" altLang="en-US">
                  <a:ea typeface="宋体" pitchFamily="2" charset="-122"/>
                </a:endParaRPr>
              </a:p>
            </p:txBody>
          </p:sp>
          <p:sp>
            <p:nvSpPr>
              <p:cNvPr id="15371" name="Freeform 11"/>
              <p:cNvSpPr>
                <a:spLocks/>
              </p:cNvSpPr>
              <p:nvPr userDrawn="1"/>
            </p:nvSpPr>
            <p:spPr bwMode="ltGray">
              <a:xfrm>
                <a:off x="3030" y="3893"/>
                <a:ext cx="378" cy="271"/>
              </a:xfrm>
              <a:custGeom>
                <a:avLst/>
                <a:gdLst/>
                <a:ahLst/>
                <a:cxnLst>
                  <a:cxn ang="0">
                    <a:pos x="18" y="0"/>
                  </a:cxn>
                  <a:cxn ang="0">
                    <a:pos x="12" y="13"/>
                  </a:cxn>
                  <a:cxn ang="0">
                    <a:pos x="0" y="40"/>
                  </a:cxn>
                  <a:cxn ang="0">
                    <a:pos x="60" y="121"/>
                  </a:cxn>
                  <a:cxn ang="0">
                    <a:pos x="310" y="271"/>
                  </a:cxn>
                  <a:cxn ang="0">
                    <a:pos x="290" y="139"/>
                  </a:cxn>
                  <a:cxn ang="0">
                    <a:pos x="378" y="76"/>
                  </a:cxn>
                  <a:cxn ang="0">
                    <a:pos x="251" y="94"/>
                  </a:cxn>
                  <a:cxn ang="0">
                    <a:pos x="90" y="54"/>
                  </a:cxn>
                  <a:cxn ang="0">
                    <a:pos x="18" y="0"/>
                  </a:cxn>
                  <a:cxn ang="0">
                    <a:pos x="18" y="0"/>
                  </a:cxn>
                </a:cxnLst>
                <a:rect l="0" t="0" r="r" b="b"/>
                <a:pathLst>
                  <a:path w="378" h="271">
                    <a:moveTo>
                      <a:pt x="18" y="0"/>
                    </a:moveTo>
                    <a:lnTo>
                      <a:pt x="12" y="13"/>
                    </a:lnTo>
                    <a:lnTo>
                      <a:pt x="0" y="40"/>
                    </a:lnTo>
                    <a:lnTo>
                      <a:pt x="60" y="121"/>
                    </a:lnTo>
                    <a:lnTo>
                      <a:pt x="310" y="271"/>
                    </a:lnTo>
                    <a:lnTo>
                      <a:pt x="290" y="139"/>
                    </a:lnTo>
                    <a:lnTo>
                      <a:pt x="378" y="76"/>
                    </a:lnTo>
                    <a:lnTo>
                      <a:pt x="251" y="94"/>
                    </a:lnTo>
                    <a:lnTo>
                      <a:pt x="90" y="54"/>
                    </a:lnTo>
                    <a:lnTo>
                      <a:pt x="18" y="0"/>
                    </a:lnTo>
                    <a:lnTo>
                      <a:pt x="18" y="0"/>
                    </a:lnTo>
                    <a:close/>
                  </a:path>
                </a:pathLst>
              </a:custGeom>
              <a:solidFill>
                <a:schemeClr val="bg2"/>
              </a:solidFill>
              <a:ln w="9525">
                <a:noFill/>
                <a:round/>
                <a:headEnd/>
                <a:tailEnd/>
              </a:ln>
            </p:spPr>
            <p:txBody>
              <a:bodyPr/>
              <a:lstStyle/>
              <a:p>
                <a:pPr>
                  <a:defRPr/>
                </a:pPr>
                <a:endParaRPr lang="zh-CN" altLang="en-US">
                  <a:ea typeface="宋体" pitchFamily="2" charset="-122"/>
                </a:endParaRPr>
              </a:p>
            </p:txBody>
          </p:sp>
          <p:sp>
            <p:nvSpPr>
              <p:cNvPr id="15372" name="Freeform 12"/>
              <p:cNvSpPr>
                <a:spLocks/>
              </p:cNvSpPr>
              <p:nvPr userDrawn="1"/>
            </p:nvSpPr>
            <p:spPr bwMode="ltGray">
              <a:xfrm>
                <a:off x="3628" y="3866"/>
                <a:ext cx="155" cy="74"/>
              </a:xfrm>
              <a:custGeom>
                <a:avLst/>
                <a:gdLst/>
                <a:ahLst/>
                <a:cxnLst>
                  <a:cxn ang="0">
                    <a:pos x="114" y="0"/>
                  </a:cxn>
                  <a:cxn ang="0">
                    <a:pos x="0" y="0"/>
                  </a:cxn>
                  <a:cxn ang="0">
                    <a:pos x="0" y="0"/>
                  </a:cxn>
                  <a:cxn ang="0">
                    <a:pos x="6" y="6"/>
                  </a:cxn>
                  <a:cxn ang="0">
                    <a:pos x="6" y="18"/>
                  </a:cxn>
                  <a:cxn ang="0">
                    <a:pos x="0" y="24"/>
                  </a:cxn>
                  <a:cxn ang="0">
                    <a:pos x="78" y="60"/>
                  </a:cxn>
                  <a:cxn ang="0">
                    <a:pos x="96" y="42"/>
                  </a:cxn>
                  <a:cxn ang="0">
                    <a:pos x="155" y="66"/>
                  </a:cxn>
                  <a:cxn ang="0">
                    <a:pos x="126" y="24"/>
                  </a:cxn>
                  <a:cxn ang="0">
                    <a:pos x="149" y="0"/>
                  </a:cxn>
                  <a:cxn ang="0">
                    <a:pos x="114" y="0"/>
                  </a:cxn>
                  <a:cxn ang="0">
                    <a:pos x="114" y="0"/>
                  </a:cxn>
                </a:cxnLst>
                <a:rect l="0" t="0" r="r" b="b"/>
                <a:pathLst>
                  <a:path w="155" h="66">
                    <a:moveTo>
                      <a:pt x="114" y="0"/>
                    </a:moveTo>
                    <a:lnTo>
                      <a:pt x="0" y="0"/>
                    </a:lnTo>
                    <a:lnTo>
                      <a:pt x="0" y="0"/>
                    </a:lnTo>
                    <a:lnTo>
                      <a:pt x="6" y="6"/>
                    </a:lnTo>
                    <a:lnTo>
                      <a:pt x="6" y="18"/>
                    </a:lnTo>
                    <a:lnTo>
                      <a:pt x="0" y="24"/>
                    </a:lnTo>
                    <a:lnTo>
                      <a:pt x="78" y="60"/>
                    </a:lnTo>
                    <a:lnTo>
                      <a:pt x="96" y="42"/>
                    </a:lnTo>
                    <a:lnTo>
                      <a:pt x="155" y="66"/>
                    </a:lnTo>
                    <a:lnTo>
                      <a:pt x="126" y="24"/>
                    </a:lnTo>
                    <a:lnTo>
                      <a:pt x="149" y="0"/>
                    </a:lnTo>
                    <a:lnTo>
                      <a:pt x="114" y="0"/>
                    </a:lnTo>
                    <a:lnTo>
                      <a:pt x="114" y="0"/>
                    </a:lnTo>
                    <a:close/>
                  </a:path>
                </a:pathLst>
              </a:custGeom>
              <a:solidFill>
                <a:schemeClr val="bg2"/>
              </a:solidFill>
              <a:ln w="9525">
                <a:noFill/>
                <a:round/>
                <a:headEnd/>
                <a:tailEnd/>
              </a:ln>
            </p:spPr>
            <p:txBody>
              <a:bodyPr/>
              <a:lstStyle/>
              <a:p>
                <a:pPr>
                  <a:defRPr/>
                </a:pPr>
                <a:endParaRPr lang="zh-CN" altLang="en-US">
                  <a:ea typeface="宋体" pitchFamily="2" charset="-122"/>
                </a:endParaRPr>
              </a:p>
            </p:txBody>
          </p:sp>
          <p:sp>
            <p:nvSpPr>
              <p:cNvPr id="15373" name="Freeform 13"/>
              <p:cNvSpPr>
                <a:spLocks/>
              </p:cNvSpPr>
              <p:nvPr userDrawn="1"/>
            </p:nvSpPr>
            <p:spPr bwMode="ltGray">
              <a:xfrm>
                <a:off x="2486" y="3859"/>
                <a:ext cx="42" cy="81"/>
              </a:xfrm>
              <a:custGeom>
                <a:avLst/>
                <a:gdLst/>
                <a:ahLst/>
                <a:cxnLst>
                  <a:cxn ang="0">
                    <a:pos x="6" y="36"/>
                  </a:cxn>
                  <a:cxn ang="0">
                    <a:pos x="0" y="18"/>
                  </a:cxn>
                  <a:cxn ang="0">
                    <a:pos x="12" y="6"/>
                  </a:cxn>
                  <a:cxn ang="0">
                    <a:pos x="0" y="6"/>
                  </a:cxn>
                  <a:cxn ang="0">
                    <a:pos x="12" y="6"/>
                  </a:cxn>
                  <a:cxn ang="0">
                    <a:pos x="24" y="6"/>
                  </a:cxn>
                  <a:cxn ang="0">
                    <a:pos x="36" y="6"/>
                  </a:cxn>
                  <a:cxn ang="0">
                    <a:pos x="42" y="0"/>
                  </a:cxn>
                  <a:cxn ang="0">
                    <a:pos x="30" y="18"/>
                  </a:cxn>
                  <a:cxn ang="0">
                    <a:pos x="42" y="48"/>
                  </a:cxn>
                  <a:cxn ang="0">
                    <a:pos x="12" y="72"/>
                  </a:cxn>
                  <a:cxn ang="0">
                    <a:pos x="6" y="36"/>
                  </a:cxn>
                  <a:cxn ang="0">
                    <a:pos x="6" y="36"/>
                  </a:cxn>
                </a:cxnLst>
                <a:rect l="0" t="0" r="r" b="b"/>
                <a:pathLst>
                  <a:path w="42" h="72">
                    <a:moveTo>
                      <a:pt x="6" y="36"/>
                    </a:moveTo>
                    <a:lnTo>
                      <a:pt x="0" y="18"/>
                    </a:lnTo>
                    <a:lnTo>
                      <a:pt x="12" y="6"/>
                    </a:lnTo>
                    <a:lnTo>
                      <a:pt x="0" y="6"/>
                    </a:lnTo>
                    <a:lnTo>
                      <a:pt x="12" y="6"/>
                    </a:lnTo>
                    <a:lnTo>
                      <a:pt x="24" y="6"/>
                    </a:lnTo>
                    <a:lnTo>
                      <a:pt x="36" y="6"/>
                    </a:lnTo>
                    <a:lnTo>
                      <a:pt x="42" y="0"/>
                    </a:lnTo>
                    <a:lnTo>
                      <a:pt x="30" y="18"/>
                    </a:lnTo>
                    <a:lnTo>
                      <a:pt x="42" y="48"/>
                    </a:lnTo>
                    <a:lnTo>
                      <a:pt x="12" y="72"/>
                    </a:lnTo>
                    <a:lnTo>
                      <a:pt x="6" y="36"/>
                    </a:lnTo>
                    <a:lnTo>
                      <a:pt x="6" y="36"/>
                    </a:lnTo>
                    <a:close/>
                  </a:path>
                </a:pathLst>
              </a:custGeom>
              <a:solidFill>
                <a:schemeClr val="bg2"/>
              </a:solidFill>
              <a:ln w="9525">
                <a:noFill/>
                <a:round/>
                <a:headEnd/>
                <a:tailEnd/>
              </a:ln>
            </p:spPr>
            <p:txBody>
              <a:bodyPr/>
              <a:lstStyle/>
              <a:p>
                <a:pPr>
                  <a:defRPr/>
                </a:pPr>
                <a:endParaRPr lang="zh-CN" altLang="en-US">
                  <a:ea typeface="宋体" pitchFamily="2" charset="-122"/>
                </a:endParaRPr>
              </a:p>
            </p:txBody>
          </p:sp>
        </p:grpSp>
        <p:sp>
          <p:nvSpPr>
            <p:cNvPr id="15374" name="Freeform 14"/>
            <p:cNvSpPr>
              <a:spLocks/>
            </p:cNvSpPr>
            <p:nvPr userDrawn="1"/>
          </p:nvSpPr>
          <p:spPr bwMode="ltGray">
            <a:xfrm>
              <a:off x="0" y="3792"/>
              <a:ext cx="3976" cy="535"/>
            </a:xfrm>
            <a:custGeom>
              <a:avLst/>
              <a:gdLst/>
              <a:ahLst/>
              <a:cxnLst>
                <a:cxn ang="0">
                  <a:pos x="3976" y="527"/>
                </a:cxn>
                <a:cxn ang="0">
                  <a:pos x="3970" y="527"/>
                </a:cxn>
                <a:cxn ang="0">
                  <a:pos x="3844" y="509"/>
                </a:cxn>
                <a:cxn ang="0">
                  <a:pos x="2487" y="305"/>
                </a:cxn>
                <a:cxn ang="0">
                  <a:pos x="2039" y="36"/>
                </a:cxn>
                <a:cxn ang="0">
                  <a:pos x="1907" y="24"/>
                </a:cxn>
                <a:cxn ang="0">
                  <a:pos x="1883" y="54"/>
                </a:cxn>
                <a:cxn ang="0">
                  <a:pos x="1859" y="54"/>
                </a:cxn>
                <a:cxn ang="0">
                  <a:pos x="1830" y="30"/>
                </a:cxn>
                <a:cxn ang="0">
                  <a:pos x="1704" y="102"/>
                </a:cxn>
                <a:cxn ang="0">
                  <a:pos x="1608" y="126"/>
                </a:cxn>
                <a:cxn ang="0">
                  <a:pos x="1561" y="132"/>
                </a:cxn>
                <a:cxn ang="0">
                  <a:pos x="1495" y="102"/>
                </a:cxn>
                <a:cxn ang="0">
                  <a:pos x="1357" y="126"/>
                </a:cxn>
                <a:cxn ang="0">
                  <a:pos x="1285" y="24"/>
                </a:cxn>
                <a:cxn ang="0">
                  <a:pos x="1280" y="18"/>
                </a:cxn>
                <a:cxn ang="0">
                  <a:pos x="1262" y="12"/>
                </a:cxn>
                <a:cxn ang="0">
                  <a:pos x="1238" y="6"/>
                </a:cxn>
                <a:cxn ang="0">
                  <a:pos x="1220" y="0"/>
                </a:cxn>
                <a:cxn ang="0">
                  <a:pos x="1196" y="0"/>
                </a:cxn>
                <a:cxn ang="0">
                  <a:pos x="1166" y="0"/>
                </a:cxn>
                <a:cxn ang="0">
                  <a:pos x="1142" y="0"/>
                </a:cxn>
                <a:cxn ang="0">
                  <a:pos x="1136" y="0"/>
                </a:cxn>
                <a:cxn ang="0">
                  <a:pos x="1130" y="0"/>
                </a:cxn>
                <a:cxn ang="0">
                  <a:pos x="1124" y="6"/>
                </a:cxn>
                <a:cxn ang="0">
                  <a:pos x="1118" y="12"/>
                </a:cxn>
                <a:cxn ang="0">
                  <a:pos x="1100" y="18"/>
                </a:cxn>
                <a:cxn ang="0">
                  <a:pos x="1088" y="18"/>
                </a:cxn>
                <a:cxn ang="0">
                  <a:pos x="1070" y="24"/>
                </a:cxn>
                <a:cxn ang="0">
                  <a:pos x="1052" y="30"/>
                </a:cxn>
                <a:cxn ang="0">
                  <a:pos x="1034" y="36"/>
                </a:cxn>
                <a:cxn ang="0">
                  <a:pos x="1028" y="42"/>
                </a:cxn>
                <a:cxn ang="0">
                  <a:pos x="969" y="60"/>
                </a:cxn>
                <a:cxn ang="0">
                  <a:pos x="921" y="72"/>
                </a:cxn>
                <a:cxn ang="0">
                  <a:pos x="855" y="48"/>
                </a:cxn>
                <a:cxn ang="0">
                  <a:pos x="825" y="48"/>
                </a:cxn>
                <a:cxn ang="0">
                  <a:pos x="759" y="72"/>
                </a:cxn>
                <a:cxn ang="0">
                  <a:pos x="735" y="72"/>
                </a:cxn>
                <a:cxn ang="0">
                  <a:pos x="706" y="60"/>
                </a:cxn>
                <a:cxn ang="0">
                  <a:pos x="640" y="60"/>
                </a:cxn>
                <a:cxn ang="0">
                  <a:pos x="544" y="72"/>
                </a:cxn>
                <a:cxn ang="0">
                  <a:pos x="389" y="18"/>
                </a:cxn>
                <a:cxn ang="0">
                  <a:pos x="323" y="60"/>
                </a:cxn>
                <a:cxn ang="0">
                  <a:pos x="317" y="60"/>
                </a:cxn>
                <a:cxn ang="0">
                  <a:pos x="305" y="72"/>
                </a:cxn>
                <a:cxn ang="0">
                  <a:pos x="287" y="78"/>
                </a:cxn>
                <a:cxn ang="0">
                  <a:pos x="263" y="90"/>
                </a:cxn>
                <a:cxn ang="0">
                  <a:pos x="203" y="120"/>
                </a:cxn>
                <a:cxn ang="0">
                  <a:pos x="149" y="150"/>
                </a:cxn>
                <a:cxn ang="0">
                  <a:pos x="78" y="168"/>
                </a:cxn>
                <a:cxn ang="0">
                  <a:pos x="0" y="180"/>
                </a:cxn>
                <a:cxn ang="0">
                  <a:pos x="0" y="527"/>
                </a:cxn>
                <a:cxn ang="0">
                  <a:pos x="1010" y="527"/>
                </a:cxn>
                <a:cxn ang="0">
                  <a:pos x="3725" y="527"/>
                </a:cxn>
                <a:cxn ang="0">
                  <a:pos x="3976" y="527"/>
                </a:cxn>
                <a:cxn ang="0">
                  <a:pos x="3976" y="527"/>
                </a:cxn>
              </a:cxnLst>
              <a:rect l="0" t="0" r="r" b="b"/>
              <a:pathLst>
                <a:path w="3976" h="527">
                  <a:moveTo>
                    <a:pt x="3976" y="527"/>
                  </a:moveTo>
                  <a:lnTo>
                    <a:pt x="3970" y="527"/>
                  </a:lnTo>
                  <a:lnTo>
                    <a:pt x="3844" y="509"/>
                  </a:lnTo>
                  <a:lnTo>
                    <a:pt x="2487" y="305"/>
                  </a:lnTo>
                  <a:lnTo>
                    <a:pt x="2039" y="36"/>
                  </a:lnTo>
                  <a:lnTo>
                    <a:pt x="1907" y="24"/>
                  </a:lnTo>
                  <a:lnTo>
                    <a:pt x="1883" y="54"/>
                  </a:lnTo>
                  <a:lnTo>
                    <a:pt x="1859" y="54"/>
                  </a:lnTo>
                  <a:lnTo>
                    <a:pt x="1830" y="30"/>
                  </a:lnTo>
                  <a:lnTo>
                    <a:pt x="1704" y="102"/>
                  </a:lnTo>
                  <a:lnTo>
                    <a:pt x="1608" y="126"/>
                  </a:lnTo>
                  <a:lnTo>
                    <a:pt x="1561" y="132"/>
                  </a:lnTo>
                  <a:lnTo>
                    <a:pt x="1495" y="102"/>
                  </a:lnTo>
                  <a:lnTo>
                    <a:pt x="1357" y="126"/>
                  </a:lnTo>
                  <a:lnTo>
                    <a:pt x="1285" y="24"/>
                  </a:lnTo>
                  <a:lnTo>
                    <a:pt x="1280" y="18"/>
                  </a:lnTo>
                  <a:lnTo>
                    <a:pt x="1262" y="12"/>
                  </a:lnTo>
                  <a:lnTo>
                    <a:pt x="1238" y="6"/>
                  </a:lnTo>
                  <a:lnTo>
                    <a:pt x="1220" y="0"/>
                  </a:lnTo>
                  <a:lnTo>
                    <a:pt x="1196" y="0"/>
                  </a:lnTo>
                  <a:lnTo>
                    <a:pt x="1166" y="0"/>
                  </a:lnTo>
                  <a:lnTo>
                    <a:pt x="1142" y="0"/>
                  </a:lnTo>
                  <a:lnTo>
                    <a:pt x="1136" y="0"/>
                  </a:lnTo>
                  <a:lnTo>
                    <a:pt x="1130" y="0"/>
                  </a:lnTo>
                  <a:lnTo>
                    <a:pt x="1124" y="6"/>
                  </a:lnTo>
                  <a:lnTo>
                    <a:pt x="1118" y="12"/>
                  </a:lnTo>
                  <a:lnTo>
                    <a:pt x="1100" y="18"/>
                  </a:lnTo>
                  <a:lnTo>
                    <a:pt x="1088" y="18"/>
                  </a:lnTo>
                  <a:lnTo>
                    <a:pt x="1070" y="24"/>
                  </a:lnTo>
                  <a:lnTo>
                    <a:pt x="1052" y="30"/>
                  </a:lnTo>
                  <a:lnTo>
                    <a:pt x="1034" y="36"/>
                  </a:lnTo>
                  <a:lnTo>
                    <a:pt x="1028" y="42"/>
                  </a:lnTo>
                  <a:lnTo>
                    <a:pt x="969" y="60"/>
                  </a:lnTo>
                  <a:lnTo>
                    <a:pt x="921" y="72"/>
                  </a:lnTo>
                  <a:lnTo>
                    <a:pt x="855" y="48"/>
                  </a:lnTo>
                  <a:lnTo>
                    <a:pt x="825" y="48"/>
                  </a:lnTo>
                  <a:lnTo>
                    <a:pt x="759" y="72"/>
                  </a:lnTo>
                  <a:lnTo>
                    <a:pt x="735" y="72"/>
                  </a:lnTo>
                  <a:lnTo>
                    <a:pt x="706" y="60"/>
                  </a:lnTo>
                  <a:lnTo>
                    <a:pt x="640" y="60"/>
                  </a:lnTo>
                  <a:lnTo>
                    <a:pt x="544" y="72"/>
                  </a:lnTo>
                  <a:lnTo>
                    <a:pt x="389" y="18"/>
                  </a:lnTo>
                  <a:lnTo>
                    <a:pt x="323" y="60"/>
                  </a:lnTo>
                  <a:lnTo>
                    <a:pt x="317" y="60"/>
                  </a:lnTo>
                  <a:lnTo>
                    <a:pt x="305" y="72"/>
                  </a:lnTo>
                  <a:lnTo>
                    <a:pt x="287" y="78"/>
                  </a:lnTo>
                  <a:lnTo>
                    <a:pt x="263" y="90"/>
                  </a:lnTo>
                  <a:lnTo>
                    <a:pt x="203" y="120"/>
                  </a:lnTo>
                  <a:lnTo>
                    <a:pt x="149" y="150"/>
                  </a:lnTo>
                  <a:lnTo>
                    <a:pt x="78" y="168"/>
                  </a:lnTo>
                  <a:lnTo>
                    <a:pt x="0" y="180"/>
                  </a:lnTo>
                  <a:lnTo>
                    <a:pt x="0" y="527"/>
                  </a:lnTo>
                  <a:lnTo>
                    <a:pt x="1010" y="527"/>
                  </a:lnTo>
                  <a:lnTo>
                    <a:pt x="3725" y="527"/>
                  </a:lnTo>
                  <a:lnTo>
                    <a:pt x="3976" y="527"/>
                  </a:lnTo>
                  <a:lnTo>
                    <a:pt x="3976" y="527"/>
                  </a:lnTo>
                  <a:close/>
                </a:path>
              </a:pathLst>
            </a:custGeom>
            <a:gradFill rotWithShape="0">
              <a:gsLst>
                <a:gs pos="0">
                  <a:schemeClr val="bg2">
                    <a:gamma/>
                    <a:tint val="75686"/>
                    <a:invGamma/>
                  </a:schemeClr>
                </a:gs>
                <a:gs pos="100000">
                  <a:schemeClr val="bg2"/>
                </a:gs>
              </a:gsLst>
              <a:lin ang="5400000" scaled="1"/>
            </a:gradFill>
            <a:ln w="9525">
              <a:noFill/>
              <a:round/>
              <a:headEnd/>
              <a:tailEnd/>
            </a:ln>
          </p:spPr>
          <p:txBody>
            <a:bodyPr/>
            <a:lstStyle/>
            <a:p>
              <a:pPr>
                <a:defRPr/>
              </a:pPr>
              <a:endParaRPr lang="zh-CN" altLang="en-US">
                <a:ea typeface="宋体" pitchFamily="2" charset="-122"/>
              </a:endParaRPr>
            </a:p>
          </p:txBody>
        </p:sp>
      </p:grpSp>
      <p:grpSp>
        <p:nvGrpSpPr>
          <p:cNvPr id="1029" name="Group 15"/>
          <p:cNvGrpSpPr>
            <a:grpSpLocks/>
          </p:cNvGrpSpPr>
          <p:nvPr/>
        </p:nvGrpSpPr>
        <p:grpSpPr bwMode="auto">
          <a:xfrm>
            <a:off x="627063" y="6021388"/>
            <a:ext cx="5684837" cy="849312"/>
            <a:chOff x="395" y="3793"/>
            <a:chExt cx="3581" cy="535"/>
          </a:xfrm>
        </p:grpSpPr>
        <p:sp>
          <p:nvSpPr>
            <p:cNvPr id="15376" name="Freeform 16"/>
            <p:cNvSpPr>
              <a:spLocks/>
            </p:cNvSpPr>
            <p:nvPr/>
          </p:nvSpPr>
          <p:spPr bwMode="auto">
            <a:xfrm>
              <a:off x="1196" y="3793"/>
              <a:ext cx="365" cy="291"/>
            </a:xfrm>
            <a:custGeom>
              <a:avLst/>
              <a:gdLst/>
              <a:ahLst/>
              <a:cxnLst>
                <a:cxn ang="0">
                  <a:pos x="24" y="24"/>
                </a:cxn>
                <a:cxn ang="0">
                  <a:pos x="0" y="60"/>
                </a:cxn>
                <a:cxn ang="0">
                  <a:pos x="66" y="108"/>
                </a:cxn>
                <a:cxn ang="0">
                  <a:pos x="143" y="180"/>
                </a:cxn>
                <a:cxn ang="0">
                  <a:pos x="191" y="168"/>
                </a:cxn>
                <a:cxn ang="0">
                  <a:pos x="341" y="287"/>
                </a:cxn>
                <a:cxn ang="0">
                  <a:pos x="305" y="174"/>
                </a:cxn>
                <a:cxn ang="0">
                  <a:pos x="365" y="132"/>
                </a:cxn>
                <a:cxn ang="0">
                  <a:pos x="359" y="126"/>
                </a:cxn>
                <a:cxn ang="0">
                  <a:pos x="335" y="114"/>
                </a:cxn>
                <a:cxn ang="0">
                  <a:pos x="299" y="90"/>
                </a:cxn>
                <a:cxn ang="0">
                  <a:pos x="257" y="72"/>
                </a:cxn>
                <a:cxn ang="0">
                  <a:pos x="215" y="54"/>
                </a:cxn>
                <a:cxn ang="0">
                  <a:pos x="173" y="36"/>
                </a:cxn>
                <a:cxn ang="0">
                  <a:pos x="143" y="24"/>
                </a:cxn>
                <a:cxn ang="0">
                  <a:pos x="131" y="18"/>
                </a:cxn>
                <a:cxn ang="0">
                  <a:pos x="107" y="18"/>
                </a:cxn>
                <a:cxn ang="0">
                  <a:pos x="95" y="18"/>
                </a:cxn>
                <a:cxn ang="0">
                  <a:pos x="72" y="12"/>
                </a:cxn>
                <a:cxn ang="0">
                  <a:pos x="66" y="12"/>
                </a:cxn>
                <a:cxn ang="0">
                  <a:pos x="54" y="6"/>
                </a:cxn>
                <a:cxn ang="0">
                  <a:pos x="42" y="0"/>
                </a:cxn>
                <a:cxn ang="0">
                  <a:pos x="30" y="0"/>
                </a:cxn>
                <a:cxn ang="0">
                  <a:pos x="24" y="24"/>
                </a:cxn>
                <a:cxn ang="0">
                  <a:pos x="24" y="24"/>
                </a:cxn>
              </a:cxnLst>
              <a:rect l="0" t="0" r="r" b="b"/>
              <a:pathLst>
                <a:path w="365" h="287">
                  <a:moveTo>
                    <a:pt x="24" y="24"/>
                  </a:moveTo>
                  <a:lnTo>
                    <a:pt x="0" y="60"/>
                  </a:lnTo>
                  <a:lnTo>
                    <a:pt x="66" y="108"/>
                  </a:lnTo>
                  <a:lnTo>
                    <a:pt x="143" y="180"/>
                  </a:lnTo>
                  <a:lnTo>
                    <a:pt x="191" y="168"/>
                  </a:lnTo>
                  <a:lnTo>
                    <a:pt x="341" y="287"/>
                  </a:lnTo>
                  <a:lnTo>
                    <a:pt x="305" y="174"/>
                  </a:lnTo>
                  <a:lnTo>
                    <a:pt x="365" y="132"/>
                  </a:lnTo>
                  <a:lnTo>
                    <a:pt x="359" y="126"/>
                  </a:lnTo>
                  <a:lnTo>
                    <a:pt x="335" y="114"/>
                  </a:lnTo>
                  <a:lnTo>
                    <a:pt x="299" y="90"/>
                  </a:lnTo>
                  <a:lnTo>
                    <a:pt x="257" y="72"/>
                  </a:lnTo>
                  <a:lnTo>
                    <a:pt x="215" y="54"/>
                  </a:lnTo>
                  <a:lnTo>
                    <a:pt x="173" y="36"/>
                  </a:lnTo>
                  <a:lnTo>
                    <a:pt x="143" y="24"/>
                  </a:lnTo>
                  <a:lnTo>
                    <a:pt x="131" y="18"/>
                  </a:lnTo>
                  <a:lnTo>
                    <a:pt x="107" y="18"/>
                  </a:lnTo>
                  <a:lnTo>
                    <a:pt x="95" y="18"/>
                  </a:lnTo>
                  <a:lnTo>
                    <a:pt x="72" y="12"/>
                  </a:lnTo>
                  <a:lnTo>
                    <a:pt x="66" y="12"/>
                  </a:lnTo>
                  <a:lnTo>
                    <a:pt x="54" y="6"/>
                  </a:lnTo>
                  <a:lnTo>
                    <a:pt x="42" y="0"/>
                  </a:lnTo>
                  <a:lnTo>
                    <a:pt x="30" y="0"/>
                  </a:lnTo>
                  <a:lnTo>
                    <a:pt x="24" y="24"/>
                  </a:lnTo>
                  <a:lnTo>
                    <a:pt x="24" y="24"/>
                  </a:lnTo>
                  <a:close/>
                </a:path>
              </a:pathLst>
            </a:custGeom>
            <a:solidFill>
              <a:schemeClr val="bg2"/>
            </a:solidFill>
            <a:ln w="9525">
              <a:noFill/>
              <a:round/>
              <a:headEnd/>
              <a:tailEnd/>
            </a:ln>
          </p:spPr>
          <p:txBody>
            <a:bodyPr/>
            <a:lstStyle/>
            <a:p>
              <a:pPr>
                <a:defRPr/>
              </a:pPr>
              <a:endParaRPr lang="zh-CN" altLang="en-US">
                <a:ea typeface="宋体" pitchFamily="2" charset="-122"/>
              </a:endParaRPr>
            </a:p>
          </p:txBody>
        </p:sp>
        <p:sp>
          <p:nvSpPr>
            <p:cNvPr id="15377" name="Freeform 17"/>
            <p:cNvSpPr>
              <a:spLocks/>
            </p:cNvSpPr>
            <p:nvPr/>
          </p:nvSpPr>
          <p:spPr bwMode="auto">
            <a:xfrm>
              <a:off x="1943" y="3829"/>
              <a:ext cx="2033" cy="499"/>
            </a:xfrm>
            <a:custGeom>
              <a:avLst/>
              <a:gdLst/>
              <a:ahLst/>
              <a:cxnLst>
                <a:cxn ang="0">
                  <a:pos x="186" y="18"/>
                </a:cxn>
                <a:cxn ang="0">
                  <a:pos x="138" y="6"/>
                </a:cxn>
                <a:cxn ang="0">
                  <a:pos x="96" y="0"/>
                </a:cxn>
                <a:cxn ang="0">
                  <a:pos x="36" y="0"/>
                </a:cxn>
                <a:cxn ang="0">
                  <a:pos x="12" y="25"/>
                </a:cxn>
                <a:cxn ang="0">
                  <a:pos x="0" y="128"/>
                </a:cxn>
                <a:cxn ang="0">
                  <a:pos x="60" y="104"/>
                </a:cxn>
                <a:cxn ang="0">
                  <a:pos x="90" y="134"/>
                </a:cxn>
                <a:cxn ang="0">
                  <a:pos x="150" y="153"/>
                </a:cxn>
                <a:cxn ang="0">
                  <a:pos x="209" y="273"/>
                </a:cxn>
                <a:cxn ang="0">
                  <a:pos x="401" y="359"/>
                </a:cxn>
                <a:cxn ang="0">
                  <a:pos x="777" y="359"/>
                </a:cxn>
                <a:cxn ang="0">
                  <a:pos x="2033" y="499"/>
                </a:cxn>
                <a:cxn ang="0">
                  <a:pos x="2033" y="499"/>
                </a:cxn>
                <a:cxn ang="0">
                  <a:pos x="1991" y="493"/>
                </a:cxn>
                <a:cxn ang="0">
                  <a:pos x="676" y="243"/>
                </a:cxn>
                <a:cxn ang="0">
                  <a:pos x="514" y="159"/>
                </a:cxn>
                <a:cxn ang="0">
                  <a:pos x="425" y="110"/>
                </a:cxn>
                <a:cxn ang="0">
                  <a:pos x="365" y="92"/>
                </a:cxn>
                <a:cxn ang="0">
                  <a:pos x="281" y="61"/>
                </a:cxn>
                <a:cxn ang="0">
                  <a:pos x="186" y="18"/>
                </a:cxn>
                <a:cxn ang="0">
                  <a:pos x="186" y="18"/>
                </a:cxn>
              </a:cxnLst>
              <a:rect l="0" t="0" r="r" b="b"/>
              <a:pathLst>
                <a:path w="2033" h="499">
                  <a:moveTo>
                    <a:pt x="186" y="18"/>
                  </a:moveTo>
                  <a:lnTo>
                    <a:pt x="138" y="6"/>
                  </a:lnTo>
                  <a:lnTo>
                    <a:pt x="96" y="0"/>
                  </a:lnTo>
                  <a:lnTo>
                    <a:pt x="36" y="0"/>
                  </a:lnTo>
                  <a:lnTo>
                    <a:pt x="12" y="25"/>
                  </a:lnTo>
                  <a:lnTo>
                    <a:pt x="0" y="128"/>
                  </a:lnTo>
                  <a:lnTo>
                    <a:pt x="60" y="104"/>
                  </a:lnTo>
                  <a:lnTo>
                    <a:pt x="90" y="134"/>
                  </a:lnTo>
                  <a:lnTo>
                    <a:pt x="150" y="153"/>
                  </a:lnTo>
                  <a:lnTo>
                    <a:pt x="209" y="273"/>
                  </a:lnTo>
                  <a:lnTo>
                    <a:pt x="401" y="359"/>
                  </a:lnTo>
                  <a:lnTo>
                    <a:pt x="777" y="359"/>
                  </a:lnTo>
                  <a:lnTo>
                    <a:pt x="2033" y="499"/>
                  </a:lnTo>
                  <a:lnTo>
                    <a:pt x="2033" y="499"/>
                  </a:lnTo>
                  <a:lnTo>
                    <a:pt x="1991" y="493"/>
                  </a:lnTo>
                  <a:lnTo>
                    <a:pt x="676" y="243"/>
                  </a:lnTo>
                  <a:lnTo>
                    <a:pt x="514" y="159"/>
                  </a:lnTo>
                  <a:lnTo>
                    <a:pt x="425" y="110"/>
                  </a:lnTo>
                  <a:lnTo>
                    <a:pt x="365" y="92"/>
                  </a:lnTo>
                  <a:lnTo>
                    <a:pt x="281" y="61"/>
                  </a:lnTo>
                  <a:lnTo>
                    <a:pt x="186" y="18"/>
                  </a:lnTo>
                  <a:lnTo>
                    <a:pt x="186" y="18"/>
                  </a:lnTo>
                  <a:close/>
                </a:path>
              </a:pathLst>
            </a:custGeom>
            <a:solidFill>
              <a:schemeClr val="bg2"/>
            </a:solidFill>
            <a:ln w="9525">
              <a:noFill/>
              <a:round/>
              <a:headEnd/>
              <a:tailEnd/>
            </a:ln>
          </p:spPr>
          <p:txBody>
            <a:bodyPr/>
            <a:lstStyle/>
            <a:p>
              <a:pPr>
                <a:defRPr/>
              </a:pPr>
              <a:endParaRPr lang="zh-CN" altLang="en-US">
                <a:ea typeface="宋体" pitchFamily="2" charset="-122"/>
              </a:endParaRPr>
            </a:p>
          </p:txBody>
        </p:sp>
        <p:sp>
          <p:nvSpPr>
            <p:cNvPr id="15378" name="Freeform 18"/>
            <p:cNvSpPr>
              <a:spLocks/>
            </p:cNvSpPr>
            <p:nvPr/>
          </p:nvSpPr>
          <p:spPr bwMode="auto">
            <a:xfrm>
              <a:off x="1830" y="3823"/>
              <a:ext cx="71" cy="61"/>
            </a:xfrm>
            <a:custGeom>
              <a:avLst/>
              <a:gdLst/>
              <a:ahLst/>
              <a:cxnLst>
                <a:cxn ang="0">
                  <a:pos x="0" y="18"/>
                </a:cxn>
                <a:cxn ang="0">
                  <a:pos x="6" y="18"/>
                </a:cxn>
                <a:cxn ang="0">
                  <a:pos x="12" y="12"/>
                </a:cxn>
                <a:cxn ang="0">
                  <a:pos x="6" y="6"/>
                </a:cxn>
                <a:cxn ang="0">
                  <a:pos x="0" y="0"/>
                </a:cxn>
                <a:cxn ang="0">
                  <a:pos x="29" y="18"/>
                </a:cxn>
                <a:cxn ang="0">
                  <a:pos x="53" y="18"/>
                </a:cxn>
                <a:cxn ang="0">
                  <a:pos x="59" y="30"/>
                </a:cxn>
                <a:cxn ang="0">
                  <a:pos x="65" y="42"/>
                </a:cxn>
                <a:cxn ang="0">
                  <a:pos x="71" y="54"/>
                </a:cxn>
                <a:cxn ang="0">
                  <a:pos x="71" y="60"/>
                </a:cxn>
                <a:cxn ang="0">
                  <a:pos x="59" y="54"/>
                </a:cxn>
                <a:cxn ang="0">
                  <a:pos x="47" y="42"/>
                </a:cxn>
                <a:cxn ang="0">
                  <a:pos x="23" y="30"/>
                </a:cxn>
                <a:cxn ang="0">
                  <a:pos x="23" y="36"/>
                </a:cxn>
                <a:cxn ang="0">
                  <a:pos x="18" y="42"/>
                </a:cxn>
                <a:cxn ang="0">
                  <a:pos x="12" y="48"/>
                </a:cxn>
                <a:cxn ang="0">
                  <a:pos x="6" y="48"/>
                </a:cxn>
                <a:cxn ang="0">
                  <a:pos x="6" y="48"/>
                </a:cxn>
                <a:cxn ang="0">
                  <a:pos x="6" y="36"/>
                </a:cxn>
                <a:cxn ang="0">
                  <a:pos x="0" y="18"/>
                </a:cxn>
                <a:cxn ang="0">
                  <a:pos x="0" y="18"/>
                </a:cxn>
              </a:cxnLst>
              <a:rect l="0" t="0" r="r" b="b"/>
              <a:pathLst>
                <a:path w="71" h="60">
                  <a:moveTo>
                    <a:pt x="0" y="18"/>
                  </a:moveTo>
                  <a:lnTo>
                    <a:pt x="6" y="18"/>
                  </a:lnTo>
                  <a:lnTo>
                    <a:pt x="12" y="12"/>
                  </a:lnTo>
                  <a:lnTo>
                    <a:pt x="6" y="6"/>
                  </a:lnTo>
                  <a:lnTo>
                    <a:pt x="0" y="0"/>
                  </a:lnTo>
                  <a:lnTo>
                    <a:pt x="29" y="18"/>
                  </a:lnTo>
                  <a:lnTo>
                    <a:pt x="53" y="18"/>
                  </a:lnTo>
                  <a:lnTo>
                    <a:pt x="59" y="30"/>
                  </a:lnTo>
                  <a:lnTo>
                    <a:pt x="65" y="42"/>
                  </a:lnTo>
                  <a:lnTo>
                    <a:pt x="71" y="54"/>
                  </a:lnTo>
                  <a:lnTo>
                    <a:pt x="71" y="60"/>
                  </a:lnTo>
                  <a:lnTo>
                    <a:pt x="59" y="54"/>
                  </a:lnTo>
                  <a:lnTo>
                    <a:pt x="47" y="42"/>
                  </a:lnTo>
                  <a:lnTo>
                    <a:pt x="23" y="30"/>
                  </a:lnTo>
                  <a:lnTo>
                    <a:pt x="23" y="36"/>
                  </a:lnTo>
                  <a:lnTo>
                    <a:pt x="18" y="42"/>
                  </a:lnTo>
                  <a:lnTo>
                    <a:pt x="12" y="48"/>
                  </a:lnTo>
                  <a:lnTo>
                    <a:pt x="6" y="48"/>
                  </a:lnTo>
                  <a:lnTo>
                    <a:pt x="6" y="48"/>
                  </a:lnTo>
                  <a:lnTo>
                    <a:pt x="6" y="36"/>
                  </a:lnTo>
                  <a:lnTo>
                    <a:pt x="0" y="18"/>
                  </a:lnTo>
                  <a:lnTo>
                    <a:pt x="0" y="18"/>
                  </a:lnTo>
                  <a:close/>
                </a:path>
              </a:pathLst>
            </a:custGeom>
            <a:solidFill>
              <a:schemeClr val="bg2"/>
            </a:solidFill>
            <a:ln w="9525">
              <a:noFill/>
              <a:round/>
              <a:headEnd/>
              <a:tailEnd/>
            </a:ln>
          </p:spPr>
          <p:txBody>
            <a:bodyPr/>
            <a:lstStyle/>
            <a:p>
              <a:pPr>
                <a:defRPr/>
              </a:pPr>
              <a:endParaRPr lang="zh-CN" altLang="en-US">
                <a:ea typeface="宋体" pitchFamily="2" charset="-122"/>
              </a:endParaRPr>
            </a:p>
          </p:txBody>
        </p:sp>
        <p:sp>
          <p:nvSpPr>
            <p:cNvPr id="15379" name="Freeform 19"/>
            <p:cNvSpPr>
              <a:spLocks/>
            </p:cNvSpPr>
            <p:nvPr/>
          </p:nvSpPr>
          <p:spPr bwMode="auto">
            <a:xfrm>
              <a:off x="855" y="3842"/>
              <a:ext cx="161" cy="164"/>
            </a:xfrm>
            <a:custGeom>
              <a:avLst/>
              <a:gdLst/>
              <a:ahLst/>
              <a:cxnLst>
                <a:cxn ang="0">
                  <a:pos x="30" y="0"/>
                </a:cxn>
                <a:cxn ang="0">
                  <a:pos x="48" y="6"/>
                </a:cxn>
                <a:cxn ang="0">
                  <a:pos x="72" y="6"/>
                </a:cxn>
                <a:cxn ang="0">
                  <a:pos x="114" y="12"/>
                </a:cxn>
                <a:cxn ang="0">
                  <a:pos x="96" y="54"/>
                </a:cxn>
                <a:cxn ang="0">
                  <a:pos x="96" y="60"/>
                </a:cxn>
                <a:cxn ang="0">
                  <a:pos x="102" y="72"/>
                </a:cxn>
                <a:cxn ang="0">
                  <a:pos x="108" y="84"/>
                </a:cxn>
                <a:cxn ang="0">
                  <a:pos x="120" y="96"/>
                </a:cxn>
                <a:cxn ang="0">
                  <a:pos x="143" y="114"/>
                </a:cxn>
                <a:cxn ang="0">
                  <a:pos x="155" y="138"/>
                </a:cxn>
                <a:cxn ang="0">
                  <a:pos x="161" y="156"/>
                </a:cxn>
                <a:cxn ang="0">
                  <a:pos x="161" y="162"/>
                </a:cxn>
                <a:cxn ang="0">
                  <a:pos x="96" y="102"/>
                </a:cxn>
                <a:cxn ang="0">
                  <a:pos x="30" y="54"/>
                </a:cxn>
                <a:cxn ang="0">
                  <a:pos x="0" y="0"/>
                </a:cxn>
                <a:cxn ang="0">
                  <a:pos x="30" y="0"/>
                </a:cxn>
                <a:cxn ang="0">
                  <a:pos x="30" y="0"/>
                </a:cxn>
              </a:cxnLst>
              <a:rect l="0" t="0" r="r" b="b"/>
              <a:pathLst>
                <a:path w="161" h="162">
                  <a:moveTo>
                    <a:pt x="30" y="0"/>
                  </a:moveTo>
                  <a:lnTo>
                    <a:pt x="48" y="6"/>
                  </a:lnTo>
                  <a:lnTo>
                    <a:pt x="72" y="6"/>
                  </a:lnTo>
                  <a:lnTo>
                    <a:pt x="114" y="12"/>
                  </a:lnTo>
                  <a:lnTo>
                    <a:pt x="96" y="54"/>
                  </a:lnTo>
                  <a:lnTo>
                    <a:pt x="96" y="60"/>
                  </a:lnTo>
                  <a:lnTo>
                    <a:pt x="102" y="72"/>
                  </a:lnTo>
                  <a:lnTo>
                    <a:pt x="108" y="84"/>
                  </a:lnTo>
                  <a:lnTo>
                    <a:pt x="120" y="96"/>
                  </a:lnTo>
                  <a:lnTo>
                    <a:pt x="143" y="114"/>
                  </a:lnTo>
                  <a:lnTo>
                    <a:pt x="155" y="138"/>
                  </a:lnTo>
                  <a:lnTo>
                    <a:pt x="161" y="156"/>
                  </a:lnTo>
                  <a:lnTo>
                    <a:pt x="161" y="162"/>
                  </a:lnTo>
                  <a:lnTo>
                    <a:pt x="96" y="102"/>
                  </a:lnTo>
                  <a:lnTo>
                    <a:pt x="30" y="54"/>
                  </a:lnTo>
                  <a:lnTo>
                    <a:pt x="0" y="0"/>
                  </a:lnTo>
                  <a:lnTo>
                    <a:pt x="30" y="0"/>
                  </a:lnTo>
                  <a:lnTo>
                    <a:pt x="30" y="0"/>
                  </a:lnTo>
                  <a:close/>
                </a:path>
              </a:pathLst>
            </a:custGeom>
            <a:solidFill>
              <a:schemeClr val="bg2"/>
            </a:solidFill>
            <a:ln w="9525">
              <a:noFill/>
              <a:round/>
              <a:headEnd/>
              <a:tailEnd/>
            </a:ln>
          </p:spPr>
          <p:txBody>
            <a:bodyPr/>
            <a:lstStyle/>
            <a:p>
              <a:pPr>
                <a:defRPr/>
              </a:pPr>
              <a:endParaRPr lang="zh-CN" altLang="en-US">
                <a:ea typeface="宋体" pitchFamily="2" charset="-122"/>
              </a:endParaRPr>
            </a:p>
          </p:txBody>
        </p:sp>
        <p:sp>
          <p:nvSpPr>
            <p:cNvPr id="15380" name="Freeform 20"/>
            <p:cNvSpPr>
              <a:spLocks/>
            </p:cNvSpPr>
            <p:nvPr/>
          </p:nvSpPr>
          <p:spPr bwMode="auto">
            <a:xfrm>
              <a:off x="706" y="3854"/>
              <a:ext cx="59" cy="61"/>
            </a:xfrm>
            <a:custGeom>
              <a:avLst/>
              <a:gdLst/>
              <a:ahLst/>
              <a:cxnLst>
                <a:cxn ang="0">
                  <a:pos x="59" y="6"/>
                </a:cxn>
                <a:cxn ang="0">
                  <a:pos x="41" y="30"/>
                </a:cxn>
                <a:cxn ang="0">
                  <a:pos x="41" y="36"/>
                </a:cxn>
                <a:cxn ang="0">
                  <a:pos x="47" y="42"/>
                </a:cxn>
                <a:cxn ang="0">
                  <a:pos x="53" y="54"/>
                </a:cxn>
                <a:cxn ang="0">
                  <a:pos x="53" y="60"/>
                </a:cxn>
                <a:cxn ang="0">
                  <a:pos x="47" y="54"/>
                </a:cxn>
                <a:cxn ang="0">
                  <a:pos x="35" y="48"/>
                </a:cxn>
                <a:cxn ang="0">
                  <a:pos x="23" y="36"/>
                </a:cxn>
                <a:cxn ang="0">
                  <a:pos x="17" y="30"/>
                </a:cxn>
                <a:cxn ang="0">
                  <a:pos x="0" y="0"/>
                </a:cxn>
                <a:cxn ang="0">
                  <a:pos x="59" y="6"/>
                </a:cxn>
                <a:cxn ang="0">
                  <a:pos x="59" y="6"/>
                </a:cxn>
              </a:cxnLst>
              <a:rect l="0" t="0" r="r" b="b"/>
              <a:pathLst>
                <a:path w="59" h="60">
                  <a:moveTo>
                    <a:pt x="59" y="6"/>
                  </a:moveTo>
                  <a:lnTo>
                    <a:pt x="41" y="30"/>
                  </a:lnTo>
                  <a:lnTo>
                    <a:pt x="41" y="36"/>
                  </a:lnTo>
                  <a:lnTo>
                    <a:pt x="47" y="42"/>
                  </a:lnTo>
                  <a:lnTo>
                    <a:pt x="53" y="54"/>
                  </a:lnTo>
                  <a:lnTo>
                    <a:pt x="53" y="60"/>
                  </a:lnTo>
                  <a:lnTo>
                    <a:pt x="47" y="54"/>
                  </a:lnTo>
                  <a:lnTo>
                    <a:pt x="35" y="48"/>
                  </a:lnTo>
                  <a:lnTo>
                    <a:pt x="23" y="36"/>
                  </a:lnTo>
                  <a:lnTo>
                    <a:pt x="17" y="30"/>
                  </a:lnTo>
                  <a:lnTo>
                    <a:pt x="0" y="0"/>
                  </a:lnTo>
                  <a:lnTo>
                    <a:pt x="59" y="6"/>
                  </a:lnTo>
                  <a:lnTo>
                    <a:pt x="59" y="6"/>
                  </a:lnTo>
                  <a:close/>
                </a:path>
              </a:pathLst>
            </a:custGeom>
            <a:solidFill>
              <a:schemeClr val="bg2"/>
            </a:solidFill>
            <a:ln w="9525">
              <a:noFill/>
              <a:round/>
              <a:headEnd/>
              <a:tailEnd/>
            </a:ln>
          </p:spPr>
          <p:txBody>
            <a:bodyPr/>
            <a:lstStyle/>
            <a:p>
              <a:pPr>
                <a:defRPr/>
              </a:pPr>
              <a:endParaRPr lang="zh-CN" altLang="en-US">
                <a:ea typeface="宋体" pitchFamily="2" charset="-122"/>
              </a:endParaRPr>
            </a:p>
          </p:txBody>
        </p:sp>
        <p:sp>
          <p:nvSpPr>
            <p:cNvPr id="15381" name="Freeform 21"/>
            <p:cNvSpPr>
              <a:spLocks/>
            </p:cNvSpPr>
            <p:nvPr/>
          </p:nvSpPr>
          <p:spPr bwMode="auto">
            <a:xfrm>
              <a:off x="395" y="3811"/>
              <a:ext cx="245" cy="207"/>
            </a:xfrm>
            <a:custGeom>
              <a:avLst/>
              <a:gdLst/>
              <a:ahLst/>
              <a:cxnLst>
                <a:cxn ang="0">
                  <a:pos x="233" y="36"/>
                </a:cxn>
                <a:cxn ang="0">
                  <a:pos x="245" y="42"/>
                </a:cxn>
                <a:cxn ang="0">
                  <a:pos x="209" y="84"/>
                </a:cxn>
                <a:cxn ang="0">
                  <a:pos x="143" y="132"/>
                </a:cxn>
                <a:cxn ang="0">
                  <a:pos x="167" y="156"/>
                </a:cxn>
                <a:cxn ang="0">
                  <a:pos x="179" y="204"/>
                </a:cxn>
                <a:cxn ang="0">
                  <a:pos x="77" y="132"/>
                </a:cxn>
                <a:cxn ang="0">
                  <a:pos x="47" y="84"/>
                </a:cxn>
                <a:cxn ang="0">
                  <a:pos x="89" y="66"/>
                </a:cxn>
                <a:cxn ang="0">
                  <a:pos x="59" y="36"/>
                </a:cxn>
                <a:cxn ang="0">
                  <a:pos x="0" y="12"/>
                </a:cxn>
                <a:cxn ang="0">
                  <a:pos x="0" y="0"/>
                </a:cxn>
                <a:cxn ang="0">
                  <a:pos x="6" y="0"/>
                </a:cxn>
                <a:cxn ang="0">
                  <a:pos x="12" y="0"/>
                </a:cxn>
                <a:cxn ang="0">
                  <a:pos x="47" y="6"/>
                </a:cxn>
                <a:cxn ang="0">
                  <a:pos x="77" y="6"/>
                </a:cxn>
                <a:cxn ang="0">
                  <a:pos x="83" y="6"/>
                </a:cxn>
                <a:cxn ang="0">
                  <a:pos x="89" y="6"/>
                </a:cxn>
                <a:cxn ang="0">
                  <a:pos x="101" y="12"/>
                </a:cxn>
                <a:cxn ang="0">
                  <a:pos x="125" y="12"/>
                </a:cxn>
                <a:cxn ang="0">
                  <a:pos x="143" y="18"/>
                </a:cxn>
                <a:cxn ang="0">
                  <a:pos x="149" y="18"/>
                </a:cxn>
                <a:cxn ang="0">
                  <a:pos x="149" y="18"/>
                </a:cxn>
                <a:cxn ang="0">
                  <a:pos x="203" y="24"/>
                </a:cxn>
                <a:cxn ang="0">
                  <a:pos x="233" y="36"/>
                </a:cxn>
                <a:cxn ang="0">
                  <a:pos x="233" y="36"/>
                </a:cxn>
              </a:cxnLst>
              <a:rect l="0" t="0" r="r" b="b"/>
              <a:pathLst>
                <a:path w="245" h="204">
                  <a:moveTo>
                    <a:pt x="233" y="36"/>
                  </a:moveTo>
                  <a:lnTo>
                    <a:pt x="245" y="42"/>
                  </a:lnTo>
                  <a:lnTo>
                    <a:pt x="209" y="84"/>
                  </a:lnTo>
                  <a:lnTo>
                    <a:pt x="143" y="132"/>
                  </a:lnTo>
                  <a:lnTo>
                    <a:pt x="167" y="156"/>
                  </a:lnTo>
                  <a:lnTo>
                    <a:pt x="179" y="204"/>
                  </a:lnTo>
                  <a:lnTo>
                    <a:pt x="77" y="132"/>
                  </a:lnTo>
                  <a:lnTo>
                    <a:pt x="47" y="84"/>
                  </a:lnTo>
                  <a:lnTo>
                    <a:pt x="89" y="66"/>
                  </a:lnTo>
                  <a:lnTo>
                    <a:pt x="59" y="36"/>
                  </a:lnTo>
                  <a:lnTo>
                    <a:pt x="0" y="12"/>
                  </a:lnTo>
                  <a:lnTo>
                    <a:pt x="0" y="0"/>
                  </a:lnTo>
                  <a:lnTo>
                    <a:pt x="6" y="0"/>
                  </a:lnTo>
                  <a:lnTo>
                    <a:pt x="12" y="0"/>
                  </a:lnTo>
                  <a:lnTo>
                    <a:pt x="47" y="6"/>
                  </a:lnTo>
                  <a:lnTo>
                    <a:pt x="77" y="6"/>
                  </a:lnTo>
                  <a:lnTo>
                    <a:pt x="83" y="6"/>
                  </a:lnTo>
                  <a:lnTo>
                    <a:pt x="89" y="6"/>
                  </a:lnTo>
                  <a:lnTo>
                    <a:pt x="101" y="12"/>
                  </a:lnTo>
                  <a:lnTo>
                    <a:pt x="125" y="12"/>
                  </a:lnTo>
                  <a:lnTo>
                    <a:pt x="143" y="18"/>
                  </a:lnTo>
                  <a:lnTo>
                    <a:pt x="149" y="18"/>
                  </a:lnTo>
                  <a:lnTo>
                    <a:pt x="149" y="18"/>
                  </a:lnTo>
                  <a:lnTo>
                    <a:pt x="203" y="24"/>
                  </a:lnTo>
                  <a:lnTo>
                    <a:pt x="233" y="36"/>
                  </a:lnTo>
                  <a:lnTo>
                    <a:pt x="233" y="36"/>
                  </a:lnTo>
                  <a:close/>
                </a:path>
              </a:pathLst>
            </a:custGeom>
            <a:solidFill>
              <a:schemeClr val="bg2"/>
            </a:solidFill>
            <a:ln w="9525">
              <a:noFill/>
              <a:round/>
              <a:headEnd/>
              <a:tailEnd/>
            </a:ln>
          </p:spPr>
          <p:txBody>
            <a:bodyPr/>
            <a:lstStyle/>
            <a:p>
              <a:pPr>
                <a:defRPr/>
              </a:pPr>
              <a:endParaRPr lang="zh-CN" altLang="en-US">
                <a:ea typeface="宋体" pitchFamily="2" charset="-122"/>
              </a:endParaRPr>
            </a:p>
          </p:txBody>
        </p:sp>
      </p:grpSp>
      <p:sp>
        <p:nvSpPr>
          <p:cNvPr id="15382" name="Rectangle 22"/>
          <p:cNvSpPr>
            <a:spLocks noGrp="1" noChangeArrowheads="1"/>
          </p:cNvSpPr>
          <p:nvPr>
            <p:ph type="title"/>
          </p:nvPr>
        </p:nvSpPr>
        <p:spPr bwMode="auto">
          <a:xfrm>
            <a:off x="457200" y="228600"/>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zh-CN" altLang="en-US" smtClean="0"/>
              <a:t>单击此处编辑母版标题样式</a:t>
            </a:r>
          </a:p>
        </p:txBody>
      </p:sp>
      <p:sp>
        <p:nvSpPr>
          <p:cNvPr id="1031" name="Rectangle 23"/>
          <p:cNvSpPr>
            <a:spLocks noGrp="1" noChangeArrowheads="1"/>
          </p:cNvSpPr>
          <p:nvPr>
            <p:ph type="body" idx="1"/>
          </p:nvPr>
        </p:nvSpPr>
        <p:spPr bwMode="auto">
          <a:xfrm>
            <a:off x="457200" y="1600200"/>
            <a:ext cx="8229600" cy="44958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15384" name="Rectangle 24"/>
          <p:cNvSpPr>
            <a:spLocks noGrp="1" noChangeArrowheads="1"/>
          </p:cNvSpPr>
          <p:nvPr>
            <p:ph type="dt" sz="half" idx="2"/>
          </p:nvPr>
        </p:nvSpPr>
        <p:spPr bwMode="auto">
          <a:xfrm>
            <a:off x="457200" y="6248400"/>
            <a:ext cx="2133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effectLst>
                  <a:outerShdw blurRad="38100" dist="38100" dir="2700000" algn="tl">
                    <a:srgbClr val="000000"/>
                  </a:outerShdw>
                </a:effectLst>
                <a:ea typeface="宋体" pitchFamily="2" charset="-122"/>
              </a:defRPr>
            </a:lvl1pPr>
          </a:lstStyle>
          <a:p>
            <a:pPr>
              <a:defRPr/>
            </a:pPr>
            <a:endParaRPr lang="en-US" altLang="zh-CN"/>
          </a:p>
        </p:txBody>
      </p:sp>
      <p:sp>
        <p:nvSpPr>
          <p:cNvPr id="15385" name="Rectangle 25"/>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ctr">
              <a:defRPr sz="1200">
                <a:effectLst>
                  <a:outerShdw blurRad="38100" dist="38100" dir="2700000" algn="tl">
                    <a:srgbClr val="000000"/>
                  </a:outerShdw>
                </a:effectLst>
                <a:ea typeface="宋体" pitchFamily="2" charset="-122"/>
              </a:defRPr>
            </a:lvl1pPr>
          </a:lstStyle>
          <a:p>
            <a:pPr>
              <a:defRPr/>
            </a:pPr>
            <a:endParaRPr lang="en-US" altLang="zh-CN"/>
          </a:p>
        </p:txBody>
      </p:sp>
      <p:sp>
        <p:nvSpPr>
          <p:cNvPr id="15386" name="Rectangle 26"/>
          <p:cNvSpPr>
            <a:spLocks noGrp="1" noChangeArrowheads="1"/>
          </p:cNvSpPr>
          <p:nvPr>
            <p:ph type="sldNum" sz="quarter" idx="4"/>
          </p:nvPr>
        </p:nvSpPr>
        <p:spPr bwMode="auto">
          <a:xfrm>
            <a:off x="6553200" y="6248400"/>
            <a:ext cx="2133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effectLst>
                  <a:outerShdw blurRad="38100" dist="38100" dir="2700000" algn="tl">
                    <a:srgbClr val="000000"/>
                  </a:outerShdw>
                </a:effectLst>
                <a:ea typeface="宋体" pitchFamily="2" charset="-122"/>
              </a:defRPr>
            </a:lvl1pPr>
          </a:lstStyle>
          <a:p>
            <a:pPr>
              <a:defRPr/>
            </a:pPr>
            <a:fld id="{E4335710-7322-4BE0-9A5A-88CA6AB7B0EE}" type="slidenum">
              <a:rPr lang="en-US" altLang="zh-CN"/>
              <a:pPr>
                <a:defRPr/>
              </a:pPr>
              <a:t>‹#›</a:t>
            </a:fld>
            <a:endParaRPr lang="en-US" altLang="zh-CN"/>
          </a:p>
        </p:txBody>
      </p:sp>
    </p:spTree>
  </p:cSld>
  <p:clrMap bg1="dk2" tx1="lt1" bg2="dk1" tx2="lt2" accent1="accent1" accent2="accent2" accent3="accent3" accent4="accent4" accent5="accent5" accent6="accent6" hlink="hlink" folHlink="folHlink"/>
  <p:sldLayoutIdLst>
    <p:sldLayoutId id="2147483661" r:id="rId1"/>
    <p:sldLayoutId id="2147483660" r:id="rId2"/>
    <p:sldLayoutId id="2147483659" r:id="rId3"/>
    <p:sldLayoutId id="2147483658" r:id="rId4"/>
    <p:sldLayoutId id="2147483657" r:id="rId5"/>
    <p:sldLayoutId id="2147483656" r:id="rId6"/>
    <p:sldLayoutId id="2147483655" r:id="rId7"/>
    <p:sldLayoutId id="2147483654" r:id="rId8"/>
    <p:sldLayoutId id="2147483653" r:id="rId9"/>
    <p:sldLayoutId id="2147483652" r:id="rId10"/>
    <p:sldLayoutId id="2147483651" r:id="rId11"/>
  </p:sldLayoutIdLst>
  <p:timing>
    <p:tnLst>
      <p:par>
        <p:cTn id="1" dur="indefinite" restart="never" nodeType="tmRoot"/>
      </p:par>
    </p:tnLst>
  </p:timing>
  <p:txStyles>
    <p:titleStyle>
      <a:lvl1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mj-lt"/>
          <a:ea typeface="+mj-ea"/>
          <a:cs typeface="+mj-cs"/>
        </a:defRPr>
      </a:lvl1pPr>
      <a:lvl2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ea typeface="宋体" pitchFamily="2" charset="-122"/>
        </a:defRPr>
      </a:lvl2pPr>
      <a:lvl3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ea typeface="宋体" pitchFamily="2" charset="-122"/>
        </a:defRPr>
      </a:lvl3pPr>
      <a:lvl4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ea typeface="宋体" pitchFamily="2" charset="-122"/>
        </a:defRPr>
      </a:lvl4pPr>
      <a:lvl5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ea typeface="宋体" pitchFamily="2" charset="-122"/>
        </a:defRPr>
      </a:lvl5pPr>
      <a:lvl6pPr marL="457200" algn="ctr" rtl="0" fontAlgn="base">
        <a:spcBef>
          <a:spcPct val="0"/>
        </a:spcBef>
        <a:spcAft>
          <a:spcPct val="0"/>
        </a:spcAft>
        <a:defRPr sz="4400">
          <a:solidFill>
            <a:schemeClr val="tx2"/>
          </a:solidFill>
          <a:effectLst>
            <a:outerShdw blurRad="38100" dist="38100" dir="2700000" algn="tl">
              <a:srgbClr val="000000"/>
            </a:outerShdw>
          </a:effectLst>
          <a:latin typeface="Arial" charset="0"/>
          <a:ea typeface="宋体" pitchFamily="2" charset="-122"/>
        </a:defRPr>
      </a:lvl6pPr>
      <a:lvl7pPr marL="914400" algn="ctr" rtl="0" fontAlgn="base">
        <a:spcBef>
          <a:spcPct val="0"/>
        </a:spcBef>
        <a:spcAft>
          <a:spcPct val="0"/>
        </a:spcAft>
        <a:defRPr sz="4400">
          <a:solidFill>
            <a:schemeClr val="tx2"/>
          </a:solidFill>
          <a:effectLst>
            <a:outerShdw blurRad="38100" dist="38100" dir="2700000" algn="tl">
              <a:srgbClr val="000000"/>
            </a:outerShdw>
          </a:effectLst>
          <a:latin typeface="Arial" charset="0"/>
          <a:ea typeface="宋体" pitchFamily="2" charset="-122"/>
        </a:defRPr>
      </a:lvl7pPr>
      <a:lvl8pPr marL="1371600" algn="ctr" rtl="0" fontAlgn="base">
        <a:spcBef>
          <a:spcPct val="0"/>
        </a:spcBef>
        <a:spcAft>
          <a:spcPct val="0"/>
        </a:spcAft>
        <a:defRPr sz="4400">
          <a:solidFill>
            <a:schemeClr val="tx2"/>
          </a:solidFill>
          <a:effectLst>
            <a:outerShdw blurRad="38100" dist="38100" dir="2700000" algn="tl">
              <a:srgbClr val="000000"/>
            </a:outerShdw>
          </a:effectLst>
          <a:latin typeface="Arial" charset="0"/>
          <a:ea typeface="宋体" pitchFamily="2" charset="-122"/>
        </a:defRPr>
      </a:lvl8pPr>
      <a:lvl9pPr marL="1828800" algn="ctr" rtl="0" fontAlgn="base">
        <a:spcBef>
          <a:spcPct val="0"/>
        </a:spcBef>
        <a:spcAft>
          <a:spcPct val="0"/>
        </a:spcAft>
        <a:defRPr sz="4400">
          <a:solidFill>
            <a:schemeClr val="tx2"/>
          </a:solidFill>
          <a:effectLst>
            <a:outerShdw blurRad="38100" dist="38100" dir="2700000" algn="tl">
              <a:srgbClr val="000000"/>
            </a:outerShdw>
          </a:effectLst>
          <a:latin typeface="Arial" charset="0"/>
          <a:ea typeface="宋体" pitchFamily="2" charset="-122"/>
        </a:defRPr>
      </a:lvl9pPr>
    </p:titleStyle>
    <p:bodyStyle>
      <a:lvl1pPr marL="342900" indent="-342900" algn="l" rtl="0" eaLnBrk="0" fontAlgn="base" hangingPunct="0">
        <a:spcBef>
          <a:spcPct val="20000"/>
        </a:spcBef>
        <a:spcAft>
          <a:spcPct val="0"/>
        </a:spcAft>
        <a:buClr>
          <a:schemeClr val="tx2"/>
        </a:buClr>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lr>
          <a:schemeClr val="tx2"/>
        </a:buClr>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lr>
          <a:schemeClr val="tx2"/>
        </a:buClr>
        <a:buChar char="•"/>
        <a:defRPr sz="2000">
          <a:solidFill>
            <a:schemeClr val="tx1"/>
          </a:solidFill>
          <a:latin typeface="+mn-lt"/>
          <a:ea typeface="+mn-ea"/>
        </a:defRPr>
      </a:lvl5pPr>
      <a:lvl6pPr marL="2514600" indent="-228600" algn="l" rtl="0" fontAlgn="base">
        <a:spcBef>
          <a:spcPct val="20000"/>
        </a:spcBef>
        <a:spcAft>
          <a:spcPct val="0"/>
        </a:spcAft>
        <a:buClr>
          <a:schemeClr val="tx2"/>
        </a:buClr>
        <a:buChar char="•"/>
        <a:defRPr sz="2000">
          <a:solidFill>
            <a:schemeClr val="tx1"/>
          </a:solidFill>
          <a:latin typeface="+mn-lt"/>
          <a:ea typeface="+mn-ea"/>
        </a:defRPr>
      </a:lvl6pPr>
      <a:lvl7pPr marL="2971800" indent="-228600" algn="l" rtl="0" fontAlgn="base">
        <a:spcBef>
          <a:spcPct val="20000"/>
        </a:spcBef>
        <a:spcAft>
          <a:spcPct val="0"/>
        </a:spcAft>
        <a:buClr>
          <a:schemeClr val="tx2"/>
        </a:buClr>
        <a:buChar char="•"/>
        <a:defRPr sz="2000">
          <a:solidFill>
            <a:schemeClr val="tx1"/>
          </a:solidFill>
          <a:latin typeface="+mn-lt"/>
          <a:ea typeface="+mn-ea"/>
        </a:defRPr>
      </a:lvl7pPr>
      <a:lvl8pPr marL="3429000" indent="-228600" algn="l" rtl="0" fontAlgn="base">
        <a:spcBef>
          <a:spcPct val="20000"/>
        </a:spcBef>
        <a:spcAft>
          <a:spcPct val="0"/>
        </a:spcAft>
        <a:buClr>
          <a:schemeClr val="tx2"/>
        </a:buClr>
        <a:buChar char="•"/>
        <a:defRPr sz="2000">
          <a:solidFill>
            <a:schemeClr val="tx1"/>
          </a:solidFill>
          <a:latin typeface="+mn-lt"/>
          <a:ea typeface="+mn-ea"/>
        </a:defRPr>
      </a:lvl8pPr>
      <a:lvl9pPr marL="3886200" indent="-228600" algn="l" rtl="0" fontAlgn="base">
        <a:spcBef>
          <a:spcPct val="20000"/>
        </a:spcBef>
        <a:spcAft>
          <a:spcPct val="0"/>
        </a:spcAft>
        <a:buClr>
          <a:schemeClr val="tx2"/>
        </a:buClr>
        <a:buChar char="•"/>
        <a:defRPr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hyperlink" Target="mailto:bjgjsj_xu@163.com"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a:xfrm>
            <a:off x="468313" y="1052513"/>
            <a:ext cx="8229600" cy="1736725"/>
          </a:xfrm>
        </p:spPr>
        <p:txBody>
          <a:bodyPr/>
          <a:lstStyle/>
          <a:p>
            <a:pPr eaLnBrk="1" hangingPunct="1"/>
            <a:r>
              <a:rPr lang="zh-CN" altLang="en-US" sz="4000" smtClean="0"/>
              <a:t>国家科技计划项目</a:t>
            </a:r>
            <a:br>
              <a:rPr lang="zh-CN" altLang="en-US" sz="4000" smtClean="0"/>
            </a:br>
            <a:r>
              <a:rPr lang="zh-CN" altLang="en-US" sz="4000" smtClean="0"/>
              <a:t>预算执行与结题财务审计</a:t>
            </a:r>
          </a:p>
        </p:txBody>
      </p:sp>
      <p:sp>
        <p:nvSpPr>
          <p:cNvPr id="2051" name="Rectangle 3"/>
          <p:cNvSpPr>
            <a:spLocks noGrp="1" noChangeArrowheads="1"/>
          </p:cNvSpPr>
          <p:nvPr>
            <p:ph type="subTitle" idx="1"/>
          </p:nvPr>
        </p:nvSpPr>
        <p:spPr>
          <a:xfrm>
            <a:off x="1403350" y="4005263"/>
            <a:ext cx="6400800" cy="1752600"/>
          </a:xfrm>
        </p:spPr>
        <p:txBody>
          <a:bodyPr/>
          <a:lstStyle/>
          <a:p>
            <a:pPr eaLnBrk="1" hangingPunct="1">
              <a:defRPr/>
            </a:pPr>
            <a:r>
              <a:rPr lang="zh-CN" altLang="en-US"/>
              <a:t>北京国嘉瑞联合会计师事务所</a:t>
            </a:r>
          </a:p>
          <a:p>
            <a:pPr eaLnBrk="1" hangingPunct="1">
              <a:defRPr/>
            </a:pPr>
            <a:r>
              <a:rPr lang="zh-CN" altLang="en-US"/>
              <a:t>（普通合伙）</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666" name="Rectangle 2"/>
          <p:cNvSpPr>
            <a:spLocks noGrp="1" noChangeArrowheads="1"/>
          </p:cNvSpPr>
          <p:nvPr>
            <p:ph type="title"/>
          </p:nvPr>
        </p:nvSpPr>
        <p:spPr>
          <a:xfrm>
            <a:off x="468313" y="260350"/>
            <a:ext cx="8229600" cy="1143000"/>
          </a:xfrm>
        </p:spPr>
        <p:txBody>
          <a:bodyPr/>
          <a:lstStyle/>
          <a:p>
            <a:pPr eaLnBrk="1" hangingPunct="1">
              <a:defRPr/>
            </a:pPr>
            <a:r>
              <a:rPr lang="zh-CN" altLang="en-US" sz="3600" smtClean="0"/>
              <a:t>预算执行与结题财务审计</a:t>
            </a:r>
          </a:p>
        </p:txBody>
      </p:sp>
      <p:sp>
        <p:nvSpPr>
          <p:cNvPr id="14338" name="Rectangle 3"/>
          <p:cNvSpPr>
            <a:spLocks noGrp="1" noChangeArrowheads="1"/>
          </p:cNvSpPr>
          <p:nvPr>
            <p:ph type="body" idx="1"/>
          </p:nvPr>
        </p:nvSpPr>
        <p:spPr>
          <a:xfrm>
            <a:off x="468313" y="1628775"/>
            <a:ext cx="8229600" cy="4495800"/>
          </a:xfrm>
        </p:spPr>
        <p:txBody>
          <a:bodyPr/>
          <a:lstStyle/>
          <a:p>
            <a:pPr algn="ctr" eaLnBrk="1" hangingPunct="1">
              <a:buFontTx/>
              <a:buNone/>
            </a:pPr>
            <a:endParaRPr lang="en-US" altLang="zh-CN" sz="2800" smtClean="0"/>
          </a:p>
          <a:p>
            <a:pPr algn="ctr" eaLnBrk="1" hangingPunct="1">
              <a:buFontTx/>
              <a:buNone/>
            </a:pPr>
            <a:r>
              <a:rPr lang="zh-CN" altLang="en-US" sz="2800" smtClean="0"/>
              <a:t>一、预算执行阶段</a:t>
            </a:r>
          </a:p>
          <a:p>
            <a:pPr algn="ctr" eaLnBrk="1" hangingPunct="1">
              <a:buFontTx/>
              <a:buNone/>
            </a:pPr>
            <a:r>
              <a:rPr lang="zh-CN" altLang="en-US" sz="2800" smtClean="0"/>
              <a:t>二、结题审计阶段</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0834" name="Rectangle 2"/>
          <p:cNvSpPr>
            <a:spLocks noGrp="1" noChangeArrowheads="1"/>
          </p:cNvSpPr>
          <p:nvPr>
            <p:ph type="title"/>
          </p:nvPr>
        </p:nvSpPr>
        <p:spPr/>
        <p:txBody>
          <a:bodyPr/>
          <a:lstStyle/>
          <a:p>
            <a:pPr eaLnBrk="1" hangingPunct="1">
              <a:defRPr/>
            </a:pPr>
            <a:r>
              <a:rPr lang="zh-CN" altLang="en-US" sz="3600" smtClean="0"/>
              <a:t>预算执行和验收阶段易出现的问题</a:t>
            </a:r>
          </a:p>
        </p:txBody>
      </p:sp>
      <p:sp>
        <p:nvSpPr>
          <p:cNvPr id="15362" name="Rectangle 3"/>
          <p:cNvSpPr>
            <a:spLocks noGrp="1" noChangeArrowheads="1"/>
          </p:cNvSpPr>
          <p:nvPr>
            <p:ph type="body" idx="1"/>
          </p:nvPr>
        </p:nvSpPr>
        <p:spPr/>
        <p:txBody>
          <a:bodyPr/>
          <a:lstStyle/>
          <a:p>
            <a:pPr algn="ctr" eaLnBrk="1" hangingPunct="1">
              <a:buFontTx/>
              <a:buNone/>
            </a:pPr>
            <a:endParaRPr lang="zh-CN" altLang="en-US" sz="2800" smtClean="0"/>
          </a:p>
          <a:p>
            <a:pPr algn="ctr" eaLnBrk="1" hangingPunct="1">
              <a:buFontTx/>
              <a:buNone/>
            </a:pPr>
            <a:endParaRPr lang="zh-CN" altLang="en-US" sz="2800" smtClean="0"/>
          </a:p>
          <a:p>
            <a:pPr algn="ctr" eaLnBrk="1" hangingPunct="1">
              <a:buFontTx/>
              <a:buNone/>
            </a:pPr>
            <a:r>
              <a:rPr lang="zh-CN" altLang="en-US" sz="2800" smtClean="0"/>
              <a:t>一、预算执行阶段</a:t>
            </a:r>
          </a:p>
          <a:p>
            <a:pPr eaLnBrk="1" hangingPunct="1">
              <a:buFontTx/>
              <a:buNone/>
            </a:pPr>
            <a:endParaRPr lang="en-US" altLang="zh-CN" smtClean="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858" name="Rectangle 2"/>
          <p:cNvSpPr>
            <a:spLocks noGrp="1" noChangeArrowheads="1"/>
          </p:cNvSpPr>
          <p:nvPr>
            <p:ph type="title"/>
          </p:nvPr>
        </p:nvSpPr>
        <p:spPr/>
        <p:txBody>
          <a:bodyPr/>
          <a:lstStyle/>
          <a:p>
            <a:pPr eaLnBrk="1" hangingPunct="1">
              <a:defRPr/>
            </a:pPr>
            <a:r>
              <a:rPr lang="en-US" altLang="zh-CN" sz="3600" smtClean="0"/>
              <a:t/>
            </a:r>
            <a:br>
              <a:rPr lang="en-US" altLang="zh-CN" sz="3600" smtClean="0"/>
            </a:br>
            <a:r>
              <a:rPr lang="zh-CN" altLang="en-US" sz="3600" smtClean="0"/>
              <a:t>一、预算执行阶段</a:t>
            </a:r>
            <a:br>
              <a:rPr lang="zh-CN" altLang="en-US" sz="3600" smtClean="0"/>
            </a:br>
            <a:endParaRPr lang="zh-CN" altLang="en-US" sz="3600" smtClean="0"/>
          </a:p>
        </p:txBody>
      </p:sp>
      <p:sp>
        <p:nvSpPr>
          <p:cNvPr id="16386" name="Rectangle 3"/>
          <p:cNvSpPr>
            <a:spLocks noGrp="1" noChangeArrowheads="1"/>
          </p:cNvSpPr>
          <p:nvPr>
            <p:ph type="body" idx="1"/>
          </p:nvPr>
        </p:nvSpPr>
        <p:spPr>
          <a:xfrm>
            <a:off x="468313" y="1916113"/>
            <a:ext cx="8229600" cy="3673475"/>
          </a:xfrm>
        </p:spPr>
        <p:txBody>
          <a:bodyPr/>
          <a:lstStyle/>
          <a:p>
            <a:pPr marL="609600" indent="-609600" algn="ctr" eaLnBrk="1" hangingPunct="1">
              <a:buFontTx/>
              <a:buNone/>
            </a:pPr>
            <a:r>
              <a:rPr lang="en-US" altLang="zh-CN" sz="2800" smtClean="0"/>
              <a:t>◆</a:t>
            </a:r>
            <a:r>
              <a:rPr lang="zh-CN" altLang="en-US" sz="2800" smtClean="0"/>
              <a:t>内部控制</a:t>
            </a:r>
            <a:endParaRPr lang="zh-CN" altLang="en-US" smtClean="0"/>
          </a:p>
          <a:p>
            <a:pPr marL="609600" indent="-609600" algn="ctr" eaLnBrk="1" hangingPunct="1">
              <a:buFontTx/>
              <a:buNone/>
            </a:pPr>
            <a:r>
              <a:rPr lang="zh-CN" altLang="en-US" sz="2800" smtClean="0"/>
              <a:t>◆资金管理</a:t>
            </a:r>
          </a:p>
          <a:p>
            <a:pPr marL="609600" indent="-609600" algn="ctr" eaLnBrk="1" hangingPunct="1">
              <a:buFontTx/>
              <a:buNone/>
            </a:pPr>
            <a:r>
              <a:rPr lang="zh-CN" altLang="en-US" sz="2800" smtClean="0"/>
              <a:t>◆支出管理</a:t>
            </a:r>
          </a:p>
          <a:p>
            <a:pPr marL="609600" indent="-609600" algn="ctr" eaLnBrk="1" hangingPunct="1">
              <a:buFontTx/>
              <a:buNone/>
            </a:pPr>
            <a:r>
              <a:rPr lang="zh-CN" altLang="en-US" sz="2800" smtClean="0"/>
              <a:t>◆自筹经费</a:t>
            </a:r>
          </a:p>
          <a:p>
            <a:pPr marL="609600" indent="-609600" algn="ctr" eaLnBrk="1" hangingPunct="1">
              <a:buFontTx/>
              <a:buNone/>
            </a:pPr>
            <a:r>
              <a:rPr lang="zh-CN" altLang="en-US" sz="2800" smtClean="0"/>
              <a:t>◆预算调整</a:t>
            </a:r>
          </a:p>
          <a:p>
            <a:pPr marL="609600" indent="-609600" algn="ctr" eaLnBrk="1" hangingPunct="1">
              <a:buFontTx/>
              <a:buNone/>
            </a:pPr>
            <a:endParaRPr lang="zh-CN" altLang="en-US" sz="2800" smtClean="0"/>
          </a:p>
          <a:p>
            <a:pPr marL="609600" indent="-609600" eaLnBrk="1" hangingPunct="1">
              <a:buFontTx/>
              <a:buNone/>
            </a:pPr>
            <a:endParaRPr lang="en-US" altLang="zh-CN" sz="2800" smtClean="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82" name="Rectangle 2"/>
          <p:cNvSpPr>
            <a:spLocks noGrp="1" noChangeArrowheads="1"/>
          </p:cNvSpPr>
          <p:nvPr>
            <p:ph type="title"/>
          </p:nvPr>
        </p:nvSpPr>
        <p:spPr/>
        <p:txBody>
          <a:bodyPr/>
          <a:lstStyle/>
          <a:p>
            <a:pPr eaLnBrk="1" hangingPunct="1">
              <a:defRPr/>
            </a:pPr>
            <a:r>
              <a:rPr lang="zh-CN" altLang="en-US" sz="4000" smtClean="0"/>
              <a:t>一、预算执行阶段</a:t>
            </a:r>
          </a:p>
        </p:txBody>
      </p:sp>
      <p:sp>
        <p:nvSpPr>
          <p:cNvPr id="17410" name="Rectangle 3"/>
          <p:cNvSpPr>
            <a:spLocks noGrp="1" noChangeArrowheads="1"/>
          </p:cNvSpPr>
          <p:nvPr>
            <p:ph type="body" idx="1"/>
          </p:nvPr>
        </p:nvSpPr>
        <p:spPr>
          <a:xfrm>
            <a:off x="468313" y="1125538"/>
            <a:ext cx="8218487" cy="4970462"/>
          </a:xfrm>
        </p:spPr>
        <p:txBody>
          <a:bodyPr/>
          <a:lstStyle/>
          <a:p>
            <a:pPr eaLnBrk="1" hangingPunct="1">
              <a:lnSpc>
                <a:spcPct val="80000"/>
              </a:lnSpc>
              <a:buFontTx/>
              <a:buNone/>
            </a:pPr>
            <a:r>
              <a:rPr lang="en-US" altLang="zh-CN" sz="1600" smtClean="0"/>
              <a:t>◆</a:t>
            </a:r>
            <a:r>
              <a:rPr lang="zh-CN" altLang="en-US" sz="1600" b="1" smtClean="0"/>
              <a:t>内部控制</a:t>
            </a:r>
          </a:p>
          <a:p>
            <a:pPr eaLnBrk="1" hangingPunct="1">
              <a:lnSpc>
                <a:spcPct val="80000"/>
              </a:lnSpc>
              <a:buFontTx/>
              <a:buNone/>
            </a:pPr>
            <a:r>
              <a:rPr lang="zh-CN" altLang="en-US" sz="1600" b="1" smtClean="0"/>
              <a:t>          根据国家有关科研经费管理要求，结合单位性质和特点，制定出一套规范可行的内控制度，并遵照执行是落实法人责任的具体体现。这些制度包括但不限于资金、拨款、支出、资产、政府采购、会计核算和预算管理等，这些内容要具体落实到经费执行的全过程和各责任主体。</a:t>
            </a:r>
          </a:p>
          <a:p>
            <a:pPr eaLnBrk="1" hangingPunct="1">
              <a:lnSpc>
                <a:spcPct val="80000"/>
              </a:lnSpc>
              <a:buFontTx/>
              <a:buNone/>
            </a:pPr>
            <a:r>
              <a:rPr lang="zh-CN" altLang="en-US" sz="1600" b="1" smtClean="0"/>
              <a:t>        </a:t>
            </a:r>
          </a:p>
          <a:p>
            <a:pPr eaLnBrk="1" hangingPunct="1">
              <a:lnSpc>
                <a:spcPct val="80000"/>
              </a:lnSpc>
              <a:buFontTx/>
              <a:buNone/>
            </a:pPr>
            <a:r>
              <a:rPr lang="zh-CN" altLang="en-US" sz="1600" b="1" smtClean="0"/>
              <a:t>        常见的错误：</a:t>
            </a:r>
          </a:p>
          <a:p>
            <a:pPr eaLnBrk="1" hangingPunct="1">
              <a:lnSpc>
                <a:spcPct val="80000"/>
              </a:lnSpc>
              <a:buFontTx/>
              <a:buNone/>
            </a:pPr>
            <a:r>
              <a:rPr lang="zh-CN" altLang="en-US" sz="1600" smtClean="0"/>
              <a:t>          </a:t>
            </a:r>
            <a:r>
              <a:rPr lang="zh-CN" altLang="en-US" sz="1800" smtClean="0"/>
              <a:t>☆</a:t>
            </a:r>
            <a:r>
              <a:rPr lang="zh-CN" altLang="en-US" sz="1600" smtClean="0"/>
              <a:t>制度建设与执行</a:t>
            </a:r>
          </a:p>
          <a:p>
            <a:pPr eaLnBrk="1" hangingPunct="1">
              <a:lnSpc>
                <a:spcPct val="80000"/>
              </a:lnSpc>
              <a:buFontTx/>
              <a:buNone/>
            </a:pPr>
            <a:r>
              <a:rPr lang="zh-CN" altLang="en-US" sz="1600" smtClean="0"/>
              <a:t>              无制度；有制度但形式、内容、时效和合理性上存在问题；不执行或选择性执行等。</a:t>
            </a:r>
          </a:p>
          <a:p>
            <a:pPr eaLnBrk="1" hangingPunct="1">
              <a:lnSpc>
                <a:spcPct val="80000"/>
              </a:lnSpc>
              <a:buFontTx/>
              <a:buNone/>
            </a:pPr>
            <a:r>
              <a:rPr lang="zh-CN" altLang="en-US" sz="1600" smtClean="0"/>
              <a:t>        </a:t>
            </a:r>
          </a:p>
          <a:p>
            <a:pPr eaLnBrk="1" hangingPunct="1">
              <a:lnSpc>
                <a:spcPct val="80000"/>
              </a:lnSpc>
              <a:buFontTx/>
              <a:buNone/>
            </a:pPr>
            <a:r>
              <a:rPr lang="zh-CN" altLang="en-US" sz="1600" smtClean="0"/>
              <a:t>         </a:t>
            </a:r>
            <a:r>
              <a:rPr lang="zh-CN" altLang="en-US" sz="1800" smtClean="0"/>
              <a:t>☆</a:t>
            </a:r>
            <a:r>
              <a:rPr lang="zh-CN" altLang="en-US" sz="1600" smtClean="0"/>
              <a:t>会计核算</a:t>
            </a:r>
          </a:p>
          <a:p>
            <a:pPr eaLnBrk="1" hangingPunct="1">
              <a:lnSpc>
                <a:spcPct val="80000"/>
              </a:lnSpc>
              <a:buFontTx/>
              <a:buNone/>
            </a:pPr>
            <a:r>
              <a:rPr lang="zh-CN" altLang="en-US" sz="1600" smtClean="0"/>
              <a:t>             专项和自筹均未单独核算；能按项目单独核算，但不同来源经费未分别单独核算；专项单独核算但自筹未单独核算；部分参研单位不单独核算；收入和支出不在同一单位核算。</a:t>
            </a:r>
          </a:p>
          <a:p>
            <a:pPr eaLnBrk="1" hangingPunct="1">
              <a:lnSpc>
                <a:spcPct val="80000"/>
              </a:lnSpc>
              <a:buFontTx/>
              <a:buNone/>
            </a:pPr>
            <a:endParaRPr lang="zh-CN" altLang="en-US" sz="1600" smtClean="0"/>
          </a:p>
          <a:p>
            <a:pPr eaLnBrk="1" hangingPunct="1">
              <a:lnSpc>
                <a:spcPct val="80000"/>
              </a:lnSpc>
              <a:buFontTx/>
              <a:buNone/>
            </a:pPr>
            <a:r>
              <a:rPr lang="zh-CN" altLang="en-US" sz="1800" smtClean="0"/>
              <a:t>        ☆</a:t>
            </a:r>
            <a:r>
              <a:rPr lang="zh-CN" altLang="en-US" sz="1600" smtClean="0"/>
              <a:t> 对合作单位管理</a:t>
            </a:r>
          </a:p>
          <a:p>
            <a:pPr eaLnBrk="1" hangingPunct="1">
              <a:lnSpc>
                <a:spcPct val="80000"/>
              </a:lnSpc>
              <a:buFontTx/>
              <a:buNone/>
            </a:pPr>
            <a:r>
              <a:rPr lang="zh-CN" altLang="en-US" sz="1600" smtClean="0"/>
              <a:t>              无子课题任务书和预算书、仅有经费支出总额无结构性约束、日常不监管。</a:t>
            </a:r>
          </a:p>
          <a:p>
            <a:pPr eaLnBrk="1" hangingPunct="1">
              <a:lnSpc>
                <a:spcPct val="80000"/>
              </a:lnSpc>
              <a:buFontTx/>
              <a:buNone/>
            </a:pPr>
            <a:r>
              <a:rPr lang="zh-CN" altLang="en-US" sz="1600" smtClean="0"/>
              <a:t>           </a:t>
            </a:r>
          </a:p>
          <a:p>
            <a:pPr eaLnBrk="1" hangingPunct="1">
              <a:lnSpc>
                <a:spcPct val="80000"/>
              </a:lnSpc>
              <a:buFontTx/>
              <a:buNone/>
            </a:pPr>
            <a:r>
              <a:rPr lang="zh-CN" altLang="en-US" sz="1600" smtClean="0"/>
              <a:t>    </a:t>
            </a:r>
            <a:endParaRPr lang="en-US" altLang="zh-CN" sz="1600" smtClean="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906" name="Rectangle 2"/>
          <p:cNvSpPr>
            <a:spLocks noGrp="1" noChangeArrowheads="1"/>
          </p:cNvSpPr>
          <p:nvPr>
            <p:ph type="title"/>
          </p:nvPr>
        </p:nvSpPr>
        <p:spPr/>
        <p:txBody>
          <a:bodyPr/>
          <a:lstStyle/>
          <a:p>
            <a:pPr eaLnBrk="1" hangingPunct="1">
              <a:defRPr/>
            </a:pPr>
            <a:r>
              <a:rPr lang="zh-CN" altLang="en-US" sz="4000" smtClean="0"/>
              <a:t>一、预算执行阶段</a:t>
            </a:r>
          </a:p>
        </p:txBody>
      </p:sp>
      <p:sp>
        <p:nvSpPr>
          <p:cNvPr id="18434" name="Rectangle 3"/>
          <p:cNvSpPr>
            <a:spLocks noGrp="1" noChangeArrowheads="1"/>
          </p:cNvSpPr>
          <p:nvPr>
            <p:ph type="body" idx="1"/>
          </p:nvPr>
        </p:nvSpPr>
        <p:spPr>
          <a:xfrm>
            <a:off x="468313" y="981075"/>
            <a:ext cx="8218487" cy="5327650"/>
          </a:xfrm>
        </p:spPr>
        <p:txBody>
          <a:bodyPr/>
          <a:lstStyle/>
          <a:p>
            <a:pPr eaLnBrk="1" hangingPunct="1">
              <a:lnSpc>
                <a:spcPct val="80000"/>
              </a:lnSpc>
              <a:buFontTx/>
              <a:buNone/>
            </a:pPr>
            <a:r>
              <a:rPr lang="en-US" altLang="zh-CN" sz="1800" smtClean="0"/>
              <a:t>◆</a:t>
            </a:r>
            <a:r>
              <a:rPr lang="zh-CN" altLang="en-US" sz="1800" b="1" smtClean="0"/>
              <a:t>资金管理</a:t>
            </a:r>
          </a:p>
          <a:p>
            <a:pPr eaLnBrk="1" hangingPunct="1">
              <a:lnSpc>
                <a:spcPct val="80000"/>
              </a:lnSpc>
              <a:buFontTx/>
              <a:buNone/>
            </a:pPr>
            <a:r>
              <a:rPr lang="zh-CN" altLang="en-US" sz="1800" b="1" smtClean="0"/>
              <a:t>           科研资金属于专项资金，必须遵循“专款专用、专项核算”的资金管理原则，以及国库支付相关管理要求，不得挤占、挪用和转拨转移。</a:t>
            </a:r>
          </a:p>
          <a:p>
            <a:pPr eaLnBrk="1" hangingPunct="1">
              <a:lnSpc>
                <a:spcPct val="80000"/>
              </a:lnSpc>
              <a:buFontTx/>
              <a:buNone/>
            </a:pPr>
            <a:endParaRPr lang="zh-CN" altLang="en-US" sz="1800" b="1" smtClean="0"/>
          </a:p>
          <a:p>
            <a:pPr eaLnBrk="1" hangingPunct="1">
              <a:lnSpc>
                <a:spcPct val="80000"/>
              </a:lnSpc>
              <a:buFontTx/>
              <a:buNone/>
            </a:pPr>
            <a:r>
              <a:rPr lang="zh-CN" altLang="en-US" sz="1800" b="1" smtClean="0"/>
              <a:t>     常见的错误：</a:t>
            </a:r>
          </a:p>
          <a:p>
            <a:pPr eaLnBrk="1" hangingPunct="1">
              <a:lnSpc>
                <a:spcPct val="80000"/>
              </a:lnSpc>
              <a:buFontTx/>
              <a:buNone/>
            </a:pPr>
            <a:r>
              <a:rPr lang="zh-CN" altLang="en-US" sz="1800" smtClean="0"/>
              <a:t>      </a:t>
            </a:r>
            <a:r>
              <a:rPr lang="zh-CN" altLang="en-US" sz="1600" smtClean="0"/>
              <a:t>☆</a:t>
            </a:r>
            <a:r>
              <a:rPr lang="zh-CN" altLang="en-US" sz="1800" smtClean="0"/>
              <a:t> 账户</a:t>
            </a:r>
          </a:p>
          <a:p>
            <a:pPr eaLnBrk="1" hangingPunct="1">
              <a:lnSpc>
                <a:spcPct val="80000"/>
              </a:lnSpc>
              <a:buFontTx/>
              <a:buNone/>
            </a:pPr>
            <a:r>
              <a:rPr lang="zh-CN" altLang="en-US" sz="1800" b="1" smtClean="0">
                <a:solidFill>
                  <a:schemeClr val="accent1"/>
                </a:solidFill>
              </a:rPr>
              <a:t>     </a:t>
            </a:r>
            <a:r>
              <a:rPr lang="zh-CN" altLang="en-US" sz="1800" b="1" smtClean="0"/>
              <a:t>不同性质账户资金混用，应办理资金归垫的不履行相关手续。</a:t>
            </a:r>
          </a:p>
          <a:p>
            <a:pPr eaLnBrk="1" hangingPunct="1">
              <a:lnSpc>
                <a:spcPct val="80000"/>
              </a:lnSpc>
              <a:buFontTx/>
              <a:buNone/>
            </a:pPr>
            <a:endParaRPr lang="zh-CN" altLang="en-US" sz="1800" b="1" smtClean="0"/>
          </a:p>
          <a:p>
            <a:pPr eaLnBrk="1" hangingPunct="1">
              <a:lnSpc>
                <a:spcPct val="80000"/>
              </a:lnSpc>
              <a:buFontTx/>
              <a:buNone/>
            </a:pPr>
            <a:r>
              <a:rPr lang="zh-CN" altLang="en-US" sz="1800" smtClean="0"/>
              <a:t>      </a:t>
            </a:r>
            <a:r>
              <a:rPr lang="zh-CN" altLang="en-US" sz="1600" smtClean="0"/>
              <a:t>☆</a:t>
            </a:r>
            <a:r>
              <a:rPr lang="zh-CN" altLang="en-US" sz="1800" smtClean="0"/>
              <a:t>对外拨款</a:t>
            </a:r>
          </a:p>
          <a:p>
            <a:pPr eaLnBrk="1" hangingPunct="1">
              <a:lnSpc>
                <a:spcPct val="80000"/>
              </a:lnSpc>
              <a:buFontTx/>
              <a:buNone/>
            </a:pPr>
            <a:r>
              <a:rPr lang="zh-CN" altLang="en-US" sz="1400" b="1" smtClean="0"/>
              <a:t>        </a:t>
            </a:r>
            <a:r>
              <a:rPr lang="zh-CN" altLang="en-US" sz="1800" b="1" smtClean="0"/>
              <a:t>拨款对象实质或形式上（更名、合并或分立）不一致，无报批或备案手续；拨款额度发生变化；拨款时间严重滞后，影响课题研究进展；增加拨款级次层层转拨资金；集团公司申报、子公司或其他关联公司实际承担，资金在各执行单位间分配；混淆交易与拨款。</a:t>
            </a:r>
          </a:p>
          <a:p>
            <a:pPr eaLnBrk="1" hangingPunct="1">
              <a:lnSpc>
                <a:spcPct val="80000"/>
              </a:lnSpc>
              <a:buFontTx/>
              <a:buNone/>
            </a:pPr>
            <a:endParaRPr lang="zh-CN" altLang="en-US" sz="1800" b="1" smtClean="0"/>
          </a:p>
          <a:p>
            <a:pPr eaLnBrk="1" hangingPunct="1">
              <a:lnSpc>
                <a:spcPct val="80000"/>
              </a:lnSpc>
              <a:buFontTx/>
              <a:buNone/>
            </a:pPr>
            <a:r>
              <a:rPr lang="zh-CN" altLang="en-US" sz="1800" smtClean="0"/>
              <a:t>        </a:t>
            </a:r>
            <a:r>
              <a:rPr lang="zh-CN" altLang="en-US" sz="1600" smtClean="0"/>
              <a:t>☆</a:t>
            </a:r>
            <a:r>
              <a:rPr lang="zh-CN" altLang="en-US" sz="1800" smtClean="0"/>
              <a:t>借款</a:t>
            </a:r>
          </a:p>
          <a:p>
            <a:pPr eaLnBrk="1" hangingPunct="1">
              <a:lnSpc>
                <a:spcPct val="80000"/>
              </a:lnSpc>
              <a:buFontTx/>
              <a:buNone/>
            </a:pPr>
            <a:r>
              <a:rPr lang="zh-CN" altLang="en-US" sz="1800" smtClean="0"/>
              <a:t>         </a:t>
            </a:r>
            <a:r>
              <a:rPr lang="zh-CN" altLang="en-US" sz="1800" b="1" smtClean="0"/>
              <a:t>大额、长期、手续不规范、报销不及时、现金借款等。</a:t>
            </a:r>
          </a:p>
          <a:p>
            <a:pPr eaLnBrk="1" hangingPunct="1">
              <a:lnSpc>
                <a:spcPct val="80000"/>
              </a:lnSpc>
              <a:buFontTx/>
              <a:buNone/>
            </a:pPr>
            <a:endParaRPr lang="zh-CN" altLang="en-US" sz="1800" smtClean="0"/>
          </a:p>
          <a:p>
            <a:pPr eaLnBrk="1" hangingPunct="1">
              <a:lnSpc>
                <a:spcPct val="80000"/>
              </a:lnSpc>
              <a:buFontTx/>
              <a:buNone/>
            </a:pPr>
            <a:r>
              <a:rPr lang="zh-CN" altLang="en-US" sz="1800" smtClean="0"/>
              <a:t>       </a:t>
            </a:r>
          </a:p>
          <a:p>
            <a:pPr eaLnBrk="1" hangingPunct="1">
              <a:lnSpc>
                <a:spcPct val="80000"/>
              </a:lnSpc>
              <a:buFontTx/>
              <a:buNone/>
            </a:pPr>
            <a:r>
              <a:rPr lang="en-US" altLang="zh-CN" sz="2000" smtClean="0"/>
              <a:t> </a:t>
            </a: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4930" name="Rectangle 2"/>
          <p:cNvSpPr>
            <a:spLocks noGrp="1" noChangeArrowheads="1"/>
          </p:cNvSpPr>
          <p:nvPr>
            <p:ph type="title"/>
          </p:nvPr>
        </p:nvSpPr>
        <p:spPr/>
        <p:txBody>
          <a:bodyPr/>
          <a:lstStyle/>
          <a:p>
            <a:pPr eaLnBrk="1" hangingPunct="1">
              <a:defRPr/>
            </a:pPr>
            <a:r>
              <a:rPr lang="zh-CN" altLang="en-US" sz="4000" smtClean="0"/>
              <a:t>一、预算执行阶段</a:t>
            </a:r>
          </a:p>
        </p:txBody>
      </p:sp>
      <p:sp>
        <p:nvSpPr>
          <p:cNvPr id="19458" name="Rectangle 3"/>
          <p:cNvSpPr>
            <a:spLocks noGrp="1" noChangeArrowheads="1"/>
          </p:cNvSpPr>
          <p:nvPr>
            <p:ph type="body" idx="1"/>
          </p:nvPr>
        </p:nvSpPr>
        <p:spPr>
          <a:xfrm>
            <a:off x="611188" y="1554163"/>
            <a:ext cx="8075612" cy="4899025"/>
          </a:xfrm>
        </p:spPr>
        <p:txBody>
          <a:bodyPr/>
          <a:lstStyle/>
          <a:p>
            <a:pPr eaLnBrk="1" hangingPunct="1">
              <a:lnSpc>
                <a:spcPct val="80000"/>
              </a:lnSpc>
              <a:buFontTx/>
              <a:buNone/>
            </a:pPr>
            <a:r>
              <a:rPr lang="en-US" altLang="zh-CN" sz="2400" smtClean="0"/>
              <a:t>◆</a:t>
            </a:r>
            <a:r>
              <a:rPr lang="zh-CN" altLang="en-US" sz="2000" b="1" smtClean="0"/>
              <a:t>支出管理</a:t>
            </a:r>
          </a:p>
          <a:p>
            <a:pPr eaLnBrk="1" hangingPunct="1">
              <a:lnSpc>
                <a:spcPct val="80000"/>
              </a:lnSpc>
              <a:buFontTx/>
              <a:buNone/>
            </a:pPr>
            <a:r>
              <a:rPr lang="zh-CN" altLang="en-US" sz="2000" b="1" smtClean="0"/>
              <a:t>            从课题专项经费中列支的支出，必须符合三性原则，不得超范围、标准列支，不得列支禁止性支出。</a:t>
            </a:r>
          </a:p>
          <a:p>
            <a:pPr eaLnBrk="1" hangingPunct="1">
              <a:lnSpc>
                <a:spcPct val="80000"/>
              </a:lnSpc>
              <a:buFontTx/>
              <a:buNone/>
            </a:pPr>
            <a:endParaRPr lang="zh-CN" altLang="en-US" sz="2000" b="1" smtClean="0"/>
          </a:p>
          <a:p>
            <a:pPr eaLnBrk="1" hangingPunct="1">
              <a:lnSpc>
                <a:spcPct val="80000"/>
              </a:lnSpc>
              <a:buFontTx/>
              <a:buNone/>
            </a:pPr>
            <a:r>
              <a:rPr lang="zh-CN" altLang="en-US" sz="1800" b="1" smtClean="0"/>
              <a:t>     常见的错误：</a:t>
            </a:r>
          </a:p>
          <a:p>
            <a:pPr eaLnBrk="1" hangingPunct="1">
              <a:lnSpc>
                <a:spcPct val="80000"/>
              </a:lnSpc>
              <a:buFontTx/>
              <a:buNone/>
            </a:pPr>
            <a:r>
              <a:rPr lang="zh-CN" altLang="en-US" sz="2000" smtClean="0"/>
              <a:t>    ☆时间</a:t>
            </a:r>
          </a:p>
          <a:p>
            <a:pPr eaLnBrk="1" hangingPunct="1">
              <a:lnSpc>
                <a:spcPct val="80000"/>
              </a:lnSpc>
              <a:buFontTx/>
              <a:buNone/>
            </a:pPr>
            <a:r>
              <a:rPr lang="zh-CN" altLang="en-US" sz="2000" smtClean="0"/>
              <a:t>        </a:t>
            </a:r>
            <a:r>
              <a:rPr lang="zh-CN" altLang="en-US" sz="1800" b="1" smtClean="0"/>
              <a:t>列支课题启动前支出；研究进度与支付进度偏差过大，研究周期后期支出比例偏高，结题前突击花钱或调账；后续支出过多、结构不合理。</a:t>
            </a:r>
          </a:p>
          <a:p>
            <a:pPr eaLnBrk="1" hangingPunct="1">
              <a:lnSpc>
                <a:spcPct val="80000"/>
              </a:lnSpc>
              <a:buFontTx/>
              <a:buNone/>
            </a:pPr>
            <a:r>
              <a:rPr lang="zh-CN" altLang="en-US" sz="1800" b="1" smtClean="0"/>
              <a:t>     </a:t>
            </a:r>
            <a:r>
              <a:rPr lang="zh-CN" altLang="en-US" sz="2000" smtClean="0"/>
              <a:t>☆内容</a:t>
            </a:r>
            <a:r>
              <a:rPr lang="zh-CN" altLang="en-US" sz="1800" b="1" smtClean="0"/>
              <a:t>      </a:t>
            </a:r>
          </a:p>
          <a:p>
            <a:pPr eaLnBrk="1" hangingPunct="1">
              <a:lnSpc>
                <a:spcPct val="80000"/>
              </a:lnSpc>
              <a:buFontTx/>
              <a:buNone/>
            </a:pPr>
            <a:r>
              <a:rPr lang="zh-CN" altLang="en-US" sz="1800" b="1" smtClean="0"/>
              <a:t>          直接支出与间接支出区分不清，既全额提取间接费用又在直接费中实际列支间接性支出；列支禁止性支出；列支课题无关支出，挤占课题经费。</a:t>
            </a:r>
          </a:p>
          <a:p>
            <a:pPr eaLnBrk="1" hangingPunct="1">
              <a:lnSpc>
                <a:spcPct val="80000"/>
              </a:lnSpc>
              <a:buFontTx/>
              <a:buNone/>
            </a:pPr>
            <a:r>
              <a:rPr lang="zh-CN" altLang="en-US" sz="1800" b="1" smtClean="0"/>
              <a:t>     </a:t>
            </a:r>
            <a:r>
              <a:rPr lang="zh-CN" altLang="en-US" sz="2000" smtClean="0"/>
              <a:t>☆分类</a:t>
            </a:r>
          </a:p>
          <a:p>
            <a:pPr eaLnBrk="1" hangingPunct="1">
              <a:lnSpc>
                <a:spcPct val="80000"/>
              </a:lnSpc>
              <a:buFontTx/>
              <a:buNone/>
            </a:pPr>
            <a:r>
              <a:rPr lang="zh-CN" altLang="en-US" sz="1800" b="1" smtClean="0"/>
              <a:t>           刻意模糊支出分类，规避预算控制。</a:t>
            </a:r>
          </a:p>
          <a:p>
            <a:pPr eaLnBrk="1" hangingPunct="1">
              <a:lnSpc>
                <a:spcPct val="80000"/>
              </a:lnSpc>
              <a:buFontTx/>
              <a:buNone/>
            </a:pPr>
            <a:r>
              <a:rPr lang="zh-CN" altLang="en-US" sz="1800" b="1" smtClean="0"/>
              <a:t>     </a:t>
            </a:r>
            <a:r>
              <a:rPr lang="zh-CN" altLang="en-US" sz="2000" smtClean="0"/>
              <a:t>☆标准</a:t>
            </a:r>
          </a:p>
          <a:p>
            <a:pPr eaLnBrk="1" hangingPunct="1">
              <a:lnSpc>
                <a:spcPct val="80000"/>
              </a:lnSpc>
              <a:buFontTx/>
              <a:buNone/>
            </a:pPr>
            <a:r>
              <a:rPr lang="zh-CN" altLang="en-US" sz="1800" b="1" smtClean="0"/>
              <a:t>          超标准支出，差旅、会议、专家咨询。</a:t>
            </a:r>
          </a:p>
          <a:p>
            <a:pPr eaLnBrk="1" hangingPunct="1">
              <a:lnSpc>
                <a:spcPct val="80000"/>
              </a:lnSpc>
              <a:buFontTx/>
              <a:buNone/>
            </a:pPr>
            <a:r>
              <a:rPr lang="zh-CN" altLang="en-US" sz="1800" b="1" smtClean="0">
                <a:solidFill>
                  <a:schemeClr val="accent1"/>
                </a:solidFill>
              </a:rPr>
              <a:t>            </a:t>
            </a:r>
            <a:r>
              <a:rPr lang="zh-CN" altLang="en-US" sz="2000" smtClean="0"/>
              <a:t>      </a:t>
            </a:r>
            <a:endParaRPr lang="en-US" altLang="zh-CN" sz="2000" smtClean="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2"/>
          <p:cNvSpPr>
            <a:spLocks noGrp="1" noChangeArrowheads="1"/>
          </p:cNvSpPr>
          <p:nvPr>
            <p:ph type="title"/>
          </p:nvPr>
        </p:nvSpPr>
        <p:spPr/>
        <p:txBody>
          <a:bodyPr/>
          <a:lstStyle/>
          <a:p>
            <a:pPr>
              <a:defRPr/>
            </a:pPr>
            <a:r>
              <a:rPr lang="zh-CN" altLang="en-US" smtClean="0"/>
              <a:t>一、预算执行阶段</a:t>
            </a:r>
          </a:p>
        </p:txBody>
      </p:sp>
      <p:sp>
        <p:nvSpPr>
          <p:cNvPr id="20482" name="Rectangle 3"/>
          <p:cNvSpPr>
            <a:spLocks noGrp="1" noChangeArrowheads="1"/>
          </p:cNvSpPr>
          <p:nvPr>
            <p:ph type="body" idx="1"/>
          </p:nvPr>
        </p:nvSpPr>
        <p:spPr>
          <a:xfrm>
            <a:off x="539750" y="1268413"/>
            <a:ext cx="8229600" cy="4495800"/>
          </a:xfrm>
        </p:spPr>
        <p:txBody>
          <a:bodyPr/>
          <a:lstStyle/>
          <a:p>
            <a:pPr eaLnBrk="1" hangingPunct="1">
              <a:buFontTx/>
              <a:buNone/>
            </a:pPr>
            <a:r>
              <a:rPr lang="zh-CN" altLang="en-US" sz="2400" smtClean="0"/>
              <a:t>       ☆形式</a:t>
            </a:r>
          </a:p>
          <a:p>
            <a:pPr eaLnBrk="1" hangingPunct="1">
              <a:buFontTx/>
              <a:buNone/>
            </a:pPr>
            <a:r>
              <a:rPr lang="zh-CN" altLang="en-US" sz="2400" smtClean="0"/>
              <a:t>      </a:t>
            </a:r>
            <a:r>
              <a:rPr lang="zh-CN" altLang="en-US" sz="2000" b="1" smtClean="0"/>
              <a:t>以拨代支、票据不合规、签领手续不完整不规范。</a:t>
            </a:r>
            <a:endParaRPr lang="zh-CN" altLang="en-US" sz="2400" smtClean="0"/>
          </a:p>
          <a:p>
            <a:pPr eaLnBrk="1" hangingPunct="1">
              <a:buFontTx/>
              <a:buNone/>
            </a:pPr>
            <a:r>
              <a:rPr lang="zh-CN" altLang="en-US" sz="2400" smtClean="0"/>
              <a:t>       ☆审批程序</a:t>
            </a:r>
          </a:p>
          <a:p>
            <a:pPr eaLnBrk="1" hangingPunct="1">
              <a:buFontTx/>
              <a:buNone/>
            </a:pPr>
            <a:r>
              <a:rPr lang="zh-CN" altLang="en-US" sz="2400" smtClean="0"/>
              <a:t>        </a:t>
            </a:r>
            <a:r>
              <a:rPr lang="zh-CN" altLang="en-US" sz="2000" b="1" smtClean="0"/>
              <a:t>同一单位支出审批不具有连续性、一致性。</a:t>
            </a:r>
          </a:p>
          <a:p>
            <a:pPr eaLnBrk="1" hangingPunct="1">
              <a:buFontTx/>
              <a:buNone/>
            </a:pPr>
            <a:r>
              <a:rPr lang="zh-CN" altLang="en-US" sz="2000" b="1" smtClean="0"/>
              <a:t>        </a:t>
            </a:r>
            <a:r>
              <a:rPr lang="zh-CN" altLang="en-US" sz="2400" smtClean="0"/>
              <a:t>☆支出证据资料</a:t>
            </a:r>
          </a:p>
          <a:p>
            <a:pPr eaLnBrk="1" hangingPunct="1">
              <a:buFontTx/>
              <a:buNone/>
            </a:pPr>
            <a:r>
              <a:rPr lang="zh-CN" altLang="en-US" sz="2400" smtClean="0"/>
              <a:t>       </a:t>
            </a:r>
            <a:r>
              <a:rPr lang="zh-CN" altLang="en-US" sz="2000" b="1" smtClean="0"/>
              <a:t>付款单、发票（清单）、合同协议；与商品采购相关的送验货记录、资产性支出相关的权属登记或验收记录，与服务相关的会议纪要、考察报告、检测报告等；与政府采购相关的招标资料、集采验收资料等。</a:t>
            </a:r>
            <a:endParaRPr lang="en-US" altLang="zh-CN" sz="2000" b="1" smtClean="0"/>
          </a:p>
          <a:p>
            <a:pPr>
              <a:buFontTx/>
              <a:buNone/>
            </a:pPr>
            <a:r>
              <a:rPr lang="zh-CN" altLang="en-US" sz="2400" smtClean="0"/>
              <a:t>       ☆支出调账</a:t>
            </a:r>
          </a:p>
          <a:p>
            <a:pPr>
              <a:buFontTx/>
              <a:buNone/>
            </a:pPr>
            <a:r>
              <a:rPr lang="zh-CN" altLang="en-US" sz="2400" smtClean="0"/>
              <a:t>        </a:t>
            </a:r>
            <a:r>
              <a:rPr lang="zh-CN" altLang="en-US" sz="2000" b="1" smtClean="0"/>
              <a:t>时间、内容、程序、额度、频率、方向、说明。</a:t>
            </a: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ChangeArrowheads="1"/>
          </p:cNvSpPr>
          <p:nvPr>
            <p:ph type="title"/>
          </p:nvPr>
        </p:nvSpPr>
        <p:spPr/>
        <p:txBody>
          <a:bodyPr/>
          <a:lstStyle/>
          <a:p>
            <a:pPr eaLnBrk="1" hangingPunct="1">
              <a:defRPr/>
            </a:pPr>
            <a:r>
              <a:rPr lang="zh-CN" altLang="en-US" sz="3600" smtClean="0"/>
              <a:t>一、预算执行阶段</a:t>
            </a:r>
          </a:p>
        </p:txBody>
      </p:sp>
      <p:sp>
        <p:nvSpPr>
          <p:cNvPr id="21506" name="Rectangle 3"/>
          <p:cNvSpPr>
            <a:spLocks noGrp="1" noChangeArrowheads="1"/>
          </p:cNvSpPr>
          <p:nvPr>
            <p:ph type="body" idx="1"/>
          </p:nvPr>
        </p:nvSpPr>
        <p:spPr>
          <a:xfrm>
            <a:off x="468313" y="1557338"/>
            <a:ext cx="8424862" cy="4464050"/>
          </a:xfrm>
        </p:spPr>
        <p:txBody>
          <a:bodyPr/>
          <a:lstStyle/>
          <a:p>
            <a:pPr eaLnBrk="1" hangingPunct="1">
              <a:lnSpc>
                <a:spcPct val="115000"/>
              </a:lnSpc>
              <a:spcBef>
                <a:spcPct val="50000"/>
              </a:spcBef>
              <a:buFontTx/>
              <a:buNone/>
            </a:pPr>
            <a:r>
              <a:rPr lang="en-US" altLang="zh-CN" sz="900" b="1" smtClean="0">
                <a:solidFill>
                  <a:schemeClr val="accent2"/>
                </a:solidFill>
              </a:rPr>
              <a:t>  </a:t>
            </a:r>
          </a:p>
          <a:p>
            <a:pPr eaLnBrk="1" hangingPunct="1">
              <a:lnSpc>
                <a:spcPct val="115000"/>
              </a:lnSpc>
              <a:spcBef>
                <a:spcPct val="50000"/>
              </a:spcBef>
              <a:buFontTx/>
              <a:buNone/>
            </a:pPr>
            <a:r>
              <a:rPr lang="zh-CN" altLang="en-US" sz="1600" b="1" smtClean="0"/>
              <a:t>设备费：购置、试制、设备改造与租赁</a:t>
            </a:r>
          </a:p>
          <a:p>
            <a:pPr eaLnBrk="1" hangingPunct="1">
              <a:lnSpc>
                <a:spcPct val="115000"/>
              </a:lnSpc>
              <a:spcBef>
                <a:spcPct val="50000"/>
              </a:spcBef>
              <a:buFontTx/>
              <a:buNone/>
            </a:pPr>
            <a:r>
              <a:rPr lang="zh-CN" altLang="en-US" sz="1600" smtClean="0"/>
              <a:t>        （</a:t>
            </a:r>
            <a:r>
              <a:rPr lang="en-US" altLang="zh-CN" sz="1600" smtClean="0"/>
              <a:t>1</a:t>
            </a:r>
            <a:r>
              <a:rPr lang="zh-CN" altLang="en-US" sz="1600" smtClean="0"/>
              <a:t>）</a:t>
            </a:r>
            <a:r>
              <a:rPr lang="zh-CN" altLang="en-US" sz="1600" b="1" smtClean="0"/>
              <a:t>设备购置</a:t>
            </a:r>
          </a:p>
          <a:p>
            <a:pPr eaLnBrk="1" hangingPunct="1">
              <a:lnSpc>
                <a:spcPct val="115000"/>
              </a:lnSpc>
              <a:spcBef>
                <a:spcPct val="50000"/>
              </a:spcBef>
              <a:buFontTx/>
              <a:buNone/>
            </a:pPr>
            <a:r>
              <a:rPr lang="zh-CN" altLang="en-US" sz="1600" b="1" smtClean="0"/>
              <a:t>        ☆时间：</a:t>
            </a:r>
          </a:p>
          <a:p>
            <a:pPr eaLnBrk="1" hangingPunct="1">
              <a:lnSpc>
                <a:spcPct val="115000"/>
              </a:lnSpc>
              <a:spcBef>
                <a:spcPct val="50000"/>
              </a:spcBef>
              <a:buFontTx/>
              <a:buNone/>
            </a:pPr>
            <a:r>
              <a:rPr lang="zh-CN" altLang="en-US" sz="1600" b="1" smtClean="0"/>
              <a:t>        购置时间不合理，与实际需求不匹配，在临近结题时才购置或在后续支出中安排设备购置，长期不结算设备费。材料费、测</a:t>
            </a:r>
          </a:p>
          <a:p>
            <a:pPr eaLnBrk="1" hangingPunct="1">
              <a:lnSpc>
                <a:spcPct val="115000"/>
              </a:lnSpc>
              <a:spcBef>
                <a:spcPct val="50000"/>
              </a:spcBef>
              <a:buFontTx/>
              <a:buNone/>
            </a:pPr>
            <a:endParaRPr lang="zh-CN" altLang="en-US" sz="1600" b="1" smtClean="0"/>
          </a:p>
          <a:p>
            <a:pPr eaLnBrk="1" hangingPunct="1">
              <a:lnSpc>
                <a:spcPct val="115000"/>
              </a:lnSpc>
              <a:spcBef>
                <a:spcPct val="50000"/>
              </a:spcBef>
              <a:buFontTx/>
              <a:buNone/>
            </a:pPr>
            <a:endParaRPr lang="zh-CN" altLang="en-US" sz="1600" b="1" smtClean="0"/>
          </a:p>
          <a:p>
            <a:pPr eaLnBrk="1" hangingPunct="1">
              <a:lnSpc>
                <a:spcPct val="115000"/>
              </a:lnSpc>
              <a:spcBef>
                <a:spcPct val="50000"/>
              </a:spcBef>
              <a:buFontTx/>
              <a:buNone/>
            </a:pPr>
            <a:endParaRPr lang="zh-CN" altLang="en-US" sz="1600" b="1" smtClean="0"/>
          </a:p>
          <a:p>
            <a:pPr eaLnBrk="1" hangingPunct="1">
              <a:lnSpc>
                <a:spcPct val="115000"/>
              </a:lnSpc>
              <a:spcBef>
                <a:spcPct val="50000"/>
              </a:spcBef>
              <a:buFontTx/>
              <a:buNone/>
            </a:pPr>
            <a:r>
              <a:rPr lang="zh-CN" altLang="en-US" sz="1600" b="1" smtClean="0"/>
              <a:t>试化验加工费支出均存在此类情况。</a:t>
            </a:r>
            <a:endParaRPr lang="en-US" altLang="zh-CN" sz="1600" b="1" smtClean="0"/>
          </a:p>
          <a:p>
            <a:pPr eaLnBrk="1" hangingPunct="1">
              <a:lnSpc>
                <a:spcPct val="115000"/>
              </a:lnSpc>
              <a:spcBef>
                <a:spcPct val="50000"/>
              </a:spcBef>
              <a:buFontTx/>
              <a:buNone/>
            </a:pPr>
            <a:r>
              <a:rPr lang="zh-CN" altLang="en-US" sz="1600" b="1" smtClean="0"/>
              <a:t>        ☆内容：</a:t>
            </a:r>
          </a:p>
          <a:p>
            <a:pPr eaLnBrk="1" hangingPunct="1">
              <a:lnSpc>
                <a:spcPct val="115000"/>
              </a:lnSpc>
              <a:spcBef>
                <a:spcPct val="50000"/>
              </a:spcBef>
              <a:buFontTx/>
              <a:buNone/>
            </a:pPr>
            <a:r>
              <a:rPr lang="zh-CN" altLang="en-US" sz="1600" b="1" smtClean="0"/>
              <a:t>        与预算内容不一致，购置大量预算外设备，特别是单价在</a:t>
            </a:r>
            <a:r>
              <a:rPr lang="en-US" altLang="zh-CN" sz="1600" b="1" smtClean="0"/>
              <a:t>10</a:t>
            </a:r>
            <a:r>
              <a:rPr lang="zh-CN" altLang="en-US" sz="1600" b="1" smtClean="0"/>
              <a:t>万元以上的设备，购置通用设备、办公家具，购置的测试化验加工设备与委托测试化验加工任务所需要的设备基本一致，并且无合理理由，多家单位承担的课题重复购置相同设备。</a:t>
            </a:r>
            <a:br>
              <a:rPr lang="zh-CN" altLang="en-US" sz="1600" b="1" smtClean="0"/>
            </a:br>
            <a:r>
              <a:rPr lang="zh-CN" altLang="en-US" sz="1600" b="1" smtClean="0"/>
              <a:t> ☆ 分类：</a:t>
            </a:r>
          </a:p>
          <a:p>
            <a:pPr eaLnBrk="1" hangingPunct="1">
              <a:lnSpc>
                <a:spcPct val="115000"/>
              </a:lnSpc>
              <a:spcBef>
                <a:spcPct val="50000"/>
              </a:spcBef>
              <a:buFontTx/>
              <a:buNone/>
            </a:pPr>
            <a:r>
              <a:rPr lang="zh-CN" altLang="en-US" sz="1600" b="1" smtClean="0"/>
              <a:t>        混淆购置与试制，试制与定制。设备名称在核算与预算时不一一对应，错误地填报决算报表。</a:t>
            </a:r>
          </a:p>
          <a:p>
            <a:pPr eaLnBrk="1" hangingPunct="1">
              <a:lnSpc>
                <a:spcPct val="115000"/>
              </a:lnSpc>
              <a:spcBef>
                <a:spcPct val="50000"/>
              </a:spcBef>
              <a:buFontTx/>
              <a:buNone/>
            </a:pPr>
            <a:r>
              <a:rPr lang="zh-CN" altLang="en-US" sz="800" smtClean="0"/>
              <a:t>                        </a:t>
            </a:r>
            <a:endParaRPr lang="en-US" altLang="zh-CN" sz="800" smtClean="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50" name="Rectangle 2"/>
          <p:cNvSpPr>
            <a:spLocks noGrp="1" noChangeArrowheads="1"/>
          </p:cNvSpPr>
          <p:nvPr>
            <p:ph type="title"/>
          </p:nvPr>
        </p:nvSpPr>
        <p:spPr>
          <a:xfrm>
            <a:off x="468313" y="260350"/>
            <a:ext cx="8229600" cy="1143000"/>
          </a:xfrm>
        </p:spPr>
        <p:txBody>
          <a:bodyPr/>
          <a:lstStyle/>
          <a:p>
            <a:pPr eaLnBrk="1" hangingPunct="1">
              <a:defRPr/>
            </a:pPr>
            <a:r>
              <a:rPr lang="zh-CN" altLang="en-US" sz="3600" smtClean="0"/>
              <a:t>一、预算执行阶段</a:t>
            </a:r>
          </a:p>
        </p:txBody>
      </p:sp>
      <p:sp>
        <p:nvSpPr>
          <p:cNvPr id="22530" name="Rectangle 3"/>
          <p:cNvSpPr>
            <a:spLocks noGrp="1" noChangeArrowheads="1"/>
          </p:cNvSpPr>
          <p:nvPr>
            <p:ph type="body" idx="1"/>
          </p:nvPr>
        </p:nvSpPr>
        <p:spPr/>
        <p:txBody>
          <a:bodyPr/>
          <a:lstStyle/>
          <a:p>
            <a:pPr eaLnBrk="1" hangingPunct="1">
              <a:lnSpc>
                <a:spcPct val="115000"/>
              </a:lnSpc>
              <a:spcBef>
                <a:spcPct val="50000"/>
              </a:spcBef>
              <a:buFontTx/>
              <a:buNone/>
            </a:pPr>
            <a:r>
              <a:rPr lang="en-US" altLang="zh-CN" sz="1400" smtClean="0"/>
              <a:t>      </a:t>
            </a:r>
          </a:p>
          <a:p>
            <a:pPr eaLnBrk="1" hangingPunct="1">
              <a:lnSpc>
                <a:spcPct val="115000"/>
              </a:lnSpc>
              <a:spcBef>
                <a:spcPct val="50000"/>
              </a:spcBef>
              <a:buFontTx/>
              <a:buNone/>
            </a:pPr>
            <a:r>
              <a:rPr lang="en-US" altLang="zh-CN" sz="1400" smtClean="0"/>
              <a:t>      </a:t>
            </a:r>
            <a:r>
              <a:rPr lang="zh-CN" altLang="en-US" sz="1600" b="1" smtClean="0"/>
              <a:t>（</a:t>
            </a:r>
            <a:r>
              <a:rPr lang="en-US" altLang="zh-CN" sz="1600" b="1" smtClean="0"/>
              <a:t>2</a:t>
            </a:r>
            <a:r>
              <a:rPr lang="zh-CN" altLang="en-US" sz="1600" b="1" smtClean="0"/>
              <a:t>） 试制设备</a:t>
            </a:r>
          </a:p>
          <a:p>
            <a:pPr eaLnBrk="1" hangingPunct="1">
              <a:lnSpc>
                <a:spcPct val="115000"/>
              </a:lnSpc>
              <a:spcBef>
                <a:spcPct val="50000"/>
              </a:spcBef>
              <a:buFontTx/>
              <a:buNone/>
            </a:pPr>
            <a:r>
              <a:rPr lang="zh-CN" altLang="en-US" sz="1400" smtClean="0"/>
              <a:t>           </a:t>
            </a:r>
            <a:r>
              <a:rPr lang="zh-CN" altLang="en-US" sz="1600" b="1" smtClean="0"/>
              <a:t>分不清与试制设备相关的各项支出列支渠道：目标产品，分别列；过程产品，全入设备费。</a:t>
            </a:r>
          </a:p>
          <a:p>
            <a:pPr eaLnBrk="1" hangingPunct="1">
              <a:lnSpc>
                <a:spcPct val="115000"/>
              </a:lnSpc>
              <a:spcBef>
                <a:spcPct val="50000"/>
              </a:spcBef>
              <a:buFontTx/>
              <a:buNone/>
            </a:pPr>
            <a:r>
              <a:rPr lang="zh-CN" altLang="en-US" sz="1400" smtClean="0"/>
              <a:t>           </a:t>
            </a:r>
            <a:r>
              <a:rPr lang="zh-CN" altLang="en-US" sz="1600" b="1" smtClean="0"/>
              <a:t>混淆设备的购置与试制，试制与定制。</a:t>
            </a:r>
          </a:p>
          <a:p>
            <a:pPr eaLnBrk="1" hangingPunct="1">
              <a:lnSpc>
                <a:spcPct val="115000"/>
              </a:lnSpc>
              <a:spcBef>
                <a:spcPct val="50000"/>
              </a:spcBef>
              <a:buFontTx/>
              <a:buNone/>
            </a:pPr>
            <a:r>
              <a:rPr lang="zh-CN" altLang="en-US" sz="1600" b="1" smtClean="0"/>
              <a:t>         试制设备合同形式与内容不准确，经常签订的是技术开发合同和开具技术开发费发票。</a:t>
            </a:r>
          </a:p>
          <a:p>
            <a:pPr eaLnBrk="1" hangingPunct="1">
              <a:lnSpc>
                <a:spcPct val="115000"/>
              </a:lnSpc>
              <a:spcBef>
                <a:spcPct val="50000"/>
              </a:spcBef>
              <a:buFontTx/>
              <a:buNone/>
            </a:pPr>
            <a:r>
              <a:rPr lang="zh-CN" altLang="en-US" sz="1400" smtClean="0"/>
              <a:t>      </a:t>
            </a:r>
            <a:r>
              <a:rPr lang="zh-CN" altLang="en-US" sz="1600" b="1" smtClean="0"/>
              <a:t>（</a:t>
            </a:r>
            <a:r>
              <a:rPr lang="en-US" altLang="zh-CN" sz="1600" b="1" smtClean="0"/>
              <a:t>3</a:t>
            </a:r>
            <a:r>
              <a:rPr lang="zh-CN" altLang="en-US" sz="1600" b="1" smtClean="0"/>
              <a:t>）设备改造与租赁</a:t>
            </a:r>
          </a:p>
          <a:p>
            <a:pPr eaLnBrk="1" hangingPunct="1">
              <a:lnSpc>
                <a:spcPct val="115000"/>
              </a:lnSpc>
              <a:spcBef>
                <a:spcPct val="50000"/>
              </a:spcBef>
              <a:buFontTx/>
              <a:buNone/>
            </a:pPr>
            <a:r>
              <a:rPr lang="zh-CN" altLang="en-US" sz="1600" b="1" smtClean="0"/>
              <a:t>            实验室装修、设备维修支出列为设备改造费；同一法人单位间不同研究团队相互租赁设备。</a:t>
            </a:r>
          </a:p>
          <a:p>
            <a:pPr eaLnBrk="1" hangingPunct="1">
              <a:lnSpc>
                <a:spcPct val="115000"/>
              </a:lnSpc>
              <a:spcBef>
                <a:spcPct val="50000"/>
              </a:spcBef>
              <a:buFontTx/>
              <a:buNone/>
            </a:pPr>
            <a:r>
              <a:rPr lang="zh-CN" altLang="en-US" sz="1400" smtClean="0"/>
              <a:t>      </a:t>
            </a:r>
            <a:r>
              <a:rPr lang="zh-CN" altLang="en-US" sz="1600" b="1" smtClean="0"/>
              <a:t>（</a:t>
            </a:r>
            <a:r>
              <a:rPr lang="en-US" altLang="zh-CN" sz="1600" b="1" smtClean="0"/>
              <a:t>4</a:t>
            </a:r>
            <a:r>
              <a:rPr lang="zh-CN" altLang="en-US" sz="1600" b="1" smtClean="0"/>
              <a:t>）其他</a:t>
            </a:r>
          </a:p>
          <a:p>
            <a:pPr eaLnBrk="1" hangingPunct="1">
              <a:lnSpc>
                <a:spcPct val="115000"/>
              </a:lnSpc>
              <a:spcBef>
                <a:spcPct val="50000"/>
              </a:spcBef>
              <a:buFontTx/>
              <a:buNone/>
            </a:pPr>
            <a:r>
              <a:rPr lang="zh-CN" altLang="en-US" sz="1600" b="1" smtClean="0"/>
              <a:t>          政府采购、设备报废、产权登记等</a:t>
            </a:r>
            <a:endParaRPr lang="en-US" altLang="zh-CN" sz="1600" b="1" smtClean="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5954" name="Rectangle 2"/>
          <p:cNvSpPr>
            <a:spLocks noGrp="1" noChangeArrowheads="1"/>
          </p:cNvSpPr>
          <p:nvPr>
            <p:ph type="title"/>
          </p:nvPr>
        </p:nvSpPr>
        <p:spPr/>
        <p:txBody>
          <a:bodyPr/>
          <a:lstStyle/>
          <a:p>
            <a:pPr eaLnBrk="1" hangingPunct="1">
              <a:defRPr/>
            </a:pPr>
            <a:r>
              <a:rPr lang="zh-CN" altLang="en-US" sz="4000" smtClean="0"/>
              <a:t>一、预算执行阶段</a:t>
            </a:r>
          </a:p>
        </p:txBody>
      </p:sp>
      <p:sp>
        <p:nvSpPr>
          <p:cNvPr id="23554" name="Rectangle 3"/>
          <p:cNvSpPr>
            <a:spLocks noGrp="1" noChangeArrowheads="1"/>
          </p:cNvSpPr>
          <p:nvPr>
            <p:ph type="body" idx="1"/>
          </p:nvPr>
        </p:nvSpPr>
        <p:spPr/>
        <p:txBody>
          <a:bodyPr/>
          <a:lstStyle/>
          <a:p>
            <a:pPr eaLnBrk="1" hangingPunct="1">
              <a:lnSpc>
                <a:spcPct val="80000"/>
              </a:lnSpc>
            </a:pPr>
            <a:r>
              <a:rPr lang="zh-CN" altLang="en-US" sz="2400" b="1" smtClean="0"/>
              <a:t>材料费</a:t>
            </a:r>
          </a:p>
          <a:p>
            <a:pPr eaLnBrk="1" hangingPunct="1">
              <a:lnSpc>
                <a:spcPct val="80000"/>
              </a:lnSpc>
              <a:buFontTx/>
              <a:buNone/>
            </a:pPr>
            <a:r>
              <a:rPr lang="zh-CN" altLang="en-US" sz="3600" smtClean="0">
                <a:solidFill>
                  <a:schemeClr val="accent2"/>
                </a:solidFill>
              </a:rPr>
              <a:t>    </a:t>
            </a:r>
            <a:r>
              <a:rPr lang="zh-CN" altLang="en-US" sz="2000" b="1" smtClean="0"/>
              <a:t>（</a:t>
            </a:r>
            <a:r>
              <a:rPr lang="en-US" altLang="zh-CN" sz="2000" b="1" smtClean="0"/>
              <a:t>1</a:t>
            </a:r>
            <a:r>
              <a:rPr lang="zh-CN" altLang="en-US" sz="2000" b="1" smtClean="0"/>
              <a:t>）内容：</a:t>
            </a:r>
          </a:p>
          <a:p>
            <a:pPr eaLnBrk="1" hangingPunct="1">
              <a:lnSpc>
                <a:spcPct val="80000"/>
              </a:lnSpc>
              <a:buFontTx/>
              <a:buNone/>
            </a:pPr>
            <a:r>
              <a:rPr lang="zh-CN" altLang="en-US" sz="2400" b="1" smtClean="0"/>
              <a:t>       </a:t>
            </a:r>
            <a:r>
              <a:rPr lang="zh-CN" altLang="en-US" sz="1600" b="1" smtClean="0"/>
              <a:t>研究性支出与生产经营性、建设性和教学支出不分；办公性耗材与专用材料不分。</a:t>
            </a:r>
          </a:p>
          <a:p>
            <a:pPr eaLnBrk="1" hangingPunct="1">
              <a:lnSpc>
                <a:spcPct val="80000"/>
              </a:lnSpc>
              <a:buFontTx/>
              <a:buNone/>
            </a:pPr>
            <a:r>
              <a:rPr lang="zh-CN" altLang="en-US" sz="2000" smtClean="0"/>
              <a:t>      </a:t>
            </a:r>
            <a:r>
              <a:rPr lang="zh-CN" altLang="en-US" sz="2000" b="1" smtClean="0"/>
              <a:t>（</a:t>
            </a:r>
            <a:r>
              <a:rPr lang="en-US" altLang="zh-CN" sz="2000" b="1" smtClean="0"/>
              <a:t>2</a:t>
            </a:r>
            <a:r>
              <a:rPr lang="zh-CN" altLang="en-US" sz="2000" b="1" smtClean="0"/>
              <a:t>）分类：</a:t>
            </a:r>
          </a:p>
          <a:p>
            <a:pPr eaLnBrk="1" hangingPunct="1">
              <a:lnSpc>
                <a:spcPct val="80000"/>
              </a:lnSpc>
              <a:buFontTx/>
              <a:buNone/>
            </a:pPr>
            <a:r>
              <a:rPr lang="zh-CN" altLang="en-US" sz="1600" b="1" smtClean="0"/>
              <a:t>         与试制设备所消耗材料间的区分不清晰，课题组自行测试化验加工消耗的材料不计入</a:t>
            </a:r>
          </a:p>
          <a:p>
            <a:pPr eaLnBrk="1" hangingPunct="1">
              <a:lnSpc>
                <a:spcPct val="80000"/>
              </a:lnSpc>
              <a:buFontTx/>
              <a:buNone/>
            </a:pPr>
            <a:r>
              <a:rPr lang="zh-CN" altLang="en-US" sz="1600" b="1" smtClean="0"/>
              <a:t>         材料费</a:t>
            </a:r>
            <a:endParaRPr lang="zh-CN" altLang="en-US" sz="2000" b="1" smtClean="0"/>
          </a:p>
          <a:p>
            <a:pPr eaLnBrk="1" hangingPunct="1">
              <a:lnSpc>
                <a:spcPct val="80000"/>
              </a:lnSpc>
              <a:buFontTx/>
              <a:buNone/>
            </a:pPr>
            <a:r>
              <a:rPr lang="zh-CN" altLang="en-US" sz="2000" smtClean="0"/>
              <a:t>      （</a:t>
            </a:r>
            <a:r>
              <a:rPr lang="en-US" altLang="zh-CN" sz="2000" b="1" smtClean="0"/>
              <a:t>3</a:t>
            </a:r>
            <a:r>
              <a:rPr lang="zh-CN" altLang="en-US" sz="2000" b="1" smtClean="0"/>
              <a:t>）支出：</a:t>
            </a:r>
          </a:p>
          <a:p>
            <a:pPr eaLnBrk="1" hangingPunct="1">
              <a:lnSpc>
                <a:spcPct val="80000"/>
              </a:lnSpc>
              <a:buFontTx/>
              <a:buNone/>
            </a:pPr>
            <a:r>
              <a:rPr lang="zh-CN" altLang="en-US" sz="2000" b="1" smtClean="0"/>
              <a:t>        </a:t>
            </a:r>
            <a:r>
              <a:rPr lang="zh-CN" altLang="en-US" sz="1600" b="1" smtClean="0"/>
              <a:t>以购代耗、无验收或领用手续，一次批量较大的采购无购买清单；</a:t>
            </a:r>
            <a:r>
              <a:rPr lang="zh-CN" altLang="en-US" sz="2000" smtClean="0"/>
              <a:t> </a:t>
            </a:r>
          </a:p>
          <a:p>
            <a:pPr eaLnBrk="1" hangingPunct="1">
              <a:lnSpc>
                <a:spcPct val="80000"/>
              </a:lnSpc>
              <a:buFontTx/>
              <a:buNone/>
            </a:pPr>
            <a:r>
              <a:rPr lang="zh-CN" altLang="en-US" sz="2000" smtClean="0"/>
              <a:t>      </a:t>
            </a:r>
            <a:r>
              <a:rPr lang="zh-CN" altLang="en-US" sz="2000" b="1" smtClean="0"/>
              <a:t>（</a:t>
            </a:r>
            <a:r>
              <a:rPr lang="en-US" altLang="zh-CN" sz="2000" b="1" smtClean="0"/>
              <a:t>4</a:t>
            </a:r>
            <a:r>
              <a:rPr lang="zh-CN" altLang="en-US" sz="2000" b="1" smtClean="0"/>
              <a:t>）其他：</a:t>
            </a:r>
          </a:p>
          <a:p>
            <a:pPr eaLnBrk="1" hangingPunct="1">
              <a:lnSpc>
                <a:spcPct val="80000"/>
              </a:lnSpc>
              <a:buFontTx/>
              <a:buNone/>
            </a:pPr>
            <a:r>
              <a:rPr lang="zh-CN" altLang="en-US" sz="1600" b="1" smtClean="0"/>
              <a:t>          采购程序与形式不符合要求，大额材料采购无合同或合同类容形式不规范、完整；</a:t>
            </a:r>
          </a:p>
          <a:p>
            <a:pPr eaLnBrk="1" hangingPunct="1">
              <a:lnSpc>
                <a:spcPct val="80000"/>
              </a:lnSpc>
              <a:buFontTx/>
              <a:buNone/>
            </a:pPr>
            <a:r>
              <a:rPr lang="zh-CN" altLang="en-US" sz="2000" smtClean="0"/>
              <a:t>      </a:t>
            </a:r>
            <a:endParaRPr lang="en-US" altLang="zh-CN" sz="1600" b="1" smtClean="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978" name="Rectangle 2"/>
          <p:cNvSpPr>
            <a:spLocks noGrp="1" noChangeArrowheads="1"/>
          </p:cNvSpPr>
          <p:nvPr>
            <p:ph type="title"/>
          </p:nvPr>
        </p:nvSpPr>
        <p:spPr/>
        <p:txBody>
          <a:bodyPr/>
          <a:lstStyle/>
          <a:p>
            <a:pPr eaLnBrk="1" hangingPunct="1">
              <a:defRPr/>
            </a:pPr>
            <a:r>
              <a:rPr lang="zh-CN" altLang="en-US" sz="4000" smtClean="0"/>
              <a:t>一、预算执行阶段</a:t>
            </a:r>
          </a:p>
        </p:txBody>
      </p:sp>
      <p:sp>
        <p:nvSpPr>
          <p:cNvPr id="24578" name="Rectangle 3"/>
          <p:cNvSpPr>
            <a:spLocks noGrp="1" noChangeArrowheads="1"/>
          </p:cNvSpPr>
          <p:nvPr>
            <p:ph type="body" idx="1"/>
          </p:nvPr>
        </p:nvSpPr>
        <p:spPr/>
        <p:txBody>
          <a:bodyPr/>
          <a:lstStyle/>
          <a:p>
            <a:pPr eaLnBrk="1" hangingPunct="1"/>
            <a:r>
              <a:rPr lang="zh-CN" altLang="en-US" sz="2000" b="1" smtClean="0"/>
              <a:t>测试化验加工费</a:t>
            </a:r>
          </a:p>
          <a:p>
            <a:pPr eaLnBrk="1" hangingPunct="1">
              <a:buFontTx/>
              <a:buNone/>
            </a:pPr>
            <a:r>
              <a:rPr lang="zh-CN" altLang="en-US" sz="2800" smtClean="0"/>
              <a:t>  </a:t>
            </a:r>
            <a:r>
              <a:rPr lang="zh-CN" altLang="en-US" sz="1800" b="1" smtClean="0"/>
              <a:t>（</a:t>
            </a:r>
            <a:r>
              <a:rPr lang="en-US" altLang="zh-CN" sz="1800" b="1" smtClean="0"/>
              <a:t>1</a:t>
            </a:r>
            <a:r>
              <a:rPr lang="zh-CN" altLang="en-US" sz="1800" b="1" smtClean="0"/>
              <a:t>）课题组自行执行的测试化验加工支出列支渠道不准确；决算表中量大价高的支出项与预算相差较大，预算分类口径与核算不一致，或预算内的小额支出上升为量大价高支出（或反之</a:t>
            </a:r>
            <a:r>
              <a:rPr lang="en-US" altLang="zh-CN" sz="1800" b="1" smtClean="0"/>
              <a:t>)</a:t>
            </a:r>
            <a:r>
              <a:rPr lang="zh-CN" altLang="en-US" sz="1800" b="1" smtClean="0"/>
              <a:t>。</a:t>
            </a:r>
          </a:p>
          <a:p>
            <a:pPr eaLnBrk="1" hangingPunct="1">
              <a:buFontTx/>
              <a:buNone/>
            </a:pPr>
            <a:r>
              <a:rPr lang="zh-CN" altLang="en-US" sz="1800" b="1" smtClean="0"/>
              <a:t>   （</a:t>
            </a:r>
            <a:r>
              <a:rPr lang="en-US" altLang="zh-CN" sz="1800" b="1" smtClean="0"/>
              <a:t>2</a:t>
            </a:r>
            <a:r>
              <a:rPr lang="zh-CN" altLang="en-US" sz="1800" b="1" smtClean="0"/>
              <a:t>）通过内部结转测试费用转移资金。</a:t>
            </a:r>
          </a:p>
          <a:p>
            <a:pPr eaLnBrk="1" hangingPunct="1">
              <a:buFontTx/>
              <a:buNone/>
            </a:pPr>
            <a:r>
              <a:rPr lang="zh-CN" altLang="en-US" sz="1800" b="1" smtClean="0"/>
              <a:t>   （</a:t>
            </a:r>
            <a:r>
              <a:rPr lang="en-US" altLang="zh-CN" sz="1800" b="1" smtClean="0"/>
              <a:t>3</a:t>
            </a:r>
            <a:r>
              <a:rPr lang="zh-CN" altLang="en-US" sz="1800" b="1" smtClean="0"/>
              <a:t>）证据资料</a:t>
            </a:r>
            <a:r>
              <a:rPr lang="en-US" altLang="zh-CN" sz="1800" b="1" smtClean="0"/>
              <a:t>:</a:t>
            </a:r>
          </a:p>
          <a:p>
            <a:pPr eaLnBrk="1" hangingPunct="1">
              <a:buFontTx/>
              <a:buNone/>
            </a:pPr>
            <a:r>
              <a:rPr lang="zh-CN" altLang="en-US" sz="1800" b="1" smtClean="0"/>
              <a:t>        无送检单或测试结果，加工品无验收资料。</a:t>
            </a:r>
          </a:p>
          <a:p>
            <a:pPr eaLnBrk="1" hangingPunct="1">
              <a:buFontTx/>
              <a:buNone/>
            </a:pPr>
            <a:r>
              <a:rPr lang="zh-CN" altLang="en-US" sz="1800" b="1" smtClean="0"/>
              <a:t>   （</a:t>
            </a:r>
            <a:r>
              <a:rPr lang="en-US" altLang="zh-CN" sz="1800" b="1" smtClean="0"/>
              <a:t>4</a:t>
            </a:r>
            <a:r>
              <a:rPr lang="zh-CN" altLang="en-US" sz="1800" b="1" smtClean="0"/>
              <a:t>）形式与实质</a:t>
            </a:r>
          </a:p>
          <a:p>
            <a:pPr eaLnBrk="1" hangingPunct="1">
              <a:buFontTx/>
              <a:buNone/>
            </a:pPr>
            <a:r>
              <a:rPr lang="zh-CN" altLang="en-US" sz="1800" b="1" smtClean="0"/>
              <a:t>     以测试的名义分包任务或实为测试但相关资料的形式显示为分解任务，签订的合同为技术服务或技术开发合同。</a:t>
            </a:r>
          </a:p>
          <a:p>
            <a:pPr eaLnBrk="1" hangingPunct="1">
              <a:buFontTx/>
              <a:buNone/>
            </a:pPr>
            <a:r>
              <a:rPr lang="zh-CN" altLang="en-US" sz="1800" b="1" smtClean="0"/>
              <a:t>   </a:t>
            </a:r>
            <a:r>
              <a:rPr lang="zh-CN" altLang="en-US" sz="1800" smtClean="0"/>
              <a:t>（</a:t>
            </a:r>
            <a:r>
              <a:rPr lang="en-US" altLang="zh-CN" sz="1800" smtClean="0"/>
              <a:t>5</a:t>
            </a:r>
            <a:r>
              <a:rPr lang="zh-CN" altLang="en-US" sz="1800" smtClean="0"/>
              <a:t>）</a:t>
            </a:r>
            <a:r>
              <a:rPr lang="zh-CN" altLang="en-US" sz="1800" b="1" smtClean="0"/>
              <a:t>将对合作单位的拨款全部作为测试化验加工费，开具发票结算和报账。</a:t>
            </a:r>
          </a:p>
          <a:p>
            <a:pPr eaLnBrk="1" hangingPunct="1">
              <a:buFontTx/>
              <a:buNone/>
            </a:pPr>
            <a:r>
              <a:rPr lang="zh-CN" altLang="en-US" sz="1800" b="1" smtClean="0"/>
              <a:t>   </a:t>
            </a:r>
            <a:r>
              <a:rPr lang="zh-CN" altLang="en-US" sz="1800" smtClean="0"/>
              <a:t>（</a:t>
            </a:r>
            <a:r>
              <a:rPr lang="en-US" altLang="zh-CN" sz="1800" smtClean="0"/>
              <a:t>6</a:t>
            </a:r>
            <a:r>
              <a:rPr lang="zh-CN" altLang="en-US" sz="1800" smtClean="0"/>
              <a:t>）</a:t>
            </a:r>
            <a:r>
              <a:rPr lang="zh-CN" altLang="en-US" sz="1800" b="1" smtClean="0"/>
              <a:t>外委测试化验内容、测试设备和测试材料采购存在重复。</a:t>
            </a:r>
            <a:endParaRPr lang="en-US" altLang="zh-CN" sz="1800" b="1" smtClean="0"/>
          </a:p>
          <a:p>
            <a:pPr eaLnBrk="1" hangingPunct="1">
              <a:buFontTx/>
              <a:buNone/>
            </a:pPr>
            <a:r>
              <a:rPr lang="zh-CN" altLang="en-US" sz="2000" b="1" smtClean="0"/>
              <a:t>                  </a:t>
            </a:r>
            <a:endParaRPr lang="en-US" altLang="zh-CN" sz="2000" b="1" smtClean="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002" name="Rectangle 2"/>
          <p:cNvSpPr>
            <a:spLocks noGrp="1" noChangeArrowheads="1"/>
          </p:cNvSpPr>
          <p:nvPr>
            <p:ph type="title"/>
          </p:nvPr>
        </p:nvSpPr>
        <p:spPr/>
        <p:txBody>
          <a:bodyPr/>
          <a:lstStyle/>
          <a:p>
            <a:pPr eaLnBrk="1" hangingPunct="1">
              <a:defRPr/>
            </a:pPr>
            <a:r>
              <a:rPr lang="zh-CN" altLang="en-US" sz="4000" smtClean="0"/>
              <a:t>一、预算执行阶段</a:t>
            </a:r>
          </a:p>
        </p:txBody>
      </p:sp>
      <p:sp>
        <p:nvSpPr>
          <p:cNvPr id="25602" name="Rectangle 3"/>
          <p:cNvSpPr>
            <a:spLocks noGrp="1" noChangeArrowheads="1"/>
          </p:cNvSpPr>
          <p:nvPr>
            <p:ph type="body" idx="1"/>
          </p:nvPr>
        </p:nvSpPr>
        <p:spPr/>
        <p:txBody>
          <a:bodyPr/>
          <a:lstStyle/>
          <a:p>
            <a:pPr eaLnBrk="1" hangingPunct="1">
              <a:lnSpc>
                <a:spcPct val="80000"/>
              </a:lnSpc>
            </a:pPr>
            <a:r>
              <a:rPr lang="zh-CN" altLang="en-US" sz="2400" b="1" smtClean="0"/>
              <a:t>差旅费</a:t>
            </a:r>
          </a:p>
          <a:p>
            <a:pPr eaLnBrk="1" hangingPunct="1">
              <a:lnSpc>
                <a:spcPct val="80000"/>
              </a:lnSpc>
              <a:buFontTx/>
              <a:buNone/>
            </a:pPr>
            <a:r>
              <a:rPr lang="zh-CN" altLang="en-US" sz="2000" smtClean="0"/>
              <a:t>     （</a:t>
            </a:r>
            <a:r>
              <a:rPr lang="en-US" altLang="zh-CN" sz="2000" smtClean="0"/>
              <a:t>1</a:t>
            </a:r>
            <a:r>
              <a:rPr lang="zh-CN" altLang="en-US" sz="2000" smtClean="0"/>
              <a:t>）</a:t>
            </a:r>
            <a:r>
              <a:rPr lang="zh-CN" altLang="en-US" sz="2000" b="1" smtClean="0"/>
              <a:t>人员</a:t>
            </a:r>
          </a:p>
          <a:p>
            <a:pPr eaLnBrk="1" hangingPunct="1">
              <a:lnSpc>
                <a:spcPct val="80000"/>
              </a:lnSpc>
              <a:buFontTx/>
              <a:buNone/>
            </a:pPr>
            <a:r>
              <a:rPr lang="zh-CN" altLang="en-US" sz="2000" b="1" smtClean="0"/>
              <a:t>       非预算书内的课题组人员，新增人员与单位人事招生记录不匹配。</a:t>
            </a:r>
          </a:p>
          <a:p>
            <a:pPr eaLnBrk="1" hangingPunct="1">
              <a:lnSpc>
                <a:spcPct val="80000"/>
              </a:lnSpc>
              <a:buFontTx/>
              <a:buNone/>
            </a:pPr>
            <a:r>
              <a:rPr lang="zh-CN" altLang="en-US" sz="2000" b="1" smtClean="0"/>
              <a:t>     </a:t>
            </a:r>
            <a:r>
              <a:rPr lang="zh-CN" altLang="en-US" sz="2000" smtClean="0"/>
              <a:t>（</a:t>
            </a:r>
            <a:r>
              <a:rPr lang="en-US" altLang="zh-CN" sz="2000" smtClean="0"/>
              <a:t>2</a:t>
            </a:r>
            <a:r>
              <a:rPr lang="zh-CN" altLang="en-US" sz="2000" smtClean="0"/>
              <a:t>）</a:t>
            </a:r>
            <a:r>
              <a:rPr lang="zh-CN" altLang="en-US" sz="2000" b="1" smtClean="0"/>
              <a:t>目的地：目的地与任务相关性不足。</a:t>
            </a:r>
          </a:p>
          <a:p>
            <a:pPr eaLnBrk="1" hangingPunct="1">
              <a:lnSpc>
                <a:spcPct val="80000"/>
              </a:lnSpc>
              <a:buFontTx/>
              <a:buNone/>
            </a:pPr>
            <a:r>
              <a:rPr lang="zh-CN" altLang="en-US" sz="2000" b="1" smtClean="0"/>
              <a:t>     </a:t>
            </a:r>
            <a:r>
              <a:rPr lang="zh-CN" altLang="en-US" sz="2000" smtClean="0"/>
              <a:t>（</a:t>
            </a:r>
            <a:r>
              <a:rPr lang="en-US" altLang="zh-CN" sz="2000" smtClean="0"/>
              <a:t>3</a:t>
            </a:r>
            <a:r>
              <a:rPr lang="zh-CN" altLang="en-US" sz="2000" smtClean="0"/>
              <a:t>）</a:t>
            </a:r>
            <a:r>
              <a:rPr lang="zh-CN" altLang="en-US" sz="2000" b="1" smtClean="0"/>
              <a:t>时间：节假日。</a:t>
            </a:r>
          </a:p>
          <a:p>
            <a:pPr eaLnBrk="1" hangingPunct="1">
              <a:lnSpc>
                <a:spcPct val="80000"/>
              </a:lnSpc>
              <a:buFontTx/>
              <a:buNone/>
            </a:pPr>
            <a:r>
              <a:rPr lang="zh-CN" altLang="en-US" sz="2000" b="1" smtClean="0"/>
              <a:t>     （</a:t>
            </a:r>
            <a:r>
              <a:rPr lang="en-US" altLang="zh-CN" sz="2000" b="1" smtClean="0"/>
              <a:t>4</a:t>
            </a:r>
            <a:r>
              <a:rPr lang="zh-CN" altLang="en-US" sz="2000" b="1" smtClean="0"/>
              <a:t>）标准</a:t>
            </a:r>
          </a:p>
          <a:p>
            <a:pPr eaLnBrk="1" hangingPunct="1">
              <a:lnSpc>
                <a:spcPct val="80000"/>
              </a:lnSpc>
              <a:buFontTx/>
              <a:buNone/>
            </a:pPr>
            <a:r>
              <a:rPr lang="zh-CN" altLang="en-US" sz="2000" b="1" smtClean="0"/>
              <a:t>       单位差旅报销标准高于国家标准，或实际执行时超标准；</a:t>
            </a:r>
          </a:p>
          <a:p>
            <a:pPr eaLnBrk="1" hangingPunct="1">
              <a:lnSpc>
                <a:spcPct val="80000"/>
              </a:lnSpc>
              <a:buFontTx/>
              <a:buNone/>
            </a:pPr>
            <a:r>
              <a:rPr lang="zh-CN" altLang="en-US" sz="2000" b="1" smtClean="0"/>
              <a:t>     （</a:t>
            </a:r>
            <a:r>
              <a:rPr lang="en-US" altLang="zh-CN" sz="2000" b="1" smtClean="0"/>
              <a:t>5</a:t>
            </a:r>
            <a:r>
              <a:rPr lang="zh-CN" altLang="en-US" sz="2000" b="1" smtClean="0"/>
              <a:t>）报销：长期借支差旅费不报销；不能一人一事一报，团队成员</a:t>
            </a:r>
          </a:p>
          <a:p>
            <a:pPr eaLnBrk="1" hangingPunct="1">
              <a:lnSpc>
                <a:spcPct val="80000"/>
              </a:lnSpc>
              <a:buFontTx/>
              <a:buNone/>
            </a:pPr>
            <a:r>
              <a:rPr lang="zh-CN" altLang="en-US" sz="2000" b="1" smtClean="0"/>
              <a:t>      集中有一人批量报销；签批手续不全无报销事由或标注的事由与任务</a:t>
            </a:r>
          </a:p>
          <a:p>
            <a:pPr eaLnBrk="1" hangingPunct="1">
              <a:lnSpc>
                <a:spcPct val="80000"/>
              </a:lnSpc>
              <a:buFontTx/>
              <a:buNone/>
            </a:pPr>
            <a:r>
              <a:rPr lang="zh-CN" altLang="en-US" sz="2000" b="1" smtClean="0"/>
              <a:t>     无关等</a:t>
            </a:r>
            <a:r>
              <a:rPr lang="en-US" altLang="zh-CN" sz="2000" b="1" smtClean="0"/>
              <a:t>;</a:t>
            </a:r>
            <a:r>
              <a:rPr lang="zh-CN" altLang="en-US" sz="2000" b="1" smtClean="0"/>
              <a:t>票据不合规，多张连号</a:t>
            </a:r>
            <a:r>
              <a:rPr lang="en-US" altLang="zh-CN" sz="2000" b="1" smtClean="0"/>
              <a:t>,</a:t>
            </a:r>
            <a:r>
              <a:rPr lang="zh-CN" altLang="en-US" sz="2000" b="1" smtClean="0"/>
              <a:t>假票或作废票据，票据开具形式与内</a:t>
            </a:r>
          </a:p>
          <a:p>
            <a:pPr eaLnBrk="1" hangingPunct="1">
              <a:lnSpc>
                <a:spcPct val="80000"/>
              </a:lnSpc>
              <a:buFontTx/>
              <a:buNone/>
            </a:pPr>
            <a:r>
              <a:rPr lang="zh-CN" altLang="en-US" sz="2000" b="1" smtClean="0"/>
              <a:t>     容不规范</a:t>
            </a:r>
            <a:r>
              <a:rPr lang="en-US" altLang="zh-CN" sz="2000" b="1" smtClean="0"/>
              <a:t>;</a:t>
            </a:r>
            <a:endParaRPr lang="zh-CN" altLang="en-US" sz="2000" b="1" smtClean="0"/>
          </a:p>
          <a:p>
            <a:pPr eaLnBrk="1" hangingPunct="1">
              <a:lnSpc>
                <a:spcPct val="80000"/>
              </a:lnSpc>
              <a:buFontTx/>
              <a:buNone/>
            </a:pPr>
            <a:r>
              <a:rPr lang="zh-CN" altLang="en-US" sz="2000" b="1" smtClean="0"/>
              <a:t>     （</a:t>
            </a:r>
            <a:r>
              <a:rPr lang="en-US" altLang="zh-CN" sz="2000" b="1" smtClean="0"/>
              <a:t>6</a:t>
            </a:r>
            <a:r>
              <a:rPr lang="zh-CN" altLang="en-US" sz="2000" b="1" smtClean="0"/>
              <a:t>）私车费用（含汽柴油、保险、修车费）；</a:t>
            </a:r>
          </a:p>
          <a:p>
            <a:pPr eaLnBrk="1" hangingPunct="1">
              <a:lnSpc>
                <a:spcPct val="80000"/>
              </a:lnSpc>
              <a:buFontTx/>
              <a:buNone/>
            </a:pPr>
            <a:r>
              <a:rPr lang="zh-CN" altLang="en-US" sz="2000" b="1" smtClean="0"/>
              <a:t>     （</a:t>
            </a:r>
            <a:r>
              <a:rPr lang="en-US" altLang="zh-CN" sz="2000" b="1" smtClean="0"/>
              <a:t>7</a:t>
            </a:r>
            <a:r>
              <a:rPr lang="zh-CN" altLang="en-US" sz="2000" b="1" smtClean="0"/>
              <a:t>）采用包干方式报账的，额外报销包干范围内费用，以及扩大开支范围。</a:t>
            </a: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9026" name="Rectangle 2"/>
          <p:cNvSpPr>
            <a:spLocks noGrp="1" noChangeArrowheads="1"/>
          </p:cNvSpPr>
          <p:nvPr>
            <p:ph type="title"/>
          </p:nvPr>
        </p:nvSpPr>
        <p:spPr/>
        <p:txBody>
          <a:bodyPr/>
          <a:lstStyle/>
          <a:p>
            <a:pPr eaLnBrk="1" hangingPunct="1">
              <a:defRPr/>
            </a:pPr>
            <a:r>
              <a:rPr lang="zh-CN" altLang="en-US" sz="4000" smtClean="0"/>
              <a:t>一、预算执行阶段</a:t>
            </a:r>
          </a:p>
        </p:txBody>
      </p:sp>
      <p:sp>
        <p:nvSpPr>
          <p:cNvPr id="26626" name="Rectangle 3"/>
          <p:cNvSpPr>
            <a:spLocks noGrp="1" noChangeArrowheads="1"/>
          </p:cNvSpPr>
          <p:nvPr>
            <p:ph type="body" idx="1"/>
          </p:nvPr>
        </p:nvSpPr>
        <p:spPr/>
        <p:txBody>
          <a:bodyPr/>
          <a:lstStyle/>
          <a:p>
            <a:pPr eaLnBrk="1" hangingPunct="1">
              <a:lnSpc>
                <a:spcPct val="80000"/>
              </a:lnSpc>
            </a:pPr>
            <a:r>
              <a:rPr lang="zh-CN" altLang="en-US" sz="3600" b="1" smtClean="0"/>
              <a:t>会议费</a:t>
            </a:r>
          </a:p>
          <a:p>
            <a:pPr eaLnBrk="1" hangingPunct="1">
              <a:lnSpc>
                <a:spcPct val="80000"/>
              </a:lnSpc>
            </a:pPr>
            <a:r>
              <a:rPr lang="zh-CN" altLang="en-US" sz="2800" smtClean="0"/>
              <a:t>     （</a:t>
            </a:r>
            <a:r>
              <a:rPr lang="en-US" altLang="zh-CN" sz="2800" smtClean="0"/>
              <a:t>1</a:t>
            </a:r>
            <a:r>
              <a:rPr lang="zh-CN" altLang="en-US" sz="2800" smtClean="0"/>
              <a:t>）</a:t>
            </a:r>
            <a:r>
              <a:rPr lang="zh-CN" altLang="en-US" sz="2400" b="1" smtClean="0"/>
              <a:t>会议内容与任务不符。</a:t>
            </a:r>
          </a:p>
          <a:p>
            <a:pPr eaLnBrk="1" hangingPunct="1">
              <a:lnSpc>
                <a:spcPct val="80000"/>
              </a:lnSpc>
              <a:buFontTx/>
              <a:buNone/>
            </a:pPr>
            <a:r>
              <a:rPr lang="zh-CN" altLang="en-US" sz="2800" smtClean="0"/>
              <a:t>         （</a:t>
            </a:r>
            <a:r>
              <a:rPr lang="en-US" altLang="zh-CN" sz="2800" smtClean="0"/>
              <a:t>2</a:t>
            </a:r>
            <a:r>
              <a:rPr lang="zh-CN" altLang="en-US" sz="2800" smtClean="0"/>
              <a:t>）</a:t>
            </a:r>
            <a:r>
              <a:rPr lang="zh-CN" altLang="en-US" sz="2400" b="1" smtClean="0"/>
              <a:t>会议费的支撑依据：无参会人员名单、会议通知、结算清单和会议纪要等。</a:t>
            </a:r>
          </a:p>
          <a:p>
            <a:pPr eaLnBrk="1" hangingPunct="1">
              <a:lnSpc>
                <a:spcPct val="80000"/>
              </a:lnSpc>
              <a:buFontTx/>
              <a:buNone/>
            </a:pPr>
            <a:r>
              <a:rPr lang="zh-CN" altLang="en-US" sz="2800" smtClean="0"/>
              <a:t>         （</a:t>
            </a:r>
            <a:r>
              <a:rPr lang="en-US" altLang="zh-CN" sz="2800" smtClean="0"/>
              <a:t>3</a:t>
            </a:r>
            <a:r>
              <a:rPr lang="zh-CN" altLang="en-US" sz="2800" smtClean="0"/>
              <a:t>）</a:t>
            </a:r>
            <a:r>
              <a:rPr lang="zh-CN" altLang="en-US" sz="2400" b="1" smtClean="0"/>
              <a:t>标准：超人均</a:t>
            </a:r>
            <a:r>
              <a:rPr lang="en-US" altLang="zh-CN" sz="2400" b="1" smtClean="0"/>
              <a:t>400</a:t>
            </a:r>
            <a:r>
              <a:rPr lang="zh-CN" altLang="en-US" sz="2400" b="1" smtClean="0"/>
              <a:t>元</a:t>
            </a:r>
            <a:r>
              <a:rPr lang="en-US" altLang="zh-CN" sz="2400" b="1" smtClean="0"/>
              <a:t>/</a:t>
            </a:r>
            <a:r>
              <a:rPr lang="zh-CN" altLang="en-US" sz="2400" b="1" smtClean="0"/>
              <a:t>天标准。</a:t>
            </a:r>
          </a:p>
          <a:p>
            <a:pPr eaLnBrk="1" hangingPunct="1">
              <a:lnSpc>
                <a:spcPct val="80000"/>
              </a:lnSpc>
              <a:buFontTx/>
              <a:buNone/>
            </a:pPr>
            <a:r>
              <a:rPr lang="zh-CN" altLang="en-US" sz="2800" smtClean="0"/>
              <a:t>         （</a:t>
            </a:r>
            <a:r>
              <a:rPr lang="en-US" altLang="zh-CN" sz="2800" smtClean="0"/>
              <a:t>4</a:t>
            </a:r>
            <a:r>
              <a:rPr lang="zh-CN" altLang="en-US" sz="2800" smtClean="0"/>
              <a:t>）</a:t>
            </a:r>
            <a:r>
              <a:rPr lang="zh-CN" altLang="en-US" sz="2400" b="1" smtClean="0"/>
              <a:t>费用构成：搭车消费，领取礼品、娱乐消费，领取消费券或现金抵用券。</a:t>
            </a:r>
          </a:p>
          <a:p>
            <a:pPr eaLnBrk="1" hangingPunct="1">
              <a:lnSpc>
                <a:spcPct val="80000"/>
              </a:lnSpc>
              <a:buFontTx/>
              <a:buNone/>
            </a:pPr>
            <a:r>
              <a:rPr lang="zh-CN" altLang="en-US" sz="2800" smtClean="0"/>
              <a:t>         （</a:t>
            </a:r>
            <a:r>
              <a:rPr lang="en-US" altLang="zh-CN" sz="2800" smtClean="0"/>
              <a:t>5</a:t>
            </a:r>
            <a:r>
              <a:rPr lang="zh-CN" altLang="en-US" sz="2800" smtClean="0"/>
              <a:t>）</a:t>
            </a:r>
            <a:r>
              <a:rPr lang="zh-CN" altLang="en-US" sz="2400" b="1" smtClean="0"/>
              <a:t>结算：不能一次一结，集中支出、一张报销票据对应多次消费，并且支出收益对象不仅单个课题。</a:t>
            </a:r>
          </a:p>
          <a:p>
            <a:pPr eaLnBrk="1" hangingPunct="1">
              <a:lnSpc>
                <a:spcPct val="80000"/>
              </a:lnSpc>
              <a:buFontTx/>
              <a:buNone/>
            </a:pPr>
            <a:r>
              <a:rPr lang="zh-CN" altLang="en-US" sz="2800" smtClean="0"/>
              <a:t>         （</a:t>
            </a:r>
            <a:r>
              <a:rPr lang="en-US" altLang="zh-CN" sz="2800" smtClean="0"/>
              <a:t>6</a:t>
            </a:r>
            <a:r>
              <a:rPr lang="zh-CN" altLang="en-US" sz="2800" smtClean="0"/>
              <a:t>）</a:t>
            </a:r>
            <a:r>
              <a:rPr lang="zh-CN" altLang="en-US" sz="2400" b="1" smtClean="0"/>
              <a:t>地点：非政府采购定点，旅游地等。</a:t>
            </a:r>
          </a:p>
          <a:p>
            <a:pPr eaLnBrk="1" hangingPunct="1">
              <a:lnSpc>
                <a:spcPct val="80000"/>
              </a:lnSpc>
              <a:buFontTx/>
              <a:buNone/>
            </a:pPr>
            <a:r>
              <a:rPr lang="zh-CN" altLang="en-US" sz="2800" smtClean="0"/>
              <a:t>         （</a:t>
            </a:r>
            <a:r>
              <a:rPr lang="en-US" altLang="zh-CN" sz="2800" smtClean="0"/>
              <a:t>7</a:t>
            </a:r>
            <a:r>
              <a:rPr lang="zh-CN" altLang="en-US" sz="2800" smtClean="0"/>
              <a:t>）</a:t>
            </a:r>
            <a:r>
              <a:rPr lang="zh-CN" altLang="en-US" sz="2400" b="1" smtClean="0"/>
              <a:t>与会议咨询的专家咨询费支出信息相矛盾。</a:t>
            </a:r>
          </a:p>
          <a:p>
            <a:pPr eaLnBrk="1" hangingPunct="1">
              <a:lnSpc>
                <a:spcPct val="80000"/>
              </a:lnSpc>
            </a:pPr>
            <a:endParaRPr lang="en-US" altLang="zh-CN" sz="4400" b="1" smtClean="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0050" name="Rectangle 2"/>
          <p:cNvSpPr>
            <a:spLocks noGrp="1" noChangeArrowheads="1"/>
          </p:cNvSpPr>
          <p:nvPr>
            <p:ph type="title"/>
          </p:nvPr>
        </p:nvSpPr>
        <p:spPr/>
        <p:txBody>
          <a:bodyPr/>
          <a:lstStyle/>
          <a:p>
            <a:pPr eaLnBrk="1" hangingPunct="1">
              <a:defRPr/>
            </a:pPr>
            <a:r>
              <a:rPr lang="zh-CN" altLang="en-US" sz="4000" smtClean="0"/>
              <a:t>一、预算执行阶段</a:t>
            </a:r>
          </a:p>
        </p:txBody>
      </p:sp>
      <p:sp>
        <p:nvSpPr>
          <p:cNvPr id="27650" name="Rectangle 3"/>
          <p:cNvSpPr>
            <a:spLocks noGrp="1" noChangeArrowheads="1"/>
          </p:cNvSpPr>
          <p:nvPr>
            <p:ph type="body" idx="1"/>
          </p:nvPr>
        </p:nvSpPr>
        <p:spPr>
          <a:xfrm>
            <a:off x="468313" y="1628775"/>
            <a:ext cx="8229600" cy="4495800"/>
          </a:xfrm>
        </p:spPr>
        <p:txBody>
          <a:bodyPr/>
          <a:lstStyle/>
          <a:p>
            <a:pPr eaLnBrk="1" hangingPunct="1"/>
            <a:r>
              <a:rPr lang="zh-CN" altLang="en-US" b="1" smtClean="0">
                <a:solidFill>
                  <a:schemeClr val="accent2"/>
                </a:solidFill>
              </a:rPr>
              <a:t>燃料动力费</a:t>
            </a:r>
          </a:p>
          <a:p>
            <a:pPr eaLnBrk="1" hangingPunct="1"/>
            <a:endParaRPr lang="zh-CN" altLang="en-US" b="1" smtClean="0">
              <a:solidFill>
                <a:schemeClr val="accent2"/>
              </a:solidFill>
            </a:endParaRPr>
          </a:p>
          <a:p>
            <a:pPr eaLnBrk="1" hangingPunct="1">
              <a:buFontTx/>
              <a:buNone/>
            </a:pPr>
            <a:r>
              <a:rPr lang="zh-CN" altLang="en-US" sz="1800" smtClean="0"/>
              <a:t>            （</a:t>
            </a:r>
            <a:r>
              <a:rPr lang="en-US" altLang="zh-CN" sz="1800" smtClean="0"/>
              <a:t>1</a:t>
            </a:r>
            <a:r>
              <a:rPr lang="zh-CN" altLang="en-US" sz="1800" smtClean="0"/>
              <a:t>）单独计量</a:t>
            </a:r>
            <a:r>
              <a:rPr lang="en-US" altLang="zh-CN" sz="1800" smtClean="0"/>
              <a:t>\</a:t>
            </a:r>
            <a:r>
              <a:rPr lang="zh-CN" altLang="en-US" sz="1800" smtClean="0"/>
              <a:t>分摊依据、方法不合理，完全按照预算金额内部结转</a:t>
            </a:r>
          </a:p>
          <a:p>
            <a:pPr eaLnBrk="1" hangingPunct="1">
              <a:buFontTx/>
              <a:buNone/>
            </a:pPr>
            <a:r>
              <a:rPr lang="zh-CN" altLang="en-US" sz="1800" smtClean="0"/>
              <a:t>            （</a:t>
            </a:r>
            <a:r>
              <a:rPr lang="en-US" altLang="zh-CN" sz="1800" smtClean="0"/>
              <a:t>2</a:t>
            </a:r>
            <a:r>
              <a:rPr lang="zh-CN" altLang="en-US" sz="1800" smtClean="0"/>
              <a:t>）与大型仪器设备和科学装置相关</a:t>
            </a:r>
            <a:r>
              <a:rPr lang="en-US" altLang="zh-CN" sz="1800" smtClean="0"/>
              <a:t>\</a:t>
            </a:r>
            <a:r>
              <a:rPr lang="zh-CN" altLang="en-US" sz="1800" smtClean="0"/>
              <a:t>日常消耗</a:t>
            </a:r>
          </a:p>
          <a:p>
            <a:pPr eaLnBrk="1" hangingPunct="1">
              <a:buFontTx/>
              <a:buNone/>
            </a:pPr>
            <a:r>
              <a:rPr lang="zh-CN" altLang="en-US" sz="1800" smtClean="0"/>
              <a:t>            （</a:t>
            </a:r>
            <a:r>
              <a:rPr lang="en-US" altLang="zh-CN" sz="1800" smtClean="0"/>
              <a:t>3</a:t>
            </a:r>
            <a:r>
              <a:rPr lang="zh-CN" altLang="en-US" sz="1800" smtClean="0"/>
              <a:t>）专用的水电油汽（气）</a:t>
            </a:r>
          </a:p>
          <a:p>
            <a:pPr eaLnBrk="1" hangingPunct="1">
              <a:buFontTx/>
              <a:buNone/>
            </a:pPr>
            <a:r>
              <a:rPr lang="zh-CN" altLang="en-US" sz="1800" smtClean="0"/>
              <a:t>            （</a:t>
            </a:r>
            <a:r>
              <a:rPr lang="en-US" altLang="zh-CN" sz="1800" smtClean="0"/>
              <a:t>4</a:t>
            </a:r>
            <a:r>
              <a:rPr lang="zh-CN" altLang="en-US" sz="1800" smtClean="0"/>
              <a:t>）长期不结算，结题时集中结算。</a:t>
            </a:r>
          </a:p>
          <a:p>
            <a:pPr eaLnBrk="1" hangingPunct="1"/>
            <a:endParaRPr lang="en-US" altLang="zh-CN" b="1" smtClean="0">
              <a:solidFill>
                <a:schemeClr val="accent2"/>
              </a:solidFill>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1074" name="Rectangle 2"/>
          <p:cNvSpPr>
            <a:spLocks noGrp="1" noChangeArrowheads="1"/>
          </p:cNvSpPr>
          <p:nvPr>
            <p:ph type="title"/>
          </p:nvPr>
        </p:nvSpPr>
        <p:spPr/>
        <p:txBody>
          <a:bodyPr/>
          <a:lstStyle/>
          <a:p>
            <a:pPr eaLnBrk="1" hangingPunct="1">
              <a:defRPr/>
            </a:pPr>
            <a:r>
              <a:rPr lang="zh-CN" altLang="en-US" sz="4000" smtClean="0"/>
              <a:t>一、预算执行阶段</a:t>
            </a:r>
          </a:p>
        </p:txBody>
      </p:sp>
      <p:sp>
        <p:nvSpPr>
          <p:cNvPr id="28674" name="Rectangle 3"/>
          <p:cNvSpPr>
            <a:spLocks noGrp="1" noChangeArrowheads="1"/>
          </p:cNvSpPr>
          <p:nvPr>
            <p:ph type="body" idx="1"/>
          </p:nvPr>
        </p:nvSpPr>
        <p:spPr/>
        <p:txBody>
          <a:bodyPr/>
          <a:lstStyle/>
          <a:p>
            <a:pPr eaLnBrk="1" hangingPunct="1">
              <a:lnSpc>
                <a:spcPct val="80000"/>
              </a:lnSpc>
            </a:pPr>
            <a:r>
              <a:rPr lang="zh-CN" altLang="en-US" b="1" smtClean="0">
                <a:solidFill>
                  <a:schemeClr val="accent2"/>
                </a:solidFill>
              </a:rPr>
              <a:t>国际合作与交流费</a:t>
            </a:r>
          </a:p>
          <a:p>
            <a:pPr eaLnBrk="1" hangingPunct="1">
              <a:lnSpc>
                <a:spcPct val="80000"/>
              </a:lnSpc>
            </a:pPr>
            <a:endParaRPr lang="zh-CN" altLang="en-US" b="1" smtClean="0">
              <a:solidFill>
                <a:schemeClr val="accent2"/>
              </a:solidFill>
            </a:endParaRPr>
          </a:p>
          <a:p>
            <a:pPr eaLnBrk="1" hangingPunct="1">
              <a:lnSpc>
                <a:spcPct val="80000"/>
              </a:lnSpc>
              <a:buFontTx/>
              <a:buNone/>
            </a:pPr>
            <a:r>
              <a:rPr lang="zh-CN" altLang="en-US" sz="1800" smtClean="0"/>
              <a:t>            （</a:t>
            </a:r>
            <a:r>
              <a:rPr lang="en-US" altLang="zh-CN" sz="1800" smtClean="0"/>
              <a:t>1</a:t>
            </a:r>
            <a:r>
              <a:rPr lang="zh-CN" altLang="en-US" sz="1800" smtClean="0"/>
              <a:t>）交流目的国别与预算时比较，发生较大变化；</a:t>
            </a:r>
          </a:p>
          <a:p>
            <a:pPr eaLnBrk="1" hangingPunct="1">
              <a:lnSpc>
                <a:spcPct val="80000"/>
              </a:lnSpc>
              <a:buFontTx/>
              <a:buNone/>
            </a:pPr>
            <a:r>
              <a:rPr lang="zh-CN" altLang="en-US" sz="1800" smtClean="0"/>
              <a:t>            （</a:t>
            </a:r>
            <a:r>
              <a:rPr lang="en-US" altLang="zh-CN" sz="1800" smtClean="0"/>
              <a:t>2</a:t>
            </a:r>
            <a:r>
              <a:rPr lang="zh-CN" altLang="en-US" sz="1800" smtClean="0"/>
              <a:t>）非项目组人员出国；</a:t>
            </a:r>
          </a:p>
          <a:p>
            <a:pPr eaLnBrk="1" hangingPunct="1">
              <a:lnSpc>
                <a:spcPct val="80000"/>
              </a:lnSpc>
              <a:buFontTx/>
              <a:buNone/>
            </a:pPr>
            <a:r>
              <a:rPr lang="zh-CN" altLang="en-US" sz="1800" smtClean="0"/>
              <a:t>            （</a:t>
            </a:r>
            <a:r>
              <a:rPr lang="en-US" altLang="zh-CN" sz="1800" smtClean="0"/>
              <a:t>3</a:t>
            </a:r>
            <a:r>
              <a:rPr lang="zh-CN" altLang="en-US" sz="1800" smtClean="0"/>
              <a:t>）出国手续不全，以私人护照出国；</a:t>
            </a:r>
          </a:p>
          <a:p>
            <a:pPr eaLnBrk="1" hangingPunct="1">
              <a:lnSpc>
                <a:spcPct val="80000"/>
              </a:lnSpc>
              <a:buFontTx/>
              <a:buNone/>
            </a:pPr>
            <a:r>
              <a:rPr lang="zh-CN" altLang="en-US" sz="1800" smtClean="0"/>
              <a:t>            （</a:t>
            </a:r>
            <a:r>
              <a:rPr lang="en-US" altLang="zh-CN" sz="1800" smtClean="0"/>
              <a:t>4</a:t>
            </a:r>
            <a:r>
              <a:rPr lang="zh-CN" altLang="en-US" sz="1800" smtClean="0"/>
              <a:t>）延长在国外停留时间或扩大出访范围；</a:t>
            </a:r>
          </a:p>
          <a:p>
            <a:pPr eaLnBrk="1" hangingPunct="1">
              <a:lnSpc>
                <a:spcPct val="80000"/>
              </a:lnSpc>
              <a:buFontTx/>
              <a:buNone/>
            </a:pPr>
            <a:r>
              <a:rPr lang="zh-CN" altLang="en-US" sz="1800" smtClean="0"/>
              <a:t>            （</a:t>
            </a:r>
            <a:r>
              <a:rPr lang="en-US" altLang="zh-CN" sz="1800" smtClean="0"/>
              <a:t>5</a:t>
            </a:r>
            <a:r>
              <a:rPr lang="zh-CN" altLang="en-US" sz="1800" smtClean="0"/>
              <a:t>）出国任务与项目无关；</a:t>
            </a:r>
          </a:p>
          <a:p>
            <a:pPr eaLnBrk="1" hangingPunct="1">
              <a:lnSpc>
                <a:spcPct val="80000"/>
              </a:lnSpc>
              <a:buFontTx/>
              <a:buNone/>
            </a:pPr>
            <a:r>
              <a:rPr lang="zh-CN" altLang="en-US" sz="1800" smtClean="0"/>
              <a:t>            （</a:t>
            </a:r>
            <a:r>
              <a:rPr lang="en-US" altLang="zh-CN" sz="1800" smtClean="0"/>
              <a:t>6</a:t>
            </a:r>
            <a:r>
              <a:rPr lang="zh-CN" altLang="en-US" sz="1800" smtClean="0"/>
              <a:t>）通过商务旅游公司组织的出国，证明其合理性的资料不充分；</a:t>
            </a:r>
          </a:p>
          <a:p>
            <a:pPr eaLnBrk="1" hangingPunct="1">
              <a:lnSpc>
                <a:spcPct val="80000"/>
              </a:lnSpc>
              <a:buFontTx/>
              <a:buNone/>
            </a:pPr>
            <a:r>
              <a:rPr lang="zh-CN" altLang="en-US" sz="1800" smtClean="0"/>
              <a:t>            （</a:t>
            </a:r>
            <a:r>
              <a:rPr lang="en-US" altLang="zh-CN" sz="1800" smtClean="0"/>
              <a:t>7</a:t>
            </a:r>
            <a:r>
              <a:rPr lang="zh-CN" altLang="en-US" sz="1800" smtClean="0"/>
              <a:t>）外国专家来华的目的、人选与项目的相关性不足，程序不合理；</a:t>
            </a:r>
          </a:p>
          <a:p>
            <a:pPr eaLnBrk="1" hangingPunct="1">
              <a:lnSpc>
                <a:spcPct val="80000"/>
              </a:lnSpc>
              <a:buFontTx/>
              <a:buNone/>
            </a:pPr>
            <a:r>
              <a:rPr lang="zh-CN" altLang="en-US" sz="1800" smtClean="0"/>
              <a:t>            （</a:t>
            </a:r>
            <a:r>
              <a:rPr lang="en-US" altLang="zh-CN" sz="1800" smtClean="0"/>
              <a:t>8</a:t>
            </a:r>
            <a:r>
              <a:rPr lang="zh-CN" altLang="en-US" sz="1800" smtClean="0"/>
              <a:t>）超规模组团、超标准开支；</a:t>
            </a:r>
          </a:p>
          <a:p>
            <a:pPr eaLnBrk="1" hangingPunct="1">
              <a:lnSpc>
                <a:spcPct val="80000"/>
              </a:lnSpc>
              <a:buFontTx/>
              <a:buNone/>
            </a:pPr>
            <a:r>
              <a:rPr lang="zh-CN" altLang="en-US" sz="1800" smtClean="0"/>
              <a:t>            （</a:t>
            </a:r>
            <a:r>
              <a:rPr lang="en-US" altLang="zh-CN" sz="1800" smtClean="0"/>
              <a:t>9</a:t>
            </a:r>
            <a:r>
              <a:rPr lang="zh-CN" altLang="en-US" sz="1800" smtClean="0"/>
              <a:t>）与会议费、差旅费的界限不清；</a:t>
            </a:r>
          </a:p>
          <a:p>
            <a:pPr eaLnBrk="1" hangingPunct="1">
              <a:lnSpc>
                <a:spcPct val="80000"/>
              </a:lnSpc>
              <a:buFontTx/>
              <a:buNone/>
            </a:pPr>
            <a:r>
              <a:rPr lang="zh-CN" altLang="en-US" sz="1800" smtClean="0"/>
              <a:t>            （</a:t>
            </a:r>
            <a:r>
              <a:rPr lang="en-US" altLang="zh-CN" sz="1800" smtClean="0"/>
              <a:t>10</a:t>
            </a:r>
            <a:r>
              <a:rPr lang="zh-CN" altLang="en-US" sz="1800" smtClean="0"/>
              <a:t>）结余大额出国费，并在后续支出中安排出国计划；</a:t>
            </a:r>
          </a:p>
          <a:p>
            <a:pPr eaLnBrk="1" hangingPunct="1">
              <a:lnSpc>
                <a:spcPct val="80000"/>
              </a:lnSpc>
              <a:buFontTx/>
              <a:buNone/>
            </a:pPr>
            <a:r>
              <a:rPr lang="zh-CN" altLang="en-US" sz="1800" smtClean="0"/>
              <a:t>            （</a:t>
            </a:r>
            <a:r>
              <a:rPr lang="en-US" altLang="zh-CN" sz="1800" smtClean="0"/>
              <a:t>11</a:t>
            </a:r>
            <a:r>
              <a:rPr lang="zh-CN" altLang="en-US" sz="1800" smtClean="0"/>
              <a:t>）搭车报销应个人承担的费用；</a:t>
            </a:r>
          </a:p>
          <a:p>
            <a:pPr eaLnBrk="1" hangingPunct="1">
              <a:lnSpc>
                <a:spcPct val="80000"/>
              </a:lnSpc>
              <a:buFontTx/>
              <a:buNone/>
            </a:pPr>
            <a:r>
              <a:rPr lang="zh-CN" altLang="en-US" sz="1800" smtClean="0"/>
              <a:t>            （</a:t>
            </a:r>
            <a:r>
              <a:rPr lang="en-US" altLang="zh-CN" sz="1800" smtClean="0"/>
              <a:t>12</a:t>
            </a:r>
            <a:r>
              <a:rPr lang="zh-CN" altLang="en-US" sz="1800" smtClean="0"/>
              <a:t>）采用包干方式报销的，仍报销包干范围内支出。</a:t>
            </a:r>
          </a:p>
          <a:p>
            <a:pPr eaLnBrk="1" hangingPunct="1">
              <a:lnSpc>
                <a:spcPct val="80000"/>
              </a:lnSpc>
              <a:buFontTx/>
              <a:buNone/>
            </a:pPr>
            <a:endParaRPr lang="en-US" altLang="zh-CN" sz="1800" smtClean="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2098" name="Rectangle 2"/>
          <p:cNvSpPr>
            <a:spLocks noGrp="1" noChangeArrowheads="1"/>
          </p:cNvSpPr>
          <p:nvPr>
            <p:ph type="title"/>
          </p:nvPr>
        </p:nvSpPr>
        <p:spPr/>
        <p:txBody>
          <a:bodyPr/>
          <a:lstStyle/>
          <a:p>
            <a:pPr eaLnBrk="1" hangingPunct="1">
              <a:defRPr/>
            </a:pPr>
            <a:r>
              <a:rPr lang="zh-CN" altLang="en-US" sz="4000" smtClean="0"/>
              <a:t>一、预算执行阶段</a:t>
            </a:r>
          </a:p>
        </p:txBody>
      </p:sp>
      <p:sp>
        <p:nvSpPr>
          <p:cNvPr id="29698" name="Rectangle 3"/>
          <p:cNvSpPr>
            <a:spLocks noGrp="1" noChangeArrowheads="1"/>
          </p:cNvSpPr>
          <p:nvPr>
            <p:ph type="body" idx="1"/>
          </p:nvPr>
        </p:nvSpPr>
        <p:spPr/>
        <p:txBody>
          <a:bodyPr/>
          <a:lstStyle/>
          <a:p>
            <a:pPr eaLnBrk="1" hangingPunct="1"/>
            <a:r>
              <a:rPr lang="zh-CN" altLang="en-US" sz="2800" b="1" smtClean="0">
                <a:solidFill>
                  <a:schemeClr val="accent2"/>
                </a:solidFill>
              </a:rPr>
              <a:t>出版</a:t>
            </a:r>
            <a:r>
              <a:rPr lang="en-US" altLang="zh-CN" sz="2800" b="1" smtClean="0">
                <a:solidFill>
                  <a:schemeClr val="accent2"/>
                </a:solidFill>
              </a:rPr>
              <a:t>/</a:t>
            </a:r>
            <a:r>
              <a:rPr lang="zh-CN" altLang="en-US" sz="2800" b="1" smtClean="0">
                <a:solidFill>
                  <a:schemeClr val="accent2"/>
                </a:solidFill>
              </a:rPr>
              <a:t>文献</a:t>
            </a:r>
            <a:r>
              <a:rPr lang="en-US" altLang="zh-CN" sz="2800" b="1" smtClean="0">
                <a:solidFill>
                  <a:schemeClr val="accent2"/>
                </a:solidFill>
              </a:rPr>
              <a:t>/</a:t>
            </a:r>
            <a:r>
              <a:rPr lang="zh-CN" altLang="en-US" sz="2800" b="1" smtClean="0">
                <a:solidFill>
                  <a:schemeClr val="accent2"/>
                </a:solidFill>
              </a:rPr>
              <a:t>信息传播</a:t>
            </a:r>
            <a:r>
              <a:rPr lang="en-US" altLang="zh-CN" sz="2800" b="1" smtClean="0">
                <a:solidFill>
                  <a:schemeClr val="accent2"/>
                </a:solidFill>
              </a:rPr>
              <a:t>/</a:t>
            </a:r>
            <a:r>
              <a:rPr lang="zh-CN" altLang="en-US" sz="2800" b="1" smtClean="0">
                <a:solidFill>
                  <a:schemeClr val="accent2"/>
                </a:solidFill>
              </a:rPr>
              <a:t>知识产权事务费</a:t>
            </a:r>
          </a:p>
          <a:p>
            <a:pPr eaLnBrk="1" hangingPunct="1"/>
            <a:r>
              <a:rPr lang="zh-CN" altLang="en-US" sz="2000" smtClean="0"/>
              <a:t>       （</a:t>
            </a:r>
            <a:r>
              <a:rPr lang="en-US" altLang="zh-CN" sz="2000" smtClean="0"/>
              <a:t>1</a:t>
            </a:r>
            <a:r>
              <a:rPr lang="zh-CN" altLang="en-US" sz="2000" smtClean="0"/>
              <a:t>）时间：课题刚启动就发生专利费、论文发表费等；</a:t>
            </a:r>
          </a:p>
          <a:p>
            <a:pPr eaLnBrk="1" hangingPunct="1">
              <a:buFontTx/>
              <a:buNone/>
            </a:pPr>
            <a:r>
              <a:rPr lang="zh-CN" altLang="en-US" sz="2000" smtClean="0"/>
              <a:t>            （</a:t>
            </a:r>
            <a:r>
              <a:rPr lang="en-US" altLang="zh-CN" sz="2000" smtClean="0"/>
              <a:t>2</a:t>
            </a:r>
            <a:r>
              <a:rPr lang="zh-CN" altLang="en-US" sz="2000" smtClean="0"/>
              <a:t>）不合理分摊标注有多种经费来源支持的论文、专著费用；</a:t>
            </a:r>
          </a:p>
          <a:p>
            <a:pPr eaLnBrk="1" hangingPunct="1">
              <a:buFontTx/>
              <a:buNone/>
            </a:pPr>
            <a:r>
              <a:rPr lang="zh-CN" altLang="en-US" sz="2000" smtClean="0"/>
              <a:t>            （</a:t>
            </a:r>
            <a:r>
              <a:rPr lang="en-US" altLang="zh-CN" sz="2000" smtClean="0"/>
              <a:t>3</a:t>
            </a:r>
            <a:r>
              <a:rPr lang="zh-CN" altLang="en-US" sz="2000" smtClean="0"/>
              <a:t>）超范围开支日常办公用品、办公软件、手机通讯和专利维护费；</a:t>
            </a:r>
          </a:p>
          <a:p>
            <a:pPr eaLnBrk="1" hangingPunct="1">
              <a:buFontTx/>
              <a:buNone/>
            </a:pPr>
            <a:r>
              <a:rPr lang="zh-CN" altLang="en-US" sz="2000" smtClean="0"/>
              <a:t>            （</a:t>
            </a:r>
            <a:r>
              <a:rPr lang="en-US" altLang="zh-CN" sz="2000" smtClean="0"/>
              <a:t>4</a:t>
            </a:r>
            <a:r>
              <a:rPr lang="zh-CN" altLang="en-US" sz="2000" smtClean="0"/>
              <a:t>）超项目周期列支数据库使用授权费等；</a:t>
            </a:r>
          </a:p>
          <a:p>
            <a:pPr eaLnBrk="1" hangingPunct="1">
              <a:buFontTx/>
              <a:buNone/>
            </a:pPr>
            <a:r>
              <a:rPr lang="zh-CN" altLang="en-US" sz="2000" smtClean="0"/>
              <a:t>            （</a:t>
            </a:r>
            <a:r>
              <a:rPr lang="en-US" altLang="zh-CN" sz="2000" smtClean="0"/>
              <a:t>5</a:t>
            </a:r>
            <a:r>
              <a:rPr lang="zh-CN" altLang="en-US" sz="2000" smtClean="0"/>
              <a:t>）大额的打字、复印、装订费不合理，无合格票据；</a:t>
            </a:r>
          </a:p>
          <a:p>
            <a:pPr eaLnBrk="1" hangingPunct="1">
              <a:buFontTx/>
              <a:buNone/>
            </a:pPr>
            <a:r>
              <a:rPr lang="zh-CN" altLang="en-US" sz="2000" smtClean="0"/>
              <a:t>            （</a:t>
            </a:r>
            <a:r>
              <a:rPr lang="en-US" altLang="zh-CN" sz="2000" smtClean="0"/>
              <a:t>6</a:t>
            </a:r>
            <a:r>
              <a:rPr lang="zh-CN" altLang="en-US" sz="2000" smtClean="0"/>
              <a:t>）专著出版合同长期不执行，并申报为后续支出；</a:t>
            </a:r>
          </a:p>
          <a:p>
            <a:pPr eaLnBrk="1" hangingPunct="1">
              <a:buFontTx/>
              <a:buNone/>
            </a:pPr>
            <a:r>
              <a:rPr lang="zh-CN" altLang="en-US" sz="2000" smtClean="0"/>
              <a:t>            （</a:t>
            </a:r>
            <a:r>
              <a:rPr lang="en-US" altLang="zh-CN" sz="2000" smtClean="0"/>
              <a:t>7</a:t>
            </a:r>
            <a:r>
              <a:rPr lang="zh-CN" altLang="en-US" sz="2000" smtClean="0"/>
              <a:t>）自主开发的软件开发费列支渠道不准确；外委的软件开发业务费用明显偏高，大额软件开发和购买无合同。</a:t>
            </a:r>
          </a:p>
          <a:p>
            <a:pPr eaLnBrk="1" hangingPunct="1">
              <a:buFontTx/>
              <a:buNone/>
            </a:pPr>
            <a:endParaRPr lang="zh-CN" altLang="en-US" sz="2000" smtClean="0"/>
          </a:p>
          <a:p>
            <a:pPr eaLnBrk="1" hangingPunct="1"/>
            <a:endParaRPr lang="en-US" altLang="zh-CN" sz="3600" smtClean="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22" name="Rectangle 2"/>
          <p:cNvSpPr>
            <a:spLocks noGrp="1" noChangeArrowheads="1"/>
          </p:cNvSpPr>
          <p:nvPr>
            <p:ph type="title"/>
          </p:nvPr>
        </p:nvSpPr>
        <p:spPr/>
        <p:txBody>
          <a:bodyPr/>
          <a:lstStyle/>
          <a:p>
            <a:pPr eaLnBrk="1" hangingPunct="1">
              <a:defRPr/>
            </a:pPr>
            <a:r>
              <a:rPr lang="zh-CN" altLang="en-US" sz="4000" smtClean="0"/>
              <a:t>一、预算执行阶段</a:t>
            </a:r>
          </a:p>
        </p:txBody>
      </p:sp>
      <p:sp>
        <p:nvSpPr>
          <p:cNvPr id="30722" name="Rectangle 3"/>
          <p:cNvSpPr>
            <a:spLocks noGrp="1" noChangeArrowheads="1"/>
          </p:cNvSpPr>
          <p:nvPr>
            <p:ph type="body" idx="1"/>
          </p:nvPr>
        </p:nvSpPr>
        <p:spPr/>
        <p:txBody>
          <a:bodyPr/>
          <a:lstStyle/>
          <a:p>
            <a:pPr eaLnBrk="1" hangingPunct="1">
              <a:lnSpc>
                <a:spcPct val="80000"/>
              </a:lnSpc>
            </a:pPr>
            <a:r>
              <a:rPr lang="zh-CN" altLang="en-US" sz="2400" b="1" smtClean="0">
                <a:solidFill>
                  <a:schemeClr val="accent1"/>
                </a:solidFill>
              </a:rPr>
              <a:t>劳务费与专家咨询费</a:t>
            </a:r>
          </a:p>
          <a:p>
            <a:pPr eaLnBrk="1" hangingPunct="1">
              <a:lnSpc>
                <a:spcPct val="80000"/>
              </a:lnSpc>
              <a:buFontTx/>
              <a:buNone/>
            </a:pPr>
            <a:r>
              <a:rPr lang="zh-CN" altLang="en-US" sz="1600" smtClean="0"/>
              <a:t>         </a:t>
            </a:r>
            <a:r>
              <a:rPr lang="zh-CN" altLang="en-US" sz="1800" smtClean="0"/>
              <a:t>（</a:t>
            </a:r>
            <a:r>
              <a:rPr lang="en-US" altLang="zh-CN" sz="1800" smtClean="0"/>
              <a:t>1</a:t>
            </a:r>
            <a:r>
              <a:rPr lang="zh-CN" altLang="en-US" sz="1800" smtClean="0"/>
              <a:t>）对象：</a:t>
            </a:r>
          </a:p>
          <a:p>
            <a:pPr eaLnBrk="1" hangingPunct="1">
              <a:lnSpc>
                <a:spcPct val="80000"/>
              </a:lnSpc>
              <a:buFontTx/>
              <a:buNone/>
            </a:pPr>
            <a:r>
              <a:rPr lang="zh-CN" altLang="en-US" sz="1800" smtClean="0"/>
              <a:t>           个人，包括学生、临时聘用、优秀毕业生；非课题组的专家。部分返聘专</a:t>
            </a:r>
          </a:p>
          <a:p>
            <a:pPr eaLnBrk="1" hangingPunct="1">
              <a:lnSpc>
                <a:spcPct val="80000"/>
              </a:lnSpc>
              <a:buFontTx/>
              <a:buNone/>
            </a:pPr>
            <a:r>
              <a:rPr lang="zh-CN" altLang="en-US" sz="1800" smtClean="0"/>
              <a:t>    家既长年领取劳务费又领取专家费。</a:t>
            </a:r>
          </a:p>
          <a:p>
            <a:pPr eaLnBrk="1" hangingPunct="1">
              <a:lnSpc>
                <a:spcPct val="80000"/>
              </a:lnSpc>
              <a:buFontTx/>
              <a:buNone/>
            </a:pPr>
            <a:r>
              <a:rPr lang="zh-CN" altLang="en-US" sz="1800" smtClean="0"/>
              <a:t>         （</a:t>
            </a:r>
            <a:r>
              <a:rPr lang="en-US" altLang="zh-CN" sz="1800" smtClean="0"/>
              <a:t>2</a:t>
            </a:r>
            <a:r>
              <a:rPr lang="zh-CN" altLang="en-US" sz="1800" smtClean="0"/>
              <a:t>）领用或发放形式：</a:t>
            </a:r>
          </a:p>
          <a:p>
            <a:pPr eaLnBrk="1" hangingPunct="1">
              <a:lnSpc>
                <a:spcPct val="80000"/>
              </a:lnSpc>
              <a:buFontTx/>
              <a:buNone/>
            </a:pPr>
            <a:r>
              <a:rPr lang="zh-CN" altLang="en-US" sz="1800" smtClean="0"/>
              <a:t>           无领款人签字、代领、代签、一次性发放全年或多月劳务或咨询费；</a:t>
            </a:r>
          </a:p>
          <a:p>
            <a:pPr eaLnBrk="1" hangingPunct="1">
              <a:lnSpc>
                <a:spcPct val="80000"/>
              </a:lnSpc>
              <a:buFontTx/>
              <a:buNone/>
            </a:pPr>
            <a:r>
              <a:rPr lang="zh-CN" altLang="en-US" sz="1800" smtClean="0"/>
              <a:t>         （</a:t>
            </a:r>
            <a:r>
              <a:rPr lang="en-US" altLang="zh-CN" sz="1800" smtClean="0"/>
              <a:t>3</a:t>
            </a:r>
            <a:r>
              <a:rPr lang="zh-CN" altLang="en-US" sz="1800" smtClean="0"/>
              <a:t>）领款人信息：</a:t>
            </a:r>
          </a:p>
          <a:p>
            <a:pPr eaLnBrk="1" hangingPunct="1">
              <a:lnSpc>
                <a:spcPct val="80000"/>
              </a:lnSpc>
              <a:buFontTx/>
              <a:buNone/>
            </a:pPr>
            <a:r>
              <a:rPr lang="zh-CN" altLang="en-US" sz="1800" smtClean="0"/>
              <a:t>            劳务人员姓名、劳务内容、时间、身份信息及证明复印件、资格职称；专家人员单位、专业、资格等。信息不合常规、向公司支出劳务或咨询费。</a:t>
            </a:r>
          </a:p>
          <a:p>
            <a:pPr eaLnBrk="1" hangingPunct="1">
              <a:lnSpc>
                <a:spcPct val="80000"/>
              </a:lnSpc>
              <a:buFontTx/>
              <a:buNone/>
            </a:pPr>
            <a:r>
              <a:rPr lang="zh-CN" altLang="en-US" sz="1800" smtClean="0"/>
              <a:t>         （</a:t>
            </a:r>
            <a:r>
              <a:rPr lang="en-US" altLang="zh-CN" sz="1800" smtClean="0"/>
              <a:t>4</a:t>
            </a:r>
            <a:r>
              <a:rPr lang="zh-CN" altLang="en-US" sz="1800" smtClean="0"/>
              <a:t>）标准：</a:t>
            </a:r>
          </a:p>
          <a:p>
            <a:pPr eaLnBrk="1" hangingPunct="1">
              <a:lnSpc>
                <a:spcPct val="80000"/>
              </a:lnSpc>
              <a:buFontTx/>
              <a:buNone/>
            </a:pPr>
            <a:r>
              <a:rPr lang="zh-CN" altLang="en-US" sz="1800" smtClean="0"/>
              <a:t>           不符合当时当地的市场标准，咨询费超国家规定，会议咨询天数与相关会议信息不匹配。</a:t>
            </a:r>
          </a:p>
          <a:p>
            <a:pPr eaLnBrk="1" hangingPunct="1">
              <a:lnSpc>
                <a:spcPct val="80000"/>
              </a:lnSpc>
              <a:buFontTx/>
              <a:buNone/>
            </a:pPr>
            <a:r>
              <a:rPr lang="zh-CN" altLang="en-US" sz="1800" smtClean="0"/>
              <a:t>         （</a:t>
            </a:r>
            <a:r>
              <a:rPr lang="en-US" altLang="zh-CN" sz="1800" smtClean="0"/>
              <a:t>5</a:t>
            </a:r>
            <a:r>
              <a:rPr lang="zh-CN" altLang="en-US" sz="1800" smtClean="0"/>
              <a:t>）范围：</a:t>
            </a:r>
          </a:p>
          <a:p>
            <a:pPr eaLnBrk="1" hangingPunct="1">
              <a:lnSpc>
                <a:spcPct val="80000"/>
              </a:lnSpc>
              <a:buFontTx/>
              <a:buNone/>
            </a:pPr>
            <a:r>
              <a:rPr lang="zh-CN" altLang="en-US" sz="1800" smtClean="0"/>
              <a:t>           支出研究生培养费、博士后进站费；劳务人员福利费等。</a:t>
            </a:r>
          </a:p>
          <a:p>
            <a:pPr eaLnBrk="1" hangingPunct="1">
              <a:lnSpc>
                <a:spcPct val="80000"/>
              </a:lnSpc>
              <a:buFontTx/>
              <a:buNone/>
            </a:pPr>
            <a:endParaRPr lang="en-US" altLang="zh-CN" sz="1800" smtClean="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146" name="Rectangle 2"/>
          <p:cNvSpPr>
            <a:spLocks noGrp="1" noChangeArrowheads="1"/>
          </p:cNvSpPr>
          <p:nvPr>
            <p:ph type="title"/>
          </p:nvPr>
        </p:nvSpPr>
        <p:spPr/>
        <p:txBody>
          <a:bodyPr/>
          <a:lstStyle/>
          <a:p>
            <a:pPr eaLnBrk="1" hangingPunct="1">
              <a:defRPr/>
            </a:pPr>
            <a:r>
              <a:rPr lang="zh-CN" altLang="en-US" sz="4000" smtClean="0"/>
              <a:t>一、预算执行阶段</a:t>
            </a:r>
          </a:p>
        </p:txBody>
      </p:sp>
      <p:sp>
        <p:nvSpPr>
          <p:cNvPr id="31746" name="Rectangle 3"/>
          <p:cNvSpPr>
            <a:spLocks noGrp="1" noChangeArrowheads="1"/>
          </p:cNvSpPr>
          <p:nvPr>
            <p:ph type="body" idx="1"/>
          </p:nvPr>
        </p:nvSpPr>
        <p:spPr/>
        <p:txBody>
          <a:bodyPr/>
          <a:lstStyle/>
          <a:p>
            <a:pPr eaLnBrk="1" hangingPunct="1"/>
            <a:r>
              <a:rPr lang="zh-CN" altLang="en-US" b="1" smtClean="0">
                <a:solidFill>
                  <a:schemeClr val="accent2"/>
                </a:solidFill>
              </a:rPr>
              <a:t>间接费用和其他费用</a:t>
            </a:r>
          </a:p>
          <a:p>
            <a:pPr eaLnBrk="1" hangingPunct="1"/>
            <a:endParaRPr lang="zh-CN" altLang="en-US" b="1" smtClean="0">
              <a:solidFill>
                <a:schemeClr val="accent2"/>
              </a:solidFill>
            </a:endParaRPr>
          </a:p>
          <a:p>
            <a:pPr eaLnBrk="1" hangingPunct="1">
              <a:spcBef>
                <a:spcPct val="30000"/>
              </a:spcBef>
              <a:buFontTx/>
              <a:buNone/>
            </a:pPr>
            <a:r>
              <a:rPr lang="zh-CN" altLang="en-US" sz="1800" smtClean="0"/>
              <a:t>            （</a:t>
            </a:r>
            <a:r>
              <a:rPr lang="en-US" altLang="zh-CN" sz="1800" smtClean="0"/>
              <a:t>1</a:t>
            </a:r>
            <a:r>
              <a:rPr lang="zh-CN" altLang="en-US" sz="1800" smtClean="0"/>
              <a:t>）超比例或超范围提取间接费。</a:t>
            </a:r>
          </a:p>
          <a:p>
            <a:pPr eaLnBrk="1" hangingPunct="1">
              <a:buFontTx/>
              <a:buNone/>
            </a:pPr>
            <a:r>
              <a:rPr lang="zh-CN" altLang="en-US" sz="1800" smtClean="0"/>
              <a:t>            （</a:t>
            </a:r>
            <a:r>
              <a:rPr lang="en-US" altLang="zh-CN" sz="1800" smtClean="0"/>
              <a:t>2</a:t>
            </a:r>
            <a:r>
              <a:rPr lang="zh-CN" altLang="en-US" sz="1800" smtClean="0"/>
              <a:t>）无预算或超预算内容列支其他费用。</a:t>
            </a:r>
          </a:p>
          <a:p>
            <a:pPr eaLnBrk="1" hangingPunct="1">
              <a:buFontTx/>
              <a:buNone/>
            </a:pPr>
            <a:r>
              <a:rPr lang="zh-CN" altLang="en-US" sz="1800" smtClean="0"/>
              <a:t>            （</a:t>
            </a:r>
            <a:r>
              <a:rPr lang="en-US" altLang="zh-CN" sz="1800" smtClean="0"/>
              <a:t>3</a:t>
            </a:r>
            <a:r>
              <a:rPr lang="zh-CN" altLang="en-US" sz="1800" smtClean="0"/>
              <a:t>）绩效支出没制度，没体现与绩效挂钩，没有纳入单位统一管理，超比例列支绩效支出。</a:t>
            </a:r>
          </a:p>
          <a:p>
            <a:pPr eaLnBrk="1" hangingPunct="1">
              <a:buFontTx/>
              <a:buNone/>
            </a:pPr>
            <a:r>
              <a:rPr lang="zh-CN" altLang="en-US" sz="1800" smtClean="0"/>
              <a:t>            （</a:t>
            </a:r>
            <a:r>
              <a:rPr lang="en-US" altLang="zh-CN" sz="1800" smtClean="0"/>
              <a:t>4</a:t>
            </a:r>
            <a:r>
              <a:rPr lang="zh-CN" altLang="en-US" sz="1800" smtClean="0"/>
              <a:t>）机构按预算全额提取间接费，但不承担相关支出，导致在直接费用中重复列支资源占用费、日常水电气暖及管理性费用。</a:t>
            </a:r>
          </a:p>
          <a:p>
            <a:pPr eaLnBrk="1" hangingPunct="1">
              <a:buFontTx/>
              <a:buNone/>
            </a:pPr>
            <a:r>
              <a:rPr lang="zh-CN" altLang="en-US" sz="1800" smtClean="0"/>
              <a:t>            </a:t>
            </a:r>
            <a:endParaRPr lang="en-US" altLang="zh-CN" smtClean="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7218" name="Rectangle 2"/>
          <p:cNvSpPr>
            <a:spLocks noGrp="1" noChangeArrowheads="1"/>
          </p:cNvSpPr>
          <p:nvPr>
            <p:ph type="title"/>
          </p:nvPr>
        </p:nvSpPr>
        <p:spPr/>
        <p:txBody>
          <a:bodyPr/>
          <a:lstStyle/>
          <a:p>
            <a:pPr eaLnBrk="1" hangingPunct="1">
              <a:defRPr/>
            </a:pPr>
            <a:r>
              <a:rPr lang="zh-CN" altLang="en-US" sz="4000" smtClean="0"/>
              <a:t>一、预算执行阶段</a:t>
            </a:r>
          </a:p>
        </p:txBody>
      </p:sp>
      <p:sp>
        <p:nvSpPr>
          <p:cNvPr id="32770" name="Rectangle 3"/>
          <p:cNvSpPr>
            <a:spLocks noGrp="1" noChangeArrowheads="1"/>
          </p:cNvSpPr>
          <p:nvPr>
            <p:ph type="body" idx="1"/>
          </p:nvPr>
        </p:nvSpPr>
        <p:spPr/>
        <p:txBody>
          <a:bodyPr/>
          <a:lstStyle/>
          <a:p>
            <a:pPr eaLnBrk="1" hangingPunct="1"/>
            <a:r>
              <a:rPr lang="zh-CN" altLang="en-US" smtClean="0"/>
              <a:t>自筹经费</a:t>
            </a:r>
          </a:p>
          <a:p>
            <a:pPr eaLnBrk="1" hangingPunct="1">
              <a:buFontTx/>
              <a:buNone/>
            </a:pPr>
            <a:endParaRPr lang="zh-CN" altLang="en-US" smtClean="0"/>
          </a:p>
          <a:p>
            <a:pPr eaLnBrk="1" hangingPunct="1">
              <a:buFontTx/>
              <a:buNone/>
            </a:pPr>
            <a:r>
              <a:rPr lang="zh-CN" altLang="en-US" sz="2400" b="1" smtClean="0">
                <a:solidFill>
                  <a:schemeClr val="accent2"/>
                </a:solidFill>
              </a:rPr>
              <a:t>           </a:t>
            </a:r>
            <a:r>
              <a:rPr lang="zh-CN" altLang="en-US" sz="2400" b="1" smtClean="0"/>
              <a:t>不按来源单独核算，利用同一级次的财政经费进行配套，自筹经费不能按照承诺足额到位。</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8242" name="Rectangle 2"/>
          <p:cNvSpPr>
            <a:spLocks noGrp="1" noChangeArrowheads="1"/>
          </p:cNvSpPr>
          <p:nvPr>
            <p:ph type="title"/>
          </p:nvPr>
        </p:nvSpPr>
        <p:spPr/>
        <p:txBody>
          <a:bodyPr/>
          <a:lstStyle/>
          <a:p>
            <a:pPr eaLnBrk="1" hangingPunct="1">
              <a:defRPr/>
            </a:pPr>
            <a:r>
              <a:rPr lang="zh-CN" altLang="en-US" sz="4000" smtClean="0"/>
              <a:t>一、预算执行阶段</a:t>
            </a:r>
          </a:p>
        </p:txBody>
      </p:sp>
      <p:sp>
        <p:nvSpPr>
          <p:cNvPr id="33794" name="Rectangle 3"/>
          <p:cNvSpPr>
            <a:spLocks noGrp="1" noChangeArrowheads="1"/>
          </p:cNvSpPr>
          <p:nvPr>
            <p:ph type="body" idx="1"/>
          </p:nvPr>
        </p:nvSpPr>
        <p:spPr/>
        <p:txBody>
          <a:bodyPr/>
          <a:lstStyle/>
          <a:p>
            <a:pPr eaLnBrk="1" hangingPunct="1">
              <a:lnSpc>
                <a:spcPct val="90000"/>
              </a:lnSpc>
            </a:pPr>
            <a:r>
              <a:rPr lang="zh-CN" altLang="en-US" smtClean="0"/>
              <a:t>预算管理</a:t>
            </a:r>
          </a:p>
          <a:p>
            <a:pPr eaLnBrk="1" hangingPunct="1">
              <a:lnSpc>
                <a:spcPct val="90000"/>
              </a:lnSpc>
              <a:buFontTx/>
              <a:buNone/>
            </a:pPr>
            <a:r>
              <a:rPr lang="zh-CN" altLang="en-US" smtClean="0"/>
              <a:t>        </a:t>
            </a:r>
          </a:p>
          <a:p>
            <a:pPr eaLnBrk="1" hangingPunct="1">
              <a:lnSpc>
                <a:spcPct val="90000"/>
              </a:lnSpc>
              <a:buFontTx/>
              <a:buNone/>
            </a:pPr>
            <a:r>
              <a:rPr lang="zh-CN" altLang="en-US" smtClean="0"/>
              <a:t>        </a:t>
            </a:r>
            <a:r>
              <a:rPr lang="zh-CN" altLang="en-US" sz="2400" b="1" smtClean="0"/>
              <a:t>未分级明确责任，变更负责人和承担单位、增减合作单位和预算调整；分科目实际支出额已超出可自我调整权限等重大事项或预算的调整，不及时或不履行报批程序。</a:t>
            </a:r>
          </a:p>
          <a:p>
            <a:pPr eaLnBrk="1" hangingPunct="1">
              <a:lnSpc>
                <a:spcPct val="90000"/>
              </a:lnSpc>
              <a:buFontTx/>
              <a:buNone/>
            </a:pPr>
            <a:r>
              <a:rPr lang="zh-CN" altLang="en-US" sz="2400" b="1" smtClean="0"/>
              <a:t>          重大专项及国家科技计划十二五期间预算管理的要求发生较大变化：</a:t>
            </a:r>
          </a:p>
          <a:p>
            <a:pPr eaLnBrk="1" hangingPunct="1">
              <a:lnSpc>
                <a:spcPct val="90000"/>
              </a:lnSpc>
              <a:buFontTx/>
              <a:buNone/>
            </a:pPr>
            <a:r>
              <a:rPr lang="zh-CN" altLang="en-US" sz="2400" b="1" smtClean="0"/>
              <a:t>          调整开支范围、简化预算调整程序（分类、分层管理）。</a:t>
            </a:r>
          </a:p>
          <a:p>
            <a:pPr eaLnBrk="1" hangingPunct="1">
              <a:lnSpc>
                <a:spcPct val="90000"/>
              </a:lnSpc>
              <a:buFontTx/>
              <a:buNone/>
            </a:pPr>
            <a:r>
              <a:rPr lang="zh-CN" altLang="en-US" sz="2400" b="1" smtClean="0">
                <a:solidFill>
                  <a:schemeClr val="accent2"/>
                </a:solidFill>
              </a:rPr>
              <a:t>             </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5170" name="Rectangle 2"/>
          <p:cNvSpPr>
            <a:spLocks noGrp="1" noChangeArrowheads="1"/>
          </p:cNvSpPr>
          <p:nvPr>
            <p:ph type="title"/>
          </p:nvPr>
        </p:nvSpPr>
        <p:spPr/>
        <p:txBody>
          <a:bodyPr/>
          <a:lstStyle/>
          <a:p>
            <a:pPr eaLnBrk="1" hangingPunct="1">
              <a:defRPr/>
            </a:pPr>
            <a:r>
              <a:rPr lang="zh-CN" altLang="en-US" smtClean="0"/>
              <a:t>二、审计与验收阶段</a:t>
            </a:r>
          </a:p>
        </p:txBody>
      </p:sp>
      <p:sp>
        <p:nvSpPr>
          <p:cNvPr id="34818" name="Rectangle 3"/>
          <p:cNvSpPr>
            <a:spLocks noGrp="1" noChangeArrowheads="1"/>
          </p:cNvSpPr>
          <p:nvPr>
            <p:ph type="body" idx="1"/>
          </p:nvPr>
        </p:nvSpPr>
        <p:spPr/>
        <p:txBody>
          <a:bodyPr/>
          <a:lstStyle/>
          <a:p>
            <a:pPr eaLnBrk="1" hangingPunct="1">
              <a:lnSpc>
                <a:spcPct val="80000"/>
              </a:lnSpc>
            </a:pPr>
            <a:r>
              <a:rPr lang="zh-CN" altLang="en-US" sz="2000" smtClean="0"/>
              <a:t>突击花钱</a:t>
            </a:r>
          </a:p>
          <a:p>
            <a:pPr eaLnBrk="1" hangingPunct="1">
              <a:lnSpc>
                <a:spcPct val="80000"/>
              </a:lnSpc>
            </a:pPr>
            <a:r>
              <a:rPr lang="zh-CN" altLang="en-US" sz="2000" smtClean="0"/>
              <a:t>频繁大比例调账</a:t>
            </a:r>
          </a:p>
          <a:p>
            <a:pPr eaLnBrk="1" hangingPunct="1">
              <a:lnSpc>
                <a:spcPct val="80000"/>
              </a:lnSpc>
            </a:pPr>
            <a:r>
              <a:rPr lang="zh-CN" altLang="en-US" sz="2000" smtClean="0"/>
              <a:t>虚构业务，转移资金，或预付资金并取得发票冲账</a:t>
            </a:r>
          </a:p>
          <a:p>
            <a:pPr eaLnBrk="1" hangingPunct="1">
              <a:lnSpc>
                <a:spcPct val="80000"/>
              </a:lnSpc>
            </a:pPr>
            <a:r>
              <a:rPr lang="zh-CN" altLang="en-US" sz="2000" smtClean="0"/>
              <a:t>帐表证不符，编制虚假决算</a:t>
            </a:r>
          </a:p>
          <a:p>
            <a:pPr eaLnBrk="1" hangingPunct="1">
              <a:lnSpc>
                <a:spcPct val="80000"/>
              </a:lnSpc>
            </a:pPr>
            <a:r>
              <a:rPr lang="zh-CN" altLang="en-US" sz="2000" smtClean="0"/>
              <a:t>不能对预算调整和重大事项的变更作出合理的解释</a:t>
            </a:r>
          </a:p>
          <a:p>
            <a:pPr eaLnBrk="1" hangingPunct="1">
              <a:lnSpc>
                <a:spcPct val="80000"/>
              </a:lnSpc>
            </a:pPr>
            <a:r>
              <a:rPr lang="zh-CN" altLang="en-US" sz="2000" smtClean="0"/>
              <a:t>未获批准延期不验收，后期支出比例过大</a:t>
            </a:r>
          </a:p>
          <a:p>
            <a:pPr eaLnBrk="1" hangingPunct="1">
              <a:lnSpc>
                <a:spcPct val="80000"/>
              </a:lnSpc>
            </a:pPr>
            <a:r>
              <a:rPr lang="zh-CN" altLang="en-US" sz="2000" smtClean="0"/>
              <a:t>结余资金过大，后续安排依据不充分、结构不合理</a:t>
            </a:r>
          </a:p>
          <a:p>
            <a:pPr eaLnBrk="1" hangingPunct="1">
              <a:lnSpc>
                <a:spcPct val="80000"/>
              </a:lnSpc>
            </a:pPr>
            <a:r>
              <a:rPr lang="zh-CN" altLang="en-US" sz="2000" smtClean="0"/>
              <a:t>干涉审计机构执业独立性和审计报告意见</a:t>
            </a:r>
          </a:p>
          <a:p>
            <a:pPr eaLnBrk="1" hangingPunct="1">
              <a:lnSpc>
                <a:spcPct val="80000"/>
              </a:lnSpc>
            </a:pPr>
            <a:r>
              <a:rPr lang="zh-CN" altLang="en-US" sz="2000" smtClean="0"/>
              <a:t>验收资料不全</a:t>
            </a:r>
          </a:p>
          <a:p>
            <a:pPr eaLnBrk="1" hangingPunct="1">
              <a:lnSpc>
                <a:spcPct val="80000"/>
              </a:lnSpc>
            </a:pPr>
            <a:r>
              <a:rPr lang="zh-CN" altLang="en-US" sz="2000" smtClean="0"/>
              <a:t>汇报财务验收的内容过于简单，重点不突出；</a:t>
            </a:r>
          </a:p>
          <a:p>
            <a:pPr eaLnBrk="1" hangingPunct="1">
              <a:lnSpc>
                <a:spcPct val="80000"/>
              </a:lnSpc>
            </a:pPr>
            <a:r>
              <a:rPr lang="zh-CN" altLang="en-US" sz="2000" smtClean="0"/>
              <a:t>自主组织的课题验收不严格，流于形式，验收组专家的组成存在瑕疵，验收结论不公允；</a:t>
            </a:r>
          </a:p>
          <a:p>
            <a:pPr eaLnBrk="1" hangingPunct="1">
              <a:lnSpc>
                <a:spcPct val="80000"/>
              </a:lnSpc>
            </a:pPr>
            <a:r>
              <a:rPr lang="zh-CN" altLang="en-US" sz="2000" smtClean="0"/>
              <a:t>课题验收后不整改要求整改和补充材料；</a:t>
            </a:r>
          </a:p>
          <a:p>
            <a:pPr eaLnBrk="1" hangingPunct="1">
              <a:lnSpc>
                <a:spcPct val="80000"/>
              </a:lnSpc>
            </a:pPr>
            <a:r>
              <a:rPr lang="zh-CN" altLang="en-US" sz="2000" smtClean="0"/>
              <a:t>项目验收时不能及时完整地提供后续支出证据。</a:t>
            </a:r>
            <a:endParaRPr lang="en-US" altLang="zh-CN" sz="2800" smtClean="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1314" name="Rectangle 2"/>
          <p:cNvSpPr>
            <a:spLocks noGrp="1" noChangeArrowheads="1"/>
          </p:cNvSpPr>
          <p:nvPr>
            <p:ph type="title"/>
          </p:nvPr>
        </p:nvSpPr>
        <p:spPr/>
        <p:txBody>
          <a:bodyPr/>
          <a:lstStyle/>
          <a:p>
            <a:pPr eaLnBrk="1" hangingPunct="1">
              <a:defRPr/>
            </a:pPr>
            <a:r>
              <a:rPr lang="zh-CN" altLang="en-US" smtClean="0"/>
              <a:t>二、审计与验收阶段</a:t>
            </a:r>
          </a:p>
        </p:txBody>
      </p:sp>
      <p:sp>
        <p:nvSpPr>
          <p:cNvPr id="35842" name="Rectangle 3"/>
          <p:cNvSpPr>
            <a:spLocks noGrp="1" noChangeArrowheads="1"/>
          </p:cNvSpPr>
          <p:nvPr>
            <p:ph type="body" idx="1"/>
          </p:nvPr>
        </p:nvSpPr>
        <p:spPr/>
        <p:txBody>
          <a:bodyPr/>
          <a:lstStyle/>
          <a:p>
            <a:pPr eaLnBrk="1" hangingPunct="1"/>
            <a:r>
              <a:rPr lang="zh-CN" altLang="en-US" sz="2000" smtClean="0"/>
              <a:t>自主处理结余资金</a:t>
            </a:r>
          </a:p>
          <a:p>
            <a:pPr eaLnBrk="1" hangingPunct="1"/>
            <a:r>
              <a:rPr lang="zh-CN" altLang="en-US" sz="2000" smtClean="0"/>
              <a:t>不按后续支出安排支出，或已发生的支出不合理</a:t>
            </a:r>
          </a:p>
          <a:p>
            <a:pPr eaLnBrk="1" hangingPunct="1"/>
            <a:r>
              <a:rPr lang="zh-CN" altLang="en-US" sz="2000" smtClean="0"/>
              <a:t>项目验收时仍有大量应付未付款不办理结算，但理由不充分</a:t>
            </a:r>
          </a:p>
          <a:p>
            <a:pPr eaLnBrk="1" hangingPunct="1"/>
            <a:r>
              <a:rPr lang="zh-CN" altLang="en-US" sz="2000" smtClean="0"/>
              <a:t>归档资料不全、不及时，无完整的项目档案</a:t>
            </a:r>
          </a:p>
          <a:p>
            <a:pPr eaLnBrk="1" hangingPunct="1"/>
            <a:endParaRPr lang="zh-CN" altLang="en-US" sz="2000" smtClean="0"/>
          </a:p>
          <a:p>
            <a:pPr eaLnBrk="1" hangingPunct="1"/>
            <a:endParaRPr lang="zh-CN" altLang="en-US" smtClean="0"/>
          </a:p>
          <a:p>
            <a:pPr eaLnBrk="1" hangingPunct="1"/>
            <a:endParaRPr lang="en-US" altLang="zh-CN" smtClean="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5" name="Rectangle 2"/>
          <p:cNvSpPr>
            <a:spLocks noGrp="1" noChangeArrowheads="1"/>
          </p:cNvSpPr>
          <p:nvPr>
            <p:ph type="title"/>
          </p:nvPr>
        </p:nvSpPr>
        <p:spPr/>
        <p:txBody>
          <a:bodyPr/>
          <a:lstStyle/>
          <a:p>
            <a:r>
              <a:rPr lang="zh-CN" altLang="en-US" smtClean="0">
                <a:effectLst/>
              </a:rPr>
              <a:t>二、审计与验收阶段</a:t>
            </a:r>
          </a:p>
        </p:txBody>
      </p:sp>
      <p:sp>
        <p:nvSpPr>
          <p:cNvPr id="36866" name="Rectangle 3"/>
          <p:cNvSpPr>
            <a:spLocks noGrp="1" noChangeArrowheads="1"/>
          </p:cNvSpPr>
          <p:nvPr>
            <p:ph type="body" idx="1"/>
          </p:nvPr>
        </p:nvSpPr>
        <p:spPr/>
        <p:txBody>
          <a:bodyPr/>
          <a:lstStyle/>
          <a:p>
            <a:pPr>
              <a:lnSpc>
                <a:spcPct val="80000"/>
              </a:lnSpc>
            </a:pPr>
            <a:r>
              <a:rPr lang="zh-CN" altLang="en-US" sz="2400" smtClean="0"/>
              <a:t>过度压低审计价格，无法获得高质量审计服务；</a:t>
            </a:r>
          </a:p>
          <a:p>
            <a:pPr>
              <a:lnSpc>
                <a:spcPct val="80000"/>
              </a:lnSpc>
            </a:pPr>
            <a:r>
              <a:rPr lang="zh-CN" altLang="en-US" sz="2400" smtClean="0"/>
              <a:t>参与人员业务、教育背景不同，理念不一致，沟通困难；</a:t>
            </a:r>
          </a:p>
          <a:p>
            <a:pPr>
              <a:lnSpc>
                <a:spcPct val="80000"/>
              </a:lnSpc>
            </a:pPr>
            <a:r>
              <a:rPr lang="zh-CN" altLang="en-US" sz="2400" smtClean="0"/>
              <a:t>准备不充分，给与审计人员业务时间过短，审计依据不足，难以得到准确的评价；</a:t>
            </a:r>
          </a:p>
          <a:p>
            <a:pPr>
              <a:lnSpc>
                <a:spcPct val="80000"/>
              </a:lnSpc>
            </a:pPr>
            <a:r>
              <a:rPr lang="zh-CN" altLang="en-US" sz="2400" smtClean="0"/>
              <a:t>课题各参与单位间、业务与财务间协调沟通不够；</a:t>
            </a:r>
          </a:p>
          <a:p>
            <a:pPr>
              <a:lnSpc>
                <a:spcPct val="80000"/>
              </a:lnSpc>
            </a:pPr>
            <a:r>
              <a:rPr lang="zh-CN" altLang="en-US" sz="2400" smtClean="0"/>
              <a:t>干涉审计独立性，回避披露问题；</a:t>
            </a:r>
          </a:p>
          <a:p>
            <a:pPr>
              <a:lnSpc>
                <a:spcPct val="80000"/>
              </a:lnSpc>
            </a:pPr>
            <a:r>
              <a:rPr lang="zh-CN" altLang="en-US" sz="2400" smtClean="0"/>
              <a:t>过度依赖审计报告；</a:t>
            </a:r>
          </a:p>
          <a:p>
            <a:pPr>
              <a:lnSpc>
                <a:spcPct val="80000"/>
              </a:lnSpc>
            </a:pPr>
            <a:r>
              <a:rPr lang="zh-CN" altLang="en-US" sz="2400" smtClean="0"/>
              <a:t>不认真阅读与理解审计报告，疏忽了报告中隐含的问题。</a:t>
            </a:r>
          </a:p>
          <a:p>
            <a:pPr>
              <a:lnSpc>
                <a:spcPct val="80000"/>
              </a:lnSpc>
            </a:pPr>
            <a:endParaRPr lang="zh-CN" altLang="en-US" sz="2400" smtClean="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89" name="Rectangle 2"/>
          <p:cNvSpPr>
            <a:spLocks noGrp="1" noChangeArrowheads="1"/>
          </p:cNvSpPr>
          <p:nvPr>
            <p:ph type="title"/>
          </p:nvPr>
        </p:nvSpPr>
        <p:spPr>
          <a:xfrm>
            <a:off x="468313" y="260350"/>
            <a:ext cx="8229600" cy="1143000"/>
          </a:xfrm>
        </p:spPr>
        <p:txBody>
          <a:bodyPr/>
          <a:lstStyle/>
          <a:p>
            <a:r>
              <a:rPr lang="zh-CN" altLang="en-US" smtClean="0">
                <a:effectLst/>
              </a:rPr>
              <a:t>二、审计与验收阶段</a:t>
            </a:r>
          </a:p>
        </p:txBody>
      </p:sp>
      <p:sp>
        <p:nvSpPr>
          <p:cNvPr id="37890" name="Rectangle 3"/>
          <p:cNvSpPr>
            <a:spLocks noGrp="1" noChangeArrowheads="1"/>
          </p:cNvSpPr>
          <p:nvPr>
            <p:ph type="body" idx="1"/>
          </p:nvPr>
        </p:nvSpPr>
        <p:spPr/>
        <p:txBody>
          <a:bodyPr/>
          <a:lstStyle/>
          <a:p>
            <a:pPr>
              <a:lnSpc>
                <a:spcPct val="80000"/>
              </a:lnSpc>
            </a:pPr>
            <a:r>
              <a:rPr lang="zh-CN" altLang="en-US" sz="1800" b="1" smtClean="0"/>
              <a:t>审计内容</a:t>
            </a:r>
          </a:p>
          <a:p>
            <a:pPr>
              <a:lnSpc>
                <a:spcPct val="80000"/>
              </a:lnSpc>
            </a:pPr>
            <a:endParaRPr lang="zh-CN" altLang="en-US" sz="1800" b="1" smtClean="0"/>
          </a:p>
          <a:p>
            <a:pPr>
              <a:lnSpc>
                <a:spcPct val="80000"/>
              </a:lnSpc>
              <a:buFontTx/>
              <a:buNone/>
            </a:pPr>
            <a:r>
              <a:rPr lang="zh-CN" altLang="en-US" sz="1800" smtClean="0"/>
              <a:t>  </a:t>
            </a:r>
            <a:r>
              <a:rPr lang="zh-CN" altLang="en-US" sz="1800" b="1" smtClean="0"/>
              <a:t>（</a:t>
            </a:r>
            <a:r>
              <a:rPr lang="en-US" altLang="zh-CN" sz="1800" b="1" smtClean="0"/>
              <a:t>1</a:t>
            </a:r>
            <a:r>
              <a:rPr lang="zh-CN" altLang="en-US" sz="1800" b="1" smtClean="0"/>
              <a:t>）基本信息的审计</a:t>
            </a:r>
          </a:p>
          <a:p>
            <a:pPr>
              <a:lnSpc>
                <a:spcPct val="80000"/>
              </a:lnSpc>
              <a:buFontTx/>
              <a:buNone/>
            </a:pPr>
            <a:r>
              <a:rPr lang="zh-CN" altLang="en-US" sz="1800" smtClean="0"/>
              <a:t>           单位、负责人、时间周期</a:t>
            </a:r>
          </a:p>
          <a:p>
            <a:pPr>
              <a:lnSpc>
                <a:spcPct val="80000"/>
              </a:lnSpc>
              <a:buFontTx/>
              <a:buNone/>
            </a:pPr>
            <a:r>
              <a:rPr lang="zh-CN" altLang="en-US" sz="1800" smtClean="0"/>
              <a:t>  </a:t>
            </a:r>
            <a:r>
              <a:rPr lang="zh-CN" altLang="en-US" sz="1800" b="1" smtClean="0"/>
              <a:t>（</a:t>
            </a:r>
            <a:r>
              <a:rPr lang="en-US" altLang="zh-CN" sz="1800" b="1" smtClean="0"/>
              <a:t>2</a:t>
            </a:r>
            <a:r>
              <a:rPr lang="zh-CN" altLang="en-US" sz="1800" b="1" smtClean="0"/>
              <a:t>）内控的审计</a:t>
            </a:r>
          </a:p>
          <a:p>
            <a:pPr>
              <a:lnSpc>
                <a:spcPct val="80000"/>
              </a:lnSpc>
              <a:buFontTx/>
              <a:buNone/>
            </a:pPr>
            <a:r>
              <a:rPr lang="zh-CN" altLang="en-US" sz="1800" smtClean="0"/>
              <a:t>           制度针对性、完善性，执行的有效性</a:t>
            </a:r>
          </a:p>
          <a:p>
            <a:pPr>
              <a:lnSpc>
                <a:spcPct val="80000"/>
              </a:lnSpc>
              <a:buFontTx/>
              <a:buNone/>
            </a:pPr>
            <a:r>
              <a:rPr lang="zh-CN" altLang="en-US" sz="1800" smtClean="0"/>
              <a:t>  </a:t>
            </a:r>
            <a:r>
              <a:rPr lang="zh-CN" altLang="en-US" sz="1800" b="1" smtClean="0"/>
              <a:t>（</a:t>
            </a:r>
            <a:r>
              <a:rPr lang="en-US" altLang="zh-CN" sz="1800" b="1" smtClean="0"/>
              <a:t>3</a:t>
            </a:r>
            <a:r>
              <a:rPr lang="zh-CN" altLang="en-US" sz="1800" b="1" smtClean="0"/>
              <a:t>）资金的审计</a:t>
            </a:r>
          </a:p>
          <a:p>
            <a:pPr>
              <a:lnSpc>
                <a:spcPct val="80000"/>
              </a:lnSpc>
              <a:buFontTx/>
              <a:buNone/>
            </a:pPr>
            <a:r>
              <a:rPr lang="zh-CN" altLang="en-US" sz="1800" smtClean="0"/>
              <a:t>            账户管理、拨款时间与对象、现金的使用、支付程序等</a:t>
            </a:r>
          </a:p>
          <a:p>
            <a:pPr>
              <a:lnSpc>
                <a:spcPct val="80000"/>
              </a:lnSpc>
              <a:buFontTx/>
              <a:buNone/>
            </a:pPr>
            <a:r>
              <a:rPr lang="zh-CN" altLang="en-US" sz="1800" smtClean="0"/>
              <a:t>  </a:t>
            </a:r>
            <a:r>
              <a:rPr lang="zh-CN" altLang="en-US" sz="1800" b="1" smtClean="0"/>
              <a:t>（</a:t>
            </a:r>
            <a:r>
              <a:rPr lang="en-US" altLang="zh-CN" sz="1800" b="1" smtClean="0"/>
              <a:t>4</a:t>
            </a:r>
            <a:r>
              <a:rPr lang="zh-CN" altLang="en-US" sz="1800" b="1" smtClean="0"/>
              <a:t>）支出审计</a:t>
            </a:r>
          </a:p>
          <a:p>
            <a:pPr>
              <a:lnSpc>
                <a:spcPct val="80000"/>
              </a:lnSpc>
              <a:buFontTx/>
              <a:buNone/>
            </a:pPr>
            <a:r>
              <a:rPr lang="zh-CN" altLang="en-US" sz="1800" smtClean="0"/>
              <a:t>            票据真实性、支出相关性、报销及时性、范围与标准、预算相符性、分类的准确性</a:t>
            </a:r>
            <a:endParaRPr lang="en-US" altLang="zh-CN" sz="1800" smtClean="0"/>
          </a:p>
          <a:p>
            <a:pPr>
              <a:lnSpc>
                <a:spcPct val="80000"/>
              </a:lnSpc>
              <a:buFontTx/>
              <a:buNone/>
            </a:pPr>
            <a:r>
              <a:rPr lang="zh-CN" altLang="en-US" sz="1800" b="1" smtClean="0"/>
              <a:t>  （</a:t>
            </a:r>
            <a:r>
              <a:rPr lang="en-US" altLang="zh-CN" sz="1800" b="1" smtClean="0"/>
              <a:t>5</a:t>
            </a:r>
            <a:r>
              <a:rPr lang="zh-CN" altLang="en-US" sz="1800" b="1" smtClean="0"/>
              <a:t>）预算管理</a:t>
            </a:r>
          </a:p>
          <a:p>
            <a:pPr>
              <a:lnSpc>
                <a:spcPct val="80000"/>
              </a:lnSpc>
              <a:buFontTx/>
              <a:buNone/>
            </a:pPr>
            <a:r>
              <a:rPr lang="zh-CN" altLang="en-US" sz="1800" b="1" smtClean="0"/>
              <a:t>            </a:t>
            </a:r>
            <a:r>
              <a:rPr lang="zh-CN" altLang="en-US" sz="1800" smtClean="0"/>
              <a:t>预算总额变化、合作单位及其预算增减、需审批的支出科目额度增加、支出内容与预算相符性等</a:t>
            </a:r>
          </a:p>
          <a:p>
            <a:pPr>
              <a:lnSpc>
                <a:spcPct val="80000"/>
              </a:lnSpc>
              <a:buFontTx/>
              <a:buNone/>
            </a:pPr>
            <a:endParaRPr lang="zh-CN" altLang="en-US" sz="1800" smtClean="0"/>
          </a:p>
          <a:p>
            <a:pPr>
              <a:lnSpc>
                <a:spcPct val="80000"/>
              </a:lnSpc>
              <a:buFontTx/>
              <a:buNone/>
            </a:pPr>
            <a:r>
              <a:rPr lang="zh-CN" altLang="en-US" sz="1800" smtClean="0"/>
              <a:t>                       </a:t>
            </a:r>
          </a:p>
          <a:p>
            <a:pPr>
              <a:lnSpc>
                <a:spcPct val="80000"/>
              </a:lnSpc>
            </a:pPr>
            <a:endParaRPr lang="zh-CN" altLang="en-US" sz="1800" smtClean="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3" name="Rectangle 2"/>
          <p:cNvSpPr>
            <a:spLocks noGrp="1" noChangeArrowheads="1"/>
          </p:cNvSpPr>
          <p:nvPr>
            <p:ph type="title"/>
          </p:nvPr>
        </p:nvSpPr>
        <p:spPr>
          <a:xfrm>
            <a:off x="468313" y="260350"/>
            <a:ext cx="8229600" cy="1143000"/>
          </a:xfrm>
        </p:spPr>
        <p:txBody>
          <a:bodyPr/>
          <a:lstStyle/>
          <a:p>
            <a:r>
              <a:rPr lang="zh-CN" altLang="en-US" smtClean="0">
                <a:effectLst/>
              </a:rPr>
              <a:t>二、审计与验收阶段</a:t>
            </a:r>
          </a:p>
        </p:txBody>
      </p:sp>
      <p:sp>
        <p:nvSpPr>
          <p:cNvPr id="38914" name="Rectangle 3"/>
          <p:cNvSpPr>
            <a:spLocks noGrp="1" noChangeArrowheads="1"/>
          </p:cNvSpPr>
          <p:nvPr>
            <p:ph type="body" idx="1"/>
          </p:nvPr>
        </p:nvSpPr>
        <p:spPr/>
        <p:txBody>
          <a:bodyPr/>
          <a:lstStyle/>
          <a:p>
            <a:pPr>
              <a:lnSpc>
                <a:spcPct val="80000"/>
              </a:lnSpc>
              <a:buFontTx/>
              <a:buNone/>
            </a:pPr>
            <a:r>
              <a:rPr lang="zh-CN" altLang="en-US" sz="2000" b="1" smtClean="0"/>
              <a:t>审计流程</a:t>
            </a:r>
          </a:p>
          <a:p>
            <a:pPr>
              <a:lnSpc>
                <a:spcPct val="80000"/>
              </a:lnSpc>
              <a:buFontTx/>
              <a:buNone/>
            </a:pPr>
            <a:r>
              <a:rPr lang="zh-CN" altLang="en-US" sz="2000" b="1" smtClean="0"/>
              <a:t>       （</a:t>
            </a:r>
            <a:r>
              <a:rPr lang="en-US" altLang="zh-CN" sz="2000" b="1" smtClean="0"/>
              <a:t>1</a:t>
            </a:r>
            <a:r>
              <a:rPr lang="zh-CN" altLang="en-US" sz="2000" b="1" smtClean="0"/>
              <a:t>）自主委托或接受科技部安排</a:t>
            </a:r>
          </a:p>
          <a:p>
            <a:pPr>
              <a:lnSpc>
                <a:spcPct val="80000"/>
              </a:lnSpc>
              <a:buFontTx/>
              <a:buNone/>
            </a:pPr>
            <a:r>
              <a:rPr lang="zh-CN" altLang="en-US" sz="2000" b="1" smtClean="0"/>
              <a:t>       （</a:t>
            </a:r>
            <a:r>
              <a:rPr lang="en-US" altLang="zh-CN" sz="2000" b="1" smtClean="0"/>
              <a:t>2</a:t>
            </a:r>
            <a:r>
              <a:rPr lang="zh-CN" altLang="en-US" sz="2000" b="1" smtClean="0"/>
              <a:t>）清理账目和资产</a:t>
            </a:r>
          </a:p>
          <a:p>
            <a:pPr>
              <a:lnSpc>
                <a:spcPct val="80000"/>
              </a:lnSpc>
              <a:buFontTx/>
              <a:buNone/>
            </a:pPr>
            <a:r>
              <a:rPr lang="zh-CN" altLang="en-US" sz="2000" b="1" smtClean="0"/>
              <a:t>       （</a:t>
            </a:r>
            <a:r>
              <a:rPr lang="en-US" altLang="zh-CN" sz="2000" b="1" smtClean="0"/>
              <a:t>3</a:t>
            </a:r>
            <a:r>
              <a:rPr lang="zh-CN" altLang="en-US" sz="2000" b="1" smtClean="0"/>
              <a:t>）根据审计要求收集与提供材料</a:t>
            </a:r>
          </a:p>
          <a:p>
            <a:pPr>
              <a:lnSpc>
                <a:spcPct val="80000"/>
              </a:lnSpc>
              <a:buFontTx/>
              <a:buNone/>
            </a:pPr>
            <a:r>
              <a:rPr lang="zh-CN" altLang="en-US" sz="2000" b="1" smtClean="0"/>
              <a:t>       （</a:t>
            </a:r>
            <a:r>
              <a:rPr lang="en-US" altLang="zh-CN" sz="2000" b="1" smtClean="0"/>
              <a:t>4</a:t>
            </a:r>
            <a:r>
              <a:rPr lang="zh-CN" altLang="en-US" sz="2000" b="1" smtClean="0"/>
              <a:t>）汇总课题支出</a:t>
            </a:r>
          </a:p>
          <a:p>
            <a:pPr>
              <a:lnSpc>
                <a:spcPct val="80000"/>
              </a:lnSpc>
              <a:buFontTx/>
              <a:buNone/>
            </a:pPr>
            <a:r>
              <a:rPr lang="zh-CN" altLang="en-US" sz="2000" b="1" smtClean="0"/>
              <a:t>       （</a:t>
            </a:r>
            <a:r>
              <a:rPr lang="en-US" altLang="zh-CN" sz="2000" b="1" smtClean="0"/>
              <a:t>5</a:t>
            </a:r>
            <a:r>
              <a:rPr lang="zh-CN" altLang="en-US" sz="2000" b="1" smtClean="0"/>
              <a:t>）编报课题经费决算</a:t>
            </a:r>
          </a:p>
          <a:p>
            <a:pPr>
              <a:lnSpc>
                <a:spcPct val="80000"/>
              </a:lnSpc>
              <a:buFontTx/>
              <a:buNone/>
            </a:pPr>
            <a:r>
              <a:rPr lang="en-US" altLang="zh-CN" sz="2000" b="1" smtClean="0"/>
              <a:t>       </a:t>
            </a:r>
            <a:r>
              <a:rPr lang="zh-CN" altLang="en-US" sz="2000" b="1" smtClean="0"/>
              <a:t>（</a:t>
            </a:r>
            <a:r>
              <a:rPr lang="en-US" altLang="zh-CN" sz="2000" b="1" smtClean="0"/>
              <a:t>6</a:t>
            </a:r>
            <a:r>
              <a:rPr lang="zh-CN" altLang="en-US" sz="2000" b="1" smtClean="0"/>
              <a:t>）审计人员根据预算书、任务书，以及单位内控制度、会计账目、拨款材料、支出凭据、实物资产等，审核经费决算表中各项支出的真实性、相关性，剔去超范围、超标准、挤占挪用和虚假的支出后，审定课题分项支出额。</a:t>
            </a:r>
          </a:p>
          <a:p>
            <a:pPr>
              <a:lnSpc>
                <a:spcPct val="80000"/>
              </a:lnSpc>
              <a:buFontTx/>
              <a:buNone/>
            </a:pPr>
            <a:r>
              <a:rPr lang="zh-CN" altLang="en-US" sz="2000" b="1" smtClean="0"/>
              <a:t>       （</a:t>
            </a:r>
            <a:r>
              <a:rPr lang="en-US" altLang="zh-CN" sz="2000" b="1" smtClean="0"/>
              <a:t>7</a:t>
            </a:r>
            <a:r>
              <a:rPr lang="zh-CN" altLang="en-US" sz="2000" b="1" smtClean="0"/>
              <a:t>）沟通审计意见</a:t>
            </a:r>
          </a:p>
          <a:p>
            <a:pPr>
              <a:lnSpc>
                <a:spcPct val="80000"/>
              </a:lnSpc>
              <a:buFontTx/>
              <a:buNone/>
            </a:pPr>
            <a:r>
              <a:rPr lang="zh-CN" altLang="en-US" sz="2000" b="1" smtClean="0"/>
              <a:t>       （</a:t>
            </a:r>
            <a:r>
              <a:rPr lang="en-US" altLang="zh-CN" sz="2000" b="1" smtClean="0"/>
              <a:t>8</a:t>
            </a:r>
            <a:r>
              <a:rPr lang="zh-CN" altLang="en-US" sz="2000" b="1" smtClean="0"/>
              <a:t>）书写审计报告初稿，履行内部复核程序</a:t>
            </a:r>
          </a:p>
          <a:p>
            <a:pPr>
              <a:lnSpc>
                <a:spcPct val="80000"/>
              </a:lnSpc>
              <a:buFontTx/>
              <a:buNone/>
            </a:pPr>
            <a:r>
              <a:rPr lang="zh-CN" altLang="en-US" sz="2000" b="1" smtClean="0"/>
              <a:t>       （</a:t>
            </a:r>
            <a:r>
              <a:rPr lang="en-US" altLang="zh-CN" sz="2000" b="1" smtClean="0"/>
              <a:t>9</a:t>
            </a:r>
            <a:r>
              <a:rPr lang="zh-CN" altLang="en-US" sz="2000" b="1" smtClean="0"/>
              <a:t>）审计报告定稿并在线申报打印。</a:t>
            </a:r>
          </a:p>
          <a:p>
            <a:pPr>
              <a:lnSpc>
                <a:spcPct val="80000"/>
              </a:lnSpc>
            </a:pPr>
            <a:endParaRPr lang="zh-CN" altLang="en-US" sz="2000" smtClean="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2338" name="Rectangle 2"/>
          <p:cNvSpPr>
            <a:spLocks noGrp="1" noChangeArrowheads="1"/>
          </p:cNvSpPr>
          <p:nvPr>
            <p:ph type="title"/>
          </p:nvPr>
        </p:nvSpPr>
        <p:spPr/>
        <p:txBody>
          <a:bodyPr/>
          <a:lstStyle/>
          <a:p>
            <a:pPr eaLnBrk="1" hangingPunct="1">
              <a:defRPr/>
            </a:pPr>
            <a:endParaRPr lang="zh-CN" altLang="zh-CN"/>
          </a:p>
        </p:txBody>
      </p:sp>
      <p:sp>
        <p:nvSpPr>
          <p:cNvPr id="39938" name="Rectangle 3"/>
          <p:cNvSpPr>
            <a:spLocks noGrp="1" noChangeArrowheads="1"/>
          </p:cNvSpPr>
          <p:nvPr>
            <p:ph type="body" idx="1"/>
          </p:nvPr>
        </p:nvSpPr>
        <p:spPr>
          <a:xfrm>
            <a:off x="468313" y="1628775"/>
            <a:ext cx="8229600" cy="4495800"/>
          </a:xfrm>
        </p:spPr>
        <p:txBody>
          <a:bodyPr/>
          <a:lstStyle/>
          <a:p>
            <a:pPr algn="ctr" eaLnBrk="1" hangingPunct="1">
              <a:buFontTx/>
              <a:buNone/>
            </a:pPr>
            <a:r>
              <a:rPr lang="zh-CN" altLang="en-US" smtClean="0"/>
              <a:t>谢谢大家！</a:t>
            </a:r>
          </a:p>
          <a:p>
            <a:pPr algn="ctr" eaLnBrk="1" hangingPunct="1"/>
            <a:endParaRPr lang="zh-CN" altLang="en-US" smtClean="0"/>
          </a:p>
          <a:p>
            <a:pPr algn="ctr" eaLnBrk="1" hangingPunct="1">
              <a:buFontTx/>
              <a:buNone/>
            </a:pPr>
            <a:r>
              <a:rPr lang="zh-CN" altLang="en-US" smtClean="0"/>
              <a:t>电话：</a:t>
            </a:r>
            <a:r>
              <a:rPr lang="en-US" altLang="zh-CN" smtClean="0"/>
              <a:t>13701078142</a:t>
            </a:r>
          </a:p>
          <a:p>
            <a:pPr algn="ctr" eaLnBrk="1" hangingPunct="1">
              <a:buFontTx/>
              <a:buNone/>
            </a:pPr>
            <a:r>
              <a:rPr lang="zh-CN" altLang="en-US" smtClean="0"/>
              <a:t>邮箱：</a:t>
            </a:r>
            <a:r>
              <a:rPr lang="en-US" altLang="zh-CN" smtClean="0">
                <a:hlinkClick r:id="rId2"/>
              </a:rPr>
              <a:t>bjgjsj_xu@163.com</a:t>
            </a:r>
            <a:endParaRPr lang="en-US" altLang="zh-CN" smtClean="0"/>
          </a:p>
          <a:p>
            <a:pPr algn="ctr" eaLnBrk="1" hangingPunct="1">
              <a:buFontTx/>
              <a:buNone/>
            </a:pPr>
            <a:r>
              <a:rPr lang="zh-CN" altLang="en-US" smtClean="0"/>
              <a:t>徐胜怀</a:t>
            </a:r>
          </a:p>
        </p:txBody>
      </p:sp>
    </p:spTree>
  </p:cSld>
  <p:clrMapOvr>
    <a:masterClrMapping/>
  </p:clrMapOvr>
</p:sld>
</file>

<file path=ppt/theme/theme1.xml><?xml version="1.0" encoding="utf-8"?>
<a:theme xmlns:a="http://schemas.openxmlformats.org/drawingml/2006/main" name="Mountain Top">
  <a:themeElements>
    <a:clrScheme name="Mountain Top 5">
      <a:dk1>
        <a:srgbClr val="463416"/>
      </a:dk1>
      <a:lt1>
        <a:srgbClr val="FFFFFF"/>
      </a:lt1>
      <a:dk2>
        <a:srgbClr val="003399"/>
      </a:dk2>
      <a:lt2>
        <a:srgbClr val="E3E3FF"/>
      </a:lt2>
      <a:accent1>
        <a:srgbClr val="3399FF"/>
      </a:accent1>
      <a:accent2>
        <a:srgbClr val="33CCCC"/>
      </a:accent2>
      <a:accent3>
        <a:srgbClr val="AAADCA"/>
      </a:accent3>
      <a:accent4>
        <a:srgbClr val="DADADA"/>
      </a:accent4>
      <a:accent5>
        <a:srgbClr val="ADCAFF"/>
      </a:accent5>
      <a:accent6>
        <a:srgbClr val="2DB9B9"/>
      </a:accent6>
      <a:hlink>
        <a:srgbClr val="00FFCC"/>
      </a:hlink>
      <a:folHlink>
        <a:srgbClr val="808000"/>
      </a:folHlink>
    </a:clrScheme>
    <a:fontScheme name="Mountain Top">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Mountain Top 1">
        <a:dk1>
          <a:srgbClr val="4C3A1C"/>
        </a:dk1>
        <a:lt1>
          <a:srgbClr val="FFFFFF"/>
        </a:lt1>
        <a:dk2>
          <a:srgbClr val="993300"/>
        </a:dk2>
        <a:lt2>
          <a:srgbClr val="CCAA00"/>
        </a:lt2>
        <a:accent1>
          <a:srgbClr val="FF3300"/>
        </a:accent1>
        <a:accent2>
          <a:srgbClr val="9E6600"/>
        </a:accent2>
        <a:accent3>
          <a:srgbClr val="CAADAA"/>
        </a:accent3>
        <a:accent4>
          <a:srgbClr val="DADADA"/>
        </a:accent4>
        <a:accent5>
          <a:srgbClr val="FFADAA"/>
        </a:accent5>
        <a:accent6>
          <a:srgbClr val="8F5C00"/>
        </a:accent6>
        <a:hlink>
          <a:srgbClr val="FFCC00"/>
        </a:hlink>
        <a:folHlink>
          <a:srgbClr val="F7DC97"/>
        </a:folHlink>
      </a:clrScheme>
      <a:clrMap bg1="dk2" tx1="lt1" bg2="dk1" tx2="lt2" accent1="accent1" accent2="accent2" accent3="accent3" accent4="accent4" accent5="accent5" accent6="accent6" hlink="hlink" folHlink="folHlink"/>
    </a:extraClrScheme>
    <a:extraClrScheme>
      <a:clrScheme name="Mountain Top 2">
        <a:dk1>
          <a:srgbClr val="3D0058"/>
        </a:dk1>
        <a:lt1>
          <a:srgbClr val="FFFFFF"/>
        </a:lt1>
        <a:dk2>
          <a:srgbClr val="9188B0"/>
        </a:dk2>
        <a:lt2>
          <a:srgbClr val="DDE0DC"/>
        </a:lt2>
        <a:accent1>
          <a:srgbClr val="FFCC00"/>
        </a:accent1>
        <a:accent2>
          <a:srgbClr val="4C3D78"/>
        </a:accent2>
        <a:accent3>
          <a:srgbClr val="C7C3D4"/>
        </a:accent3>
        <a:accent4>
          <a:srgbClr val="DADADA"/>
        </a:accent4>
        <a:accent5>
          <a:srgbClr val="FFE2AA"/>
        </a:accent5>
        <a:accent6>
          <a:srgbClr val="44366C"/>
        </a:accent6>
        <a:hlink>
          <a:srgbClr val="743D78"/>
        </a:hlink>
        <a:folHlink>
          <a:srgbClr val="CC9900"/>
        </a:folHlink>
      </a:clrScheme>
      <a:clrMap bg1="dk2" tx1="lt1" bg2="dk1" tx2="lt2" accent1="accent1" accent2="accent2" accent3="accent3" accent4="accent4" accent5="accent5" accent6="accent6" hlink="hlink" folHlink="folHlink"/>
    </a:extraClrScheme>
    <a:extraClrScheme>
      <a:clrScheme name="Mountain Top 3">
        <a:dk1>
          <a:srgbClr val="10104C"/>
        </a:dk1>
        <a:lt1>
          <a:srgbClr val="FFFFFF"/>
        </a:lt1>
        <a:dk2>
          <a:srgbClr val="003366"/>
        </a:dk2>
        <a:lt2>
          <a:srgbClr val="C6CCD4"/>
        </a:lt2>
        <a:accent1>
          <a:srgbClr val="33CCFF"/>
        </a:accent1>
        <a:accent2>
          <a:srgbClr val="5B5B8D"/>
        </a:accent2>
        <a:accent3>
          <a:srgbClr val="AAADB8"/>
        </a:accent3>
        <a:accent4>
          <a:srgbClr val="DADADA"/>
        </a:accent4>
        <a:accent5>
          <a:srgbClr val="ADE2FF"/>
        </a:accent5>
        <a:accent6>
          <a:srgbClr val="52527F"/>
        </a:accent6>
        <a:hlink>
          <a:srgbClr val="4529AB"/>
        </a:hlink>
        <a:folHlink>
          <a:srgbClr val="00CC99"/>
        </a:folHlink>
      </a:clrScheme>
      <a:clrMap bg1="dk2" tx1="lt1" bg2="dk1" tx2="lt2" accent1="accent1" accent2="accent2" accent3="accent3" accent4="accent4" accent5="accent5" accent6="accent6" hlink="hlink" folHlink="folHlink"/>
    </a:extraClrScheme>
    <a:extraClrScheme>
      <a:clrScheme name="Mountain Top 4">
        <a:dk1>
          <a:srgbClr val="B0C8CA"/>
        </a:dk1>
        <a:lt1>
          <a:srgbClr val="FFFFFF"/>
        </a:lt1>
        <a:dk2>
          <a:srgbClr val="000099"/>
        </a:dk2>
        <a:lt2>
          <a:srgbClr val="FFFFFF"/>
        </a:lt2>
        <a:accent1>
          <a:srgbClr val="89C4FF"/>
        </a:accent1>
        <a:accent2>
          <a:srgbClr val="00008C"/>
        </a:accent2>
        <a:accent3>
          <a:srgbClr val="AAAACA"/>
        </a:accent3>
        <a:accent4>
          <a:srgbClr val="DADADA"/>
        </a:accent4>
        <a:accent5>
          <a:srgbClr val="C4DEFF"/>
        </a:accent5>
        <a:accent6>
          <a:srgbClr val="00007E"/>
        </a:accent6>
        <a:hlink>
          <a:srgbClr val="6666FF"/>
        </a:hlink>
        <a:folHlink>
          <a:srgbClr val="C0C0C0"/>
        </a:folHlink>
      </a:clrScheme>
      <a:clrMap bg1="dk2" tx1="lt1" bg2="dk1" tx2="lt2" accent1="accent1" accent2="accent2" accent3="accent3" accent4="accent4" accent5="accent5" accent6="accent6" hlink="hlink" folHlink="folHlink"/>
    </a:extraClrScheme>
    <a:extraClrScheme>
      <a:clrScheme name="Mountain Top 5">
        <a:dk1>
          <a:srgbClr val="463416"/>
        </a:dk1>
        <a:lt1>
          <a:srgbClr val="FFFFFF"/>
        </a:lt1>
        <a:dk2>
          <a:srgbClr val="003399"/>
        </a:dk2>
        <a:lt2>
          <a:srgbClr val="E3E3FF"/>
        </a:lt2>
        <a:accent1>
          <a:srgbClr val="3399FF"/>
        </a:accent1>
        <a:accent2>
          <a:srgbClr val="33CCCC"/>
        </a:accent2>
        <a:accent3>
          <a:srgbClr val="AAADCA"/>
        </a:accent3>
        <a:accent4>
          <a:srgbClr val="DADADA"/>
        </a:accent4>
        <a:accent5>
          <a:srgbClr val="ADCAFF"/>
        </a:accent5>
        <a:accent6>
          <a:srgbClr val="2DB9B9"/>
        </a:accent6>
        <a:hlink>
          <a:srgbClr val="00FFCC"/>
        </a:hlink>
        <a:folHlink>
          <a:srgbClr val="808000"/>
        </a:folHlink>
      </a:clrScheme>
      <a:clrMap bg1="dk2" tx1="lt1" bg2="dk1" tx2="lt2" accent1="accent1" accent2="accent2" accent3="accent3" accent4="accent4" accent5="accent5" accent6="accent6" hlink="hlink" folHlink="folHlink"/>
    </a:extraClrScheme>
    <a:extraClrScheme>
      <a:clrScheme name="Mountain Top 6">
        <a:dk1>
          <a:srgbClr val="809296"/>
        </a:dk1>
        <a:lt1>
          <a:srgbClr val="FFFFFF"/>
        </a:lt1>
        <a:dk2>
          <a:srgbClr val="6699FF"/>
        </a:dk2>
        <a:lt2>
          <a:srgbClr val="B3EDFF"/>
        </a:lt2>
        <a:accent1>
          <a:srgbClr val="FF9933"/>
        </a:accent1>
        <a:accent2>
          <a:srgbClr val="FFAA99"/>
        </a:accent2>
        <a:accent3>
          <a:srgbClr val="B8CAFF"/>
        </a:accent3>
        <a:accent4>
          <a:srgbClr val="DADADA"/>
        </a:accent4>
        <a:accent5>
          <a:srgbClr val="FFCAAD"/>
        </a:accent5>
        <a:accent6>
          <a:srgbClr val="E79A8A"/>
        </a:accent6>
        <a:hlink>
          <a:srgbClr val="FFCFAB"/>
        </a:hlink>
        <a:folHlink>
          <a:srgbClr val="CC9900"/>
        </a:folHlink>
      </a:clrScheme>
      <a:clrMap bg1="dk2" tx1="lt1" bg2="dk1" tx2="lt2" accent1="accent1" accent2="accent2" accent3="accent3" accent4="accent4" accent5="accent5" accent6="accent6" hlink="hlink" folHlink="folHlink"/>
    </a:extraClrScheme>
    <a:extraClrScheme>
      <a:clrScheme name="Mountain Top 7">
        <a:dk1>
          <a:srgbClr val="006666"/>
        </a:dk1>
        <a:lt1>
          <a:srgbClr val="FFFFFF"/>
        </a:lt1>
        <a:dk2>
          <a:srgbClr val="85D1E3"/>
        </a:dk2>
        <a:lt2>
          <a:srgbClr val="CCFFFF"/>
        </a:lt2>
        <a:accent1>
          <a:srgbClr val="FFCC00"/>
        </a:accent1>
        <a:accent2>
          <a:srgbClr val="00CC99"/>
        </a:accent2>
        <a:accent3>
          <a:srgbClr val="C2E5EF"/>
        </a:accent3>
        <a:accent4>
          <a:srgbClr val="DADADA"/>
        </a:accent4>
        <a:accent5>
          <a:srgbClr val="FFE2AA"/>
        </a:accent5>
        <a:accent6>
          <a:srgbClr val="00B98A"/>
        </a:accent6>
        <a:hlink>
          <a:srgbClr val="0099FF"/>
        </a:hlink>
        <a:folHlink>
          <a:srgbClr val="6600CC"/>
        </a:folHlink>
      </a:clrScheme>
      <a:clrMap bg1="dk2" tx1="lt1" bg2="dk1" tx2="lt2" accent1="accent1" accent2="accent2" accent3="accent3" accent4="accent4" accent5="accent5" accent6="accent6" hlink="hlink" folHlink="folHlink"/>
    </a:extraClrScheme>
    <a:extraClrScheme>
      <a:clrScheme name="Mountain Top 8">
        <a:dk1>
          <a:srgbClr val="404B3D"/>
        </a:dk1>
        <a:lt1>
          <a:srgbClr val="FFFFFF"/>
        </a:lt1>
        <a:dk2>
          <a:srgbClr val="A7A491"/>
        </a:dk2>
        <a:lt2>
          <a:srgbClr val="CCD0CA"/>
        </a:lt2>
        <a:accent1>
          <a:srgbClr val="33CCCC"/>
        </a:accent1>
        <a:accent2>
          <a:srgbClr val="004E4C"/>
        </a:accent2>
        <a:accent3>
          <a:srgbClr val="D0CFC7"/>
        </a:accent3>
        <a:accent4>
          <a:srgbClr val="DADADA"/>
        </a:accent4>
        <a:accent5>
          <a:srgbClr val="ADE2E2"/>
        </a:accent5>
        <a:accent6>
          <a:srgbClr val="004644"/>
        </a:accent6>
        <a:hlink>
          <a:srgbClr val="477781"/>
        </a:hlink>
        <a:folHlink>
          <a:srgbClr val="85CC74"/>
        </a:folHlink>
      </a:clrScheme>
      <a:clrMap bg1="dk2" tx1="lt1" bg2="dk1" tx2="lt2" accent1="accent1" accent2="accent2" accent3="accent3" accent4="accent4" accent5="accent5" accent6="accent6" hlink="hlink" folHlink="folHlink"/>
    </a:extraClrScheme>
    <a:extraClrScheme>
      <a:clrScheme name="Mountain Top 9">
        <a:dk1>
          <a:srgbClr val="000000"/>
        </a:dk1>
        <a:lt1>
          <a:srgbClr val="FFFFFF"/>
        </a:lt1>
        <a:dk2>
          <a:srgbClr val="FFFFAF"/>
        </a:dk2>
        <a:lt2>
          <a:srgbClr val="676597"/>
        </a:lt2>
        <a:accent1>
          <a:srgbClr val="66CCFF"/>
        </a:accent1>
        <a:accent2>
          <a:srgbClr val="CCECFF"/>
        </a:accent2>
        <a:accent3>
          <a:srgbClr val="FFFFFF"/>
        </a:accent3>
        <a:accent4>
          <a:srgbClr val="000000"/>
        </a:accent4>
        <a:accent5>
          <a:srgbClr val="B8E2FF"/>
        </a:accent5>
        <a:accent6>
          <a:srgbClr val="B9D6E7"/>
        </a:accent6>
        <a:hlink>
          <a:srgbClr val="6600CC"/>
        </a:hlink>
        <a:folHlink>
          <a:srgbClr val="008080"/>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Mountain Top</Template>
  <TotalTime>3727</TotalTime>
  <Words>3927</Words>
  <Application>Microsoft Office PowerPoint</Application>
  <PresentationFormat>全屏显示(4:3)</PresentationFormat>
  <Paragraphs>263</Paragraphs>
  <Slides>27</Slides>
  <Notes>0</Notes>
  <HiddenSlides>0</HiddenSlides>
  <MMClips>0</MMClips>
  <ScaleCrop>false</ScaleCrop>
  <HeadingPairs>
    <vt:vector size="6" baseType="variant">
      <vt:variant>
        <vt:lpstr>已用的字体</vt:lpstr>
      </vt:variant>
      <vt:variant>
        <vt:i4>3</vt:i4>
      </vt:variant>
      <vt:variant>
        <vt:lpstr>演示文稿设计模板</vt:lpstr>
      </vt:variant>
      <vt:variant>
        <vt:i4>2</vt:i4>
      </vt:variant>
      <vt:variant>
        <vt:lpstr>幻灯片标题</vt:lpstr>
      </vt:variant>
      <vt:variant>
        <vt:i4>27</vt:i4>
      </vt:variant>
    </vt:vector>
  </HeadingPairs>
  <TitlesOfParts>
    <vt:vector size="32" baseType="lpstr">
      <vt:lpstr>Arial</vt:lpstr>
      <vt:lpstr>宋体</vt:lpstr>
      <vt:lpstr>Calibri</vt:lpstr>
      <vt:lpstr>Mountain Top</vt:lpstr>
      <vt:lpstr>Mountain Top</vt:lpstr>
      <vt:lpstr>国家科技计划项目 预算执行与结题财务审计</vt:lpstr>
      <vt:lpstr>预算执行与结题财务审计</vt:lpstr>
      <vt:lpstr>预算执行和验收阶段易出现的问题</vt:lpstr>
      <vt:lpstr> 一、预算执行阶段 </vt:lpstr>
      <vt:lpstr>一、预算执行阶段</vt:lpstr>
      <vt:lpstr>一、预算执行阶段</vt:lpstr>
      <vt:lpstr>一、预算执行阶段</vt:lpstr>
      <vt:lpstr>一、预算执行阶段</vt:lpstr>
      <vt:lpstr>一、预算执行阶段</vt:lpstr>
      <vt:lpstr>一、预算执行阶段</vt:lpstr>
      <vt:lpstr>一、预算执行阶段</vt:lpstr>
      <vt:lpstr>一、预算执行阶段</vt:lpstr>
      <vt:lpstr>一、预算执行阶段</vt:lpstr>
      <vt:lpstr>一、预算执行阶段</vt:lpstr>
      <vt:lpstr>一、预算执行阶段</vt:lpstr>
      <vt:lpstr>一、预算执行阶段</vt:lpstr>
      <vt:lpstr>一、预算执行阶段</vt:lpstr>
      <vt:lpstr>一、预算执行阶段</vt:lpstr>
      <vt:lpstr>一、预算执行阶段</vt:lpstr>
      <vt:lpstr>一、预算执行阶段</vt:lpstr>
      <vt:lpstr>一、预算执行阶段</vt:lpstr>
      <vt:lpstr>二、审计与验收阶段</vt:lpstr>
      <vt:lpstr>二、审计与验收阶段</vt:lpstr>
      <vt:lpstr>二、审计与验收阶段</vt:lpstr>
      <vt:lpstr>二、审计与验收阶段</vt:lpstr>
      <vt:lpstr>二、审计与验收阶段</vt:lpstr>
      <vt:lpstr>幻灯片 27</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国家科技计划经费审计</dc:title>
  <dc:creator>ibm</dc:creator>
  <cp:lastModifiedBy>Zhihuan Song</cp:lastModifiedBy>
  <cp:revision>425</cp:revision>
  <dcterms:created xsi:type="dcterms:W3CDTF">2009-12-11T05:22:23Z</dcterms:created>
  <dcterms:modified xsi:type="dcterms:W3CDTF">2014-05-18T10:59:50Z</dcterms:modified>
</cp:coreProperties>
</file>