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63" r:id="rId3"/>
    <p:sldId id="2007578069" r:id="rId4"/>
    <p:sldId id="289" r:id="rId5"/>
    <p:sldId id="319" r:id="rId6"/>
    <p:sldId id="2007578070" r:id="rId7"/>
    <p:sldId id="359" r:id="rId8"/>
    <p:sldId id="305" r:id="rId9"/>
    <p:sldId id="2007578067" r:id="rId10"/>
    <p:sldId id="310" r:id="rId11"/>
    <p:sldId id="360" r:id="rId12"/>
    <p:sldId id="794" r:id="rId13"/>
    <p:sldId id="308" r:id="rId14"/>
    <p:sldId id="314" r:id="rId15"/>
    <p:sldId id="2007578065" r:id="rId16"/>
    <p:sldId id="2007578063" r:id="rId17"/>
    <p:sldId id="2007578068" r:id="rId18"/>
    <p:sldId id="2007578066" r:id="rId19"/>
  </p:sldIdLst>
  <p:sldSz cx="12192000" cy="6858000"/>
  <p:notesSz cx="6858000" cy="9144000"/>
  <p:embeddedFontLst>
    <p:embeddedFont>
      <p:font typeface="思源宋体 CN" panose="02010600030101010101" charset="-122"/>
      <p:regular r:id="rId22"/>
      <p:bold r:id="rId23"/>
    </p:embeddedFont>
    <p:embeddedFont>
      <p:font typeface="Arial Black" panose="020B0A04020102020204" pitchFamily="34" charset="0"/>
      <p:bold r:id="rId24"/>
    </p:embeddedFont>
    <p:embeddedFont>
      <p:font typeface="Impact" panose="020B0806030902050204" pitchFamily="34" charset="0"/>
      <p:regular r:id="rId25"/>
    </p:embeddedFont>
    <p:embeddedFont>
      <p:font typeface="等线" panose="02010600030101010101" pitchFamily="2" charset="-122"/>
      <p:regular r:id="rId26"/>
      <p:bold r:id="rId27"/>
    </p:embeddedFont>
    <p:embeddedFont>
      <p:font typeface="等线 Light" panose="02010600030101010101" pitchFamily="2" charset="-122"/>
      <p:regular r:id="rId28"/>
    </p:embeddedFont>
    <p:embeddedFont>
      <p:font typeface="微软雅黑" panose="020B0503020204020204" pitchFamily="34" charset="-122"/>
      <p:regular r:id="rId29"/>
      <p:bold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023E87"/>
    <a:srgbClr val="A6C39D"/>
    <a:srgbClr val="C7D9C1"/>
    <a:srgbClr val="F9F5F2"/>
    <a:srgbClr val="FAF6F3"/>
    <a:srgbClr val="02CBC2"/>
    <a:srgbClr val="004ECB"/>
    <a:srgbClr val="83BDC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7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18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9BA-471E-9870-4D67552B5649}"/>
              </c:ext>
            </c:extLst>
          </c:dPt>
          <c:dPt>
            <c:idx val="1"/>
            <c:bubble3D val="0"/>
            <c:spPr>
              <a:solidFill>
                <a:srgbClr val="FFE69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9BA-471E-9870-4D67552B564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BA-471E-9870-4D67552B5649}"/>
                </c:ext>
              </c:extLst>
            </c:dLbl>
            <c:dLbl>
              <c:idx val="1"/>
              <c:layout>
                <c:manualLayout>
                  <c:x val="0.21244508423772801"/>
                  <c:y val="2.36052589025334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rgbClr val="003F8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1CC8E29-D960-4B36-AB85-31FAAA436754}" type="PERCENTAGE">
                      <a:rPr lang="en-US" altLang="zh-CN" sz="3200" dirty="0">
                        <a:solidFill>
                          <a:srgbClr val="003F87"/>
                        </a:solidFill>
                      </a:rPr>
                      <a:pPr>
                        <a:defRPr sz="2400" b="1" i="0" u="none" strike="noStrike" kern="1200" baseline="0">
                          <a:solidFill>
                            <a:srgbClr val="003F87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[百分比]</a:t>
                    </a:fld>
                    <a:endParaRPr lang="zh-CN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003F8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14589641172616"/>
                      <c:h val="0.343394124021181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9BA-471E-9870-4D67552B56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BA-471E-9870-4D67552B564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19C-445F-A77D-B7D6467E0EE6}"/>
              </c:ext>
            </c:extLst>
          </c:dPt>
          <c:dPt>
            <c:idx val="1"/>
            <c:bubble3D val="0"/>
            <c:spPr>
              <a:solidFill>
                <a:srgbClr val="003F8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19C-445F-A77D-B7D6467E0EE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9C-445F-A77D-B7D6467E0EE6}"/>
                </c:ext>
              </c:extLst>
            </c:dLbl>
            <c:dLbl>
              <c:idx val="1"/>
              <c:layout>
                <c:manualLayout>
                  <c:x val="0.12982749124414597"/>
                  <c:y val="0.242184552275840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rgbClr val="003F8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1CC8E29-D960-4B36-AB85-31FAAA436754}" type="PERCENTAGE">
                      <a:rPr lang="en-US" altLang="zh-CN" sz="3200" dirty="0">
                        <a:solidFill>
                          <a:srgbClr val="003F87"/>
                        </a:solidFill>
                      </a:rPr>
                      <a:pPr>
                        <a:defRPr sz="2400" b="1" i="0" u="none" strike="noStrike" kern="1200" baseline="0">
                          <a:solidFill>
                            <a:srgbClr val="003F87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[百分比]</a:t>
                    </a:fld>
                    <a:endParaRPr lang="zh-CN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003F8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14589641172616"/>
                      <c:h val="0.343394124021181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19C-445F-A77D-B7D6467E0E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9C-445F-A77D-B7D6467E0EE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00C-42AF-BC9A-4EA64AD0DF51}"/>
              </c:ext>
            </c:extLst>
          </c:dPt>
          <c:dPt>
            <c:idx val="1"/>
            <c:bubble3D val="0"/>
            <c:spPr>
              <a:solidFill>
                <a:srgbClr val="C9D8E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00C-42AF-BC9A-4EA64AD0DF51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0C-42AF-BC9A-4EA64AD0DF51}"/>
                </c:ext>
              </c:extLst>
            </c:dLbl>
            <c:dLbl>
              <c:idx val="1"/>
              <c:layout>
                <c:manualLayout>
                  <c:x val="0.21244508423772809"/>
                  <c:y val="-0.112123643872636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rgbClr val="003F8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1CC8E29-D960-4B36-AB85-31FAAA436754}" type="PERCENTAGE">
                      <a:rPr lang="en-US" altLang="zh-CN" sz="3200" dirty="0">
                        <a:solidFill>
                          <a:srgbClr val="003F87"/>
                        </a:solidFill>
                      </a:rPr>
                      <a:pPr>
                        <a:defRPr sz="2400" b="1" i="0" u="none" strike="noStrike" kern="1200" baseline="0">
                          <a:solidFill>
                            <a:srgbClr val="003F87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[百分比]</a:t>
                    </a:fld>
                    <a:endParaRPr lang="zh-CN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003F8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14589641172616"/>
                      <c:h val="0.343394124021181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00C-42AF-BC9A-4EA64AD0DF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0.32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0C-42AF-BC9A-4EA64AD0DF5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B0DBBB8-3C19-48EC-B861-BEE317C151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1BAF2ED-D780-45A0-8DC3-7E3057E04C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4C79A-2EFE-4DF7-BD2A-C53B195246E6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0FD6F4-E310-4CA4-B95F-9996961D93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25E999-90AE-4437-83A0-52D2F0EDE7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69F6A-64FA-4D66-B466-FB4DEF3891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88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CD7375B-645A-4B83-93EC-8A3A766EDBB5}" type="datetimeFigureOut">
              <a:rPr lang="zh-CN" altLang="en-US" smtClean="0"/>
              <a:pPr/>
              <a:t>2022/6/13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EBF8934-6CED-46F5-B7D3-6CA10363127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809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890CE0C-8E4C-4D0D-A485-96752DEB0967}"/>
              </a:ext>
            </a:extLst>
          </p:cNvPr>
          <p:cNvSpPr/>
          <p:nvPr userDrawn="1"/>
        </p:nvSpPr>
        <p:spPr>
          <a:xfrm>
            <a:off x="9395460" y="6120245"/>
            <a:ext cx="22449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hangingPunct="0"/>
            <a:r>
              <a:rPr lang="zh-CN" altLang="en-US" sz="1200" b="0" dirty="0">
                <a:solidFill>
                  <a:srgbClr val="023E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勤 学  </a:t>
            </a:r>
            <a:r>
              <a:rPr lang="en-US" altLang="zh-CN" sz="1200" b="0" dirty="0">
                <a:solidFill>
                  <a:srgbClr val="023E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  </a:t>
            </a:r>
            <a:r>
              <a:rPr lang="zh-CN" altLang="en-US" sz="1200" b="0" dirty="0">
                <a:solidFill>
                  <a:srgbClr val="023E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修 德  </a:t>
            </a:r>
            <a:r>
              <a:rPr lang="en-US" altLang="zh-CN" sz="1200" b="0" dirty="0">
                <a:solidFill>
                  <a:srgbClr val="023E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  </a:t>
            </a:r>
            <a:r>
              <a:rPr lang="zh-CN" altLang="en-US" sz="1200" b="0" dirty="0">
                <a:solidFill>
                  <a:srgbClr val="023E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明 辨  </a:t>
            </a:r>
            <a:r>
              <a:rPr lang="en-US" altLang="zh-CN" sz="1200" b="0" dirty="0">
                <a:solidFill>
                  <a:srgbClr val="023E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  </a:t>
            </a:r>
            <a:r>
              <a:rPr lang="zh-CN" altLang="en-US" sz="1200" b="0" dirty="0">
                <a:solidFill>
                  <a:srgbClr val="023E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笃 实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293150-5855-4649-AF7A-AE53217E1802}"/>
              </a:ext>
            </a:extLst>
          </p:cNvPr>
          <p:cNvSpPr/>
          <p:nvPr userDrawn="1"/>
        </p:nvSpPr>
        <p:spPr>
          <a:xfrm flipH="1">
            <a:off x="11767457" y="6041128"/>
            <a:ext cx="1993900" cy="342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6470BD3C-3ADD-47B8-9359-40D7C7BA2BC5}"/>
              </a:ext>
            </a:extLst>
          </p:cNvPr>
          <p:cNvSpPr/>
          <p:nvPr userDrawn="1"/>
        </p:nvSpPr>
        <p:spPr>
          <a:xfrm>
            <a:off x="260722" y="223663"/>
            <a:ext cx="535928" cy="420052"/>
          </a:xfrm>
          <a:prstGeom prst="parallelogram">
            <a:avLst>
              <a:gd name="adj" fmla="val 58676"/>
            </a:avLst>
          </a:prstGeom>
          <a:gradFill flip="none" rotWithShape="1">
            <a:gsLst>
              <a:gs pos="100000">
                <a:srgbClr val="FAF6F3"/>
              </a:gs>
              <a:gs pos="1900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67E037A1-3E6C-4462-9064-84105266E6C2}"/>
              </a:ext>
            </a:extLst>
          </p:cNvPr>
          <p:cNvSpPr/>
          <p:nvPr userDrawn="1"/>
        </p:nvSpPr>
        <p:spPr>
          <a:xfrm>
            <a:off x="0" y="223663"/>
            <a:ext cx="434536" cy="420052"/>
          </a:xfrm>
          <a:custGeom>
            <a:avLst/>
            <a:gdLst>
              <a:gd name="connsiteX0" fmla="*/ 571500 w 571500"/>
              <a:gd name="connsiteY0" fmla="*/ 0 h 552450"/>
              <a:gd name="connsiteX1" fmla="*/ 228600 w 571500"/>
              <a:gd name="connsiteY1" fmla="*/ 552450 h 552450"/>
              <a:gd name="connsiteX2" fmla="*/ 0 w 571500"/>
              <a:gd name="connsiteY2" fmla="*/ 552450 h 552450"/>
              <a:gd name="connsiteX3" fmla="*/ 0 w 571500"/>
              <a:gd name="connsiteY3" fmla="*/ 9062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552450">
                <a:moveTo>
                  <a:pt x="571500" y="0"/>
                </a:moveTo>
                <a:lnTo>
                  <a:pt x="228600" y="552450"/>
                </a:lnTo>
                <a:lnTo>
                  <a:pt x="0" y="552450"/>
                </a:lnTo>
                <a:lnTo>
                  <a:pt x="0" y="9062"/>
                </a:lnTo>
                <a:close/>
              </a:path>
            </a:pathLst>
          </a:custGeom>
          <a:gradFill flip="none" rotWithShape="1">
            <a:gsLst>
              <a:gs pos="100000">
                <a:srgbClr val="FAF6F3"/>
              </a:gs>
              <a:gs pos="4500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E750874-8D30-4F34-B4D7-4F4D704B2BB3}"/>
              </a:ext>
            </a:extLst>
          </p:cNvPr>
          <p:cNvSpPr/>
          <p:nvPr userDrawn="1"/>
        </p:nvSpPr>
        <p:spPr>
          <a:xfrm>
            <a:off x="769821" y="17207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algn="just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单击添加标题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C32C197-92C6-4EAD-9BC2-C2D5642F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61" y="222082"/>
            <a:ext cx="2650118" cy="58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CA318F-0DBF-45E0-90D5-136565C5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E66812-0B9A-4A58-9468-3979E993C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2063B-907C-413F-A4CE-E212B780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F4393-2C42-42FA-9D36-F7E9965D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87D32D-23B5-4784-9609-51F0849B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5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E22797-C0B6-4915-BE78-CC8078126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B7F8D00-25E2-40C5-AA11-F5279C1C5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08FE1-BE88-465D-9061-F051E05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AC08D0-E6F2-4C52-8BB3-CABA848BF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822A45-3FF8-497B-AD7A-C0DF0AABA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3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10">
            <a:extLst>
              <a:ext uri="{FF2B5EF4-FFF2-40B4-BE49-F238E27FC236}">
                <a16:creationId xmlns:a16="http://schemas.microsoft.com/office/drawing/2014/main" id="{4AB02075-AA0C-4A3E-AA80-573DEC4C1D34}"/>
              </a:ext>
            </a:extLst>
          </p:cNvPr>
          <p:cNvSpPr/>
          <p:nvPr userDrawn="1"/>
        </p:nvSpPr>
        <p:spPr>
          <a:xfrm>
            <a:off x="0" y="6623222"/>
            <a:ext cx="12192000" cy="234778"/>
          </a:xfrm>
          <a:custGeom>
            <a:avLst/>
            <a:gdLst>
              <a:gd name="connsiteX0" fmla="*/ 11618439 w 12192000"/>
              <a:gd name="connsiteY0" fmla="*/ 0 h 234778"/>
              <a:gd name="connsiteX1" fmla="*/ 12192000 w 12192000"/>
              <a:gd name="connsiteY1" fmla="*/ 0 h 234778"/>
              <a:gd name="connsiteX2" fmla="*/ 12192000 w 12192000"/>
              <a:gd name="connsiteY2" fmla="*/ 234778 h 234778"/>
              <a:gd name="connsiteX3" fmla="*/ 11559745 w 12192000"/>
              <a:gd name="connsiteY3" fmla="*/ 234778 h 234778"/>
              <a:gd name="connsiteX4" fmla="*/ 0 w 12192000"/>
              <a:gd name="connsiteY4" fmla="*/ 0 h 234778"/>
              <a:gd name="connsiteX5" fmla="*/ 9261388 w 12192000"/>
              <a:gd name="connsiteY5" fmla="*/ 0 h 234778"/>
              <a:gd name="connsiteX6" fmla="*/ 9202694 w 12192000"/>
              <a:gd name="connsiteY6" fmla="*/ 234778 h 234778"/>
              <a:gd name="connsiteX7" fmla="*/ 0 w 12192000"/>
              <a:gd name="connsiteY7" fmla="*/ 234778 h 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34778">
                <a:moveTo>
                  <a:pt x="11618439" y="0"/>
                </a:moveTo>
                <a:lnTo>
                  <a:pt x="12192000" y="0"/>
                </a:lnTo>
                <a:lnTo>
                  <a:pt x="12192000" y="234778"/>
                </a:lnTo>
                <a:lnTo>
                  <a:pt x="11559745" y="234778"/>
                </a:lnTo>
                <a:close/>
                <a:moveTo>
                  <a:pt x="0" y="0"/>
                </a:moveTo>
                <a:lnTo>
                  <a:pt x="9261388" y="0"/>
                </a:lnTo>
                <a:lnTo>
                  <a:pt x="9202694" y="234778"/>
                </a:lnTo>
                <a:lnTo>
                  <a:pt x="0" y="234778"/>
                </a:lnTo>
                <a:close/>
              </a:path>
            </a:pathLst>
          </a:custGeom>
          <a:gradFill>
            <a:gsLst>
              <a:gs pos="0">
                <a:srgbClr val="0050B0"/>
              </a:gs>
              <a:gs pos="62000">
                <a:srgbClr val="00408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4ABA9C-3657-409F-84DB-87CD6EC1A03A}"/>
              </a:ext>
            </a:extLst>
          </p:cNvPr>
          <p:cNvSpPr txBox="1"/>
          <p:nvPr userDrawn="1"/>
        </p:nvSpPr>
        <p:spPr>
          <a:xfrm>
            <a:off x="9760571" y="6559904"/>
            <a:ext cx="2097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1600" b="1" spc="300" dirty="0">
                <a:solidFill>
                  <a:srgbClr val="00408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求是创新</a:t>
            </a:r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CA500038-F8B1-4740-AA19-FC62E48B5D43}"/>
              </a:ext>
            </a:extLst>
          </p:cNvPr>
          <p:cNvSpPr/>
          <p:nvPr userDrawn="1"/>
        </p:nvSpPr>
        <p:spPr>
          <a:xfrm>
            <a:off x="8392954" y="6623222"/>
            <a:ext cx="1691640" cy="234778"/>
          </a:xfrm>
          <a:prstGeom prst="parallelogram">
            <a:avLst/>
          </a:prstGeom>
          <a:gradFill>
            <a:gsLst>
              <a:gs pos="0">
                <a:srgbClr val="0050B0"/>
              </a:gs>
              <a:gs pos="62000">
                <a:srgbClr val="00408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形 14">
            <a:extLst>
              <a:ext uri="{FF2B5EF4-FFF2-40B4-BE49-F238E27FC236}">
                <a16:creationId xmlns:a16="http://schemas.microsoft.com/office/drawing/2014/main" id="{C78F6E33-C9E1-4574-BA97-6EAF10355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944" y="382129"/>
            <a:ext cx="623999" cy="518142"/>
          </a:xfrm>
          <a:prstGeom prst="rect">
            <a:avLst/>
          </a:prstGeom>
          <a:effectLst>
            <a:glow rad="12700">
              <a:schemeClr val="bg1">
                <a:alpha val="41000"/>
              </a:schemeClr>
            </a:glow>
          </a:effectLst>
        </p:spPr>
      </p:pic>
      <p:sp>
        <p:nvSpPr>
          <p:cNvPr id="20" name="内容占位符 19">
            <a:extLst>
              <a:ext uri="{FF2B5EF4-FFF2-40B4-BE49-F238E27FC236}">
                <a16:creationId xmlns:a16="http://schemas.microsoft.com/office/drawing/2014/main" id="{F59E991A-100C-4818-837A-A79FF9CDDC9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80943" y="447155"/>
            <a:ext cx="5403257" cy="38809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zh-CN" altLang="en-US" sz="2800" b="1" kern="12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C177819-1F4B-4FF9-B2C3-10DA20CB0F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368" y="302701"/>
            <a:ext cx="3067051" cy="6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B3CF-81EF-499D-A143-F6A6335B1B5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F03F2-B476-4DB8-B4FD-C0BD10B838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752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B3CF-81EF-499D-A143-F6A6335B1B5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F03F2-B476-4DB8-B4FD-C0BD10B838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59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B3CF-81EF-499D-A143-F6A6335B1B5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F03F2-B476-4DB8-B4FD-C0BD10B838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862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B3CF-81EF-499D-A143-F6A6335B1B5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F03F2-B476-4DB8-B4FD-C0BD10B838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958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B3CF-81EF-499D-A143-F6A6335B1B5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F03F2-B476-4DB8-B4FD-C0BD10B838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37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B3CF-81EF-499D-A143-F6A6335B1B5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F03F2-B476-4DB8-B4FD-C0BD10B838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94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B3CF-81EF-499D-A143-F6A6335B1B5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F03F2-B476-4DB8-B4FD-C0BD10B838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2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E2D9A-4D63-4D13-A938-865B890BA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15C652-FB6D-4495-99FD-2CF2020CD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C848E5-5D6E-4B21-AFBD-952EF8C2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EE4833-B907-4159-A907-3691E9E39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82C599-96CF-4E8C-A960-9EB4F44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1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B3CF-81EF-499D-A143-F6A6335B1B5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F03F2-B476-4DB8-B4FD-C0BD10B838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407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B3CF-81EF-499D-A143-F6A6335B1B5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F03F2-B476-4DB8-B4FD-C0BD10B838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52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B3CF-81EF-499D-A143-F6A6335B1B5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F03F2-B476-4DB8-B4FD-C0BD10B838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77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6E2D6A-7332-4D52-8A5F-66620CAF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43D52C-39BC-47AE-94CD-82CF9F243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1D092A-098E-4DFD-A138-477181FF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A43998-55BA-47E6-AB26-6413B7199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0C8F9A-AAE2-40E4-9C2C-D3BE5046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C815C-4CE7-4F66-A70D-4753DBFF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2951DC-6215-49AA-8B6B-B829990ED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49AB4A-4D4A-45A9-A091-70A598675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3F77B3-E445-439B-B723-4B7071886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B086ED-AEEF-43C3-8BC0-9EF627F3A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97B25D9-9CEC-4C27-A193-6CF1EE9B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1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1DB74B-24B7-445E-8B3F-4E4D74C57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27FBAD-0D46-4C08-A221-09125D7EA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1CD9D70-8FFD-4392-BF95-9293BCB5A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806D686-42CE-4877-80D0-B4686DE44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6B477F6-2BE7-4B9E-B669-E29E1B86B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FFC983-EFEE-46CC-850B-01EDAAB6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23B2FA5-AF66-4B87-837F-F3DF17CD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88DD6F-BE62-4CC5-AEB3-3D0D52CA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3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2852F3-25C1-4ADC-8A86-BFE3D27D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848D5A-7F32-4011-B8FC-971B46E4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0842A71-7C0B-4400-8D31-D229FCAD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2718B7-ABF8-4E0C-AA99-94641EA41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F73DF8-7CCC-4698-9827-C6AF8134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652457A-EA83-4AD5-B047-AAFE3B79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39BB5E-FD23-40A8-B01B-61890AA4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32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521B09-306A-4124-8DC0-3227907A1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8ABA44-D5EC-49FE-9B83-C953435D8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9A97F0-CB04-4B7F-9B57-4533A9708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107A36-2157-4995-8B3D-4748C8C9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BFA846-AA4D-4977-A954-A271B57C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B3FF89-200A-4DDF-B0BC-A5707640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2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E6B33F-F7AC-453B-BEB1-6A8CF22F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1E8E558-CE0D-4D89-AA9D-4AB1629AD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4FECB9-4A72-4D16-AEA7-BC7E1842C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61F43C-7AF4-4330-B3B2-F016011E6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7311BE-13A1-47A3-99B1-008534967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F945F3-B6AF-4A0C-9B18-ABA257A9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8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C0D0E65-3A2E-4AA5-91F0-0304C02C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BA7F7A-4A94-45E3-B544-11D818100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DC294F-BDDF-4EEE-8C8C-646191F1C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3E8761-A14E-4E6E-B19C-D0ABAA7747FF}" type="datetimeFigureOut">
              <a:rPr lang="zh-CN" altLang="en-US" smtClean="0"/>
              <a:pPr/>
              <a:t>2022/6/13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4A6414-4759-48C2-AB98-5DF25A49E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1D8F7A-B643-4CD8-BFB7-45FB062CA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3410F0F-E077-475B-A7EC-03CDC27F5B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417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8B3CF-81EF-499D-A143-F6A6335B1B5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F03F2-B476-4DB8-B4FD-C0BD10B838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42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308E56D-288F-4CDB-909C-1BAF11A171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32"/>
            <a:ext cx="12191996" cy="6076377"/>
          </a:xfrm>
          <a:prstGeom prst="rect">
            <a:avLst/>
          </a:prstGeom>
        </p:spPr>
      </p:pic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D365CF9D-5681-4E0E-8C7B-8C844D171331}"/>
              </a:ext>
            </a:extLst>
          </p:cNvPr>
          <p:cNvSpPr/>
          <p:nvPr/>
        </p:nvSpPr>
        <p:spPr>
          <a:xfrm>
            <a:off x="0" y="37486"/>
            <a:ext cx="12191999" cy="6858614"/>
          </a:xfrm>
          <a:custGeom>
            <a:avLst/>
            <a:gdLst>
              <a:gd name="connsiteX0" fmla="*/ 0 w 12191999"/>
              <a:gd name="connsiteY0" fmla="*/ 4076473 h 6858614"/>
              <a:gd name="connsiteX1" fmla="*/ 119965 w 12191999"/>
              <a:gd name="connsiteY1" fmla="*/ 4118727 h 6858614"/>
              <a:gd name="connsiteX2" fmla="*/ 6095999 w 12191999"/>
              <a:gd name="connsiteY2" fmla="*/ 5097724 h 6858614"/>
              <a:gd name="connsiteX3" fmla="*/ 12072035 w 12191999"/>
              <a:gd name="connsiteY3" fmla="*/ 4118727 h 6858614"/>
              <a:gd name="connsiteX4" fmla="*/ 12191999 w 12191999"/>
              <a:gd name="connsiteY4" fmla="*/ 4076473 h 6858614"/>
              <a:gd name="connsiteX5" fmla="*/ 12191999 w 12191999"/>
              <a:gd name="connsiteY5" fmla="*/ 6858614 h 6858614"/>
              <a:gd name="connsiteX6" fmla="*/ 0 w 12191999"/>
              <a:gd name="connsiteY6" fmla="*/ 6858614 h 6858614"/>
              <a:gd name="connsiteX7" fmla="*/ 0 w 12191999"/>
              <a:gd name="connsiteY7" fmla="*/ 0 h 6858614"/>
              <a:gd name="connsiteX8" fmla="*/ 12191999 w 12191999"/>
              <a:gd name="connsiteY8" fmla="*/ 0 h 6858614"/>
              <a:gd name="connsiteX9" fmla="*/ 12191999 w 12191999"/>
              <a:gd name="connsiteY9" fmla="*/ 616 h 6858614"/>
              <a:gd name="connsiteX10" fmla="*/ 1 w 12191999"/>
              <a:gd name="connsiteY10" fmla="*/ 616 h 6858614"/>
              <a:gd name="connsiteX11" fmla="*/ 1 w 12191999"/>
              <a:gd name="connsiteY11" fmla="*/ 74371 h 6858614"/>
              <a:gd name="connsiteX12" fmla="*/ 0 w 12191999"/>
              <a:gd name="connsiteY12" fmla="*/ 74371 h 685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1999" h="6858614">
                <a:moveTo>
                  <a:pt x="0" y="4076473"/>
                </a:moveTo>
                <a:lnTo>
                  <a:pt x="119965" y="4118727"/>
                </a:lnTo>
                <a:cubicBezTo>
                  <a:pt x="1995862" y="4753530"/>
                  <a:pt x="4005735" y="5097724"/>
                  <a:pt x="6095999" y="5097724"/>
                </a:cubicBezTo>
                <a:cubicBezTo>
                  <a:pt x="8186263" y="5097724"/>
                  <a:pt x="10196135" y="4753530"/>
                  <a:pt x="12072035" y="4118727"/>
                </a:cubicBezTo>
                <a:lnTo>
                  <a:pt x="12191999" y="4076473"/>
                </a:lnTo>
                <a:lnTo>
                  <a:pt x="12191999" y="6858614"/>
                </a:lnTo>
                <a:lnTo>
                  <a:pt x="0" y="6858614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16"/>
                </a:lnTo>
                <a:lnTo>
                  <a:pt x="1" y="616"/>
                </a:lnTo>
                <a:lnTo>
                  <a:pt x="1" y="74371"/>
                </a:lnTo>
                <a:lnTo>
                  <a:pt x="0" y="743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769BF503-7887-4A59-8CD1-F69F5C0A32C8}"/>
              </a:ext>
            </a:extLst>
          </p:cNvPr>
          <p:cNvSpPr/>
          <p:nvPr/>
        </p:nvSpPr>
        <p:spPr>
          <a:xfrm>
            <a:off x="-5" y="79995"/>
            <a:ext cx="12192001" cy="5097109"/>
          </a:xfrm>
          <a:custGeom>
            <a:avLst/>
            <a:gdLst>
              <a:gd name="connsiteX0" fmla="*/ 2 w 12192001"/>
              <a:gd name="connsiteY0" fmla="*/ 4002104 h 5097109"/>
              <a:gd name="connsiteX1" fmla="*/ 119967 w 12192001"/>
              <a:gd name="connsiteY1" fmla="*/ 4044358 h 5097109"/>
              <a:gd name="connsiteX2" fmla="*/ 6096001 w 12192001"/>
              <a:gd name="connsiteY2" fmla="*/ 5023355 h 5097109"/>
              <a:gd name="connsiteX3" fmla="*/ 12072035 w 12192001"/>
              <a:gd name="connsiteY3" fmla="*/ 4044358 h 5097109"/>
              <a:gd name="connsiteX4" fmla="*/ 12192001 w 12192001"/>
              <a:gd name="connsiteY4" fmla="*/ 4002104 h 5097109"/>
              <a:gd name="connsiteX5" fmla="*/ 12192001 w 12192001"/>
              <a:gd name="connsiteY5" fmla="*/ 4075858 h 5097109"/>
              <a:gd name="connsiteX6" fmla="*/ 12072035 w 12192001"/>
              <a:gd name="connsiteY6" fmla="*/ 4118112 h 5097109"/>
              <a:gd name="connsiteX7" fmla="*/ 6096001 w 12192001"/>
              <a:gd name="connsiteY7" fmla="*/ 5097109 h 5097109"/>
              <a:gd name="connsiteX8" fmla="*/ 119967 w 12192001"/>
              <a:gd name="connsiteY8" fmla="*/ 4118112 h 5097109"/>
              <a:gd name="connsiteX9" fmla="*/ 2 w 12192001"/>
              <a:gd name="connsiteY9" fmla="*/ 4075858 h 5097109"/>
              <a:gd name="connsiteX10" fmla="*/ 0 w 12192001"/>
              <a:gd name="connsiteY10" fmla="*/ 0 h 5097109"/>
              <a:gd name="connsiteX11" fmla="*/ 12191999 w 12192001"/>
              <a:gd name="connsiteY11" fmla="*/ 0 h 5097109"/>
              <a:gd name="connsiteX12" fmla="*/ 12191999 w 12192001"/>
              <a:gd name="connsiteY12" fmla="*/ 1 h 5097109"/>
              <a:gd name="connsiteX13" fmla="*/ 2 w 12192001"/>
              <a:gd name="connsiteY13" fmla="*/ 1 h 5097109"/>
              <a:gd name="connsiteX14" fmla="*/ 2 w 12192001"/>
              <a:gd name="connsiteY14" fmla="*/ 584200 h 5097109"/>
              <a:gd name="connsiteX15" fmla="*/ 0 w 12192001"/>
              <a:gd name="connsiteY15" fmla="*/ 584200 h 509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5097109">
                <a:moveTo>
                  <a:pt x="2" y="4002104"/>
                </a:moveTo>
                <a:lnTo>
                  <a:pt x="119967" y="4044358"/>
                </a:lnTo>
                <a:cubicBezTo>
                  <a:pt x="1995864" y="4679161"/>
                  <a:pt x="4005737" y="5023355"/>
                  <a:pt x="6096001" y="5023355"/>
                </a:cubicBezTo>
                <a:cubicBezTo>
                  <a:pt x="8186265" y="5023355"/>
                  <a:pt x="10196138" y="4679161"/>
                  <a:pt x="12072035" y="4044358"/>
                </a:cubicBezTo>
                <a:lnTo>
                  <a:pt x="12192001" y="4002104"/>
                </a:lnTo>
                <a:lnTo>
                  <a:pt x="12192001" y="4075858"/>
                </a:lnTo>
                <a:lnTo>
                  <a:pt x="12072035" y="4118112"/>
                </a:lnTo>
                <a:cubicBezTo>
                  <a:pt x="10196138" y="4752915"/>
                  <a:pt x="8186265" y="5097109"/>
                  <a:pt x="6096001" y="5097109"/>
                </a:cubicBezTo>
                <a:cubicBezTo>
                  <a:pt x="4005737" y="5097109"/>
                  <a:pt x="1995864" y="4752915"/>
                  <a:pt x="119967" y="4118112"/>
                </a:cubicBezTo>
                <a:lnTo>
                  <a:pt x="2" y="4075858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2" y="1"/>
                </a:lnTo>
                <a:lnTo>
                  <a:pt x="2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9D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任意多边形 28">
            <a:extLst>
              <a:ext uri="{FF2B5EF4-FFF2-40B4-BE49-F238E27FC236}">
                <a16:creationId xmlns:a16="http://schemas.microsoft.com/office/drawing/2014/main" id="{9C50101C-835D-0ED4-287E-7CD84E82DD52}"/>
              </a:ext>
            </a:extLst>
          </p:cNvPr>
          <p:cNvSpPr/>
          <p:nvPr/>
        </p:nvSpPr>
        <p:spPr>
          <a:xfrm>
            <a:off x="1" y="-34329"/>
            <a:ext cx="12191999" cy="5146364"/>
          </a:xfrm>
          <a:custGeom>
            <a:avLst/>
            <a:gdLst>
              <a:gd name="connsiteX0" fmla="*/ 0 w 12191999"/>
              <a:gd name="connsiteY0" fmla="*/ 0 h 5023353"/>
              <a:gd name="connsiteX1" fmla="*/ 12191999 w 12191999"/>
              <a:gd name="connsiteY1" fmla="*/ 0 h 5023353"/>
              <a:gd name="connsiteX2" fmla="*/ 12191999 w 12191999"/>
              <a:gd name="connsiteY2" fmla="*/ 4002102 h 5023353"/>
              <a:gd name="connsiteX3" fmla="*/ 12072033 w 12191999"/>
              <a:gd name="connsiteY3" fmla="*/ 4044356 h 5023353"/>
              <a:gd name="connsiteX4" fmla="*/ 6095999 w 12191999"/>
              <a:gd name="connsiteY4" fmla="*/ 5023353 h 5023353"/>
              <a:gd name="connsiteX5" fmla="*/ 119965 w 12191999"/>
              <a:gd name="connsiteY5" fmla="*/ 4044356 h 5023353"/>
              <a:gd name="connsiteX6" fmla="*/ 0 w 12191999"/>
              <a:gd name="connsiteY6" fmla="*/ 4002102 h 5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5023353">
                <a:moveTo>
                  <a:pt x="0" y="0"/>
                </a:moveTo>
                <a:lnTo>
                  <a:pt x="12191999" y="0"/>
                </a:lnTo>
                <a:lnTo>
                  <a:pt x="12191999" y="4002102"/>
                </a:lnTo>
                <a:lnTo>
                  <a:pt x="12072033" y="4044356"/>
                </a:lnTo>
                <a:cubicBezTo>
                  <a:pt x="10196136" y="4679159"/>
                  <a:pt x="8186263" y="5023353"/>
                  <a:pt x="6095999" y="5023353"/>
                </a:cubicBezTo>
                <a:cubicBezTo>
                  <a:pt x="4005735" y="5023353"/>
                  <a:pt x="1995862" y="4679159"/>
                  <a:pt x="119965" y="4044356"/>
                </a:cubicBezTo>
                <a:lnTo>
                  <a:pt x="0" y="4002102"/>
                </a:lnTo>
                <a:close/>
              </a:path>
            </a:pathLst>
          </a:custGeom>
          <a:gradFill flip="none" rotWithShape="1">
            <a:gsLst>
              <a:gs pos="0">
                <a:srgbClr val="003F87">
                  <a:shade val="30000"/>
                  <a:satMod val="115000"/>
                  <a:alpha val="27000"/>
                </a:srgbClr>
              </a:gs>
              <a:gs pos="100000">
                <a:srgbClr val="003F87">
                  <a:shade val="100000"/>
                  <a:satMod val="115000"/>
                  <a:alpha val="9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818280" y="1453451"/>
            <a:ext cx="85554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微软雅黑"/>
                <a:ea typeface="微软雅黑"/>
                <a:cs typeface="+mn-cs"/>
                <a:sym typeface="思源黑体 CN Normal" panose="020B0400000000000000" pitchFamily="34" charset="-122"/>
              </a:rPr>
              <a:t>通用风格模板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18F40F8-112A-403F-B8D0-C90F3B983F54}"/>
              </a:ext>
            </a:extLst>
          </p:cNvPr>
          <p:cNvCxnSpPr/>
          <p:nvPr/>
        </p:nvCxnSpPr>
        <p:spPr>
          <a:xfrm>
            <a:off x="11666008" y="6342590"/>
            <a:ext cx="198866" cy="0"/>
          </a:xfrm>
          <a:prstGeom prst="line">
            <a:avLst/>
          </a:prstGeom>
          <a:ln w="31750" cap="rnd">
            <a:solidFill>
              <a:srgbClr val="C9D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E7D4C165-61BA-4A05-B710-DD40A11C520C}"/>
              </a:ext>
            </a:extLst>
          </p:cNvPr>
          <p:cNvCxnSpPr/>
          <p:nvPr/>
        </p:nvCxnSpPr>
        <p:spPr>
          <a:xfrm>
            <a:off x="11612874" y="6450583"/>
            <a:ext cx="252000" cy="0"/>
          </a:xfrm>
          <a:prstGeom prst="line">
            <a:avLst/>
          </a:prstGeom>
          <a:ln w="31750" cap="rnd">
            <a:solidFill>
              <a:srgbClr val="C9D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A2BFA6B-A2A7-4619-9979-76052D3148EC}"/>
              </a:ext>
            </a:extLst>
          </p:cNvPr>
          <p:cNvCxnSpPr/>
          <p:nvPr/>
        </p:nvCxnSpPr>
        <p:spPr>
          <a:xfrm>
            <a:off x="11755904" y="6558575"/>
            <a:ext cx="108970" cy="0"/>
          </a:xfrm>
          <a:prstGeom prst="line">
            <a:avLst/>
          </a:prstGeom>
          <a:ln w="31750" cap="rnd">
            <a:solidFill>
              <a:srgbClr val="C9D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1081D728-ED49-48CF-A33A-260EE6CF140C}"/>
              </a:ext>
            </a:extLst>
          </p:cNvPr>
          <p:cNvSpPr/>
          <p:nvPr/>
        </p:nvSpPr>
        <p:spPr>
          <a:xfrm>
            <a:off x="5285516" y="3278350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思源黑体 CN Normal" panose="020B0400000000000000" pitchFamily="34" charset="-122"/>
              </a:rPr>
              <a:t>汇报人：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7ED99BFD-740F-426E-800F-42BC764EA1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70" y="5698037"/>
            <a:ext cx="4538210" cy="100172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F00CA86-4044-4CDA-7A01-D9A3214913BD}"/>
              </a:ext>
            </a:extLst>
          </p:cNvPr>
          <p:cNvSpPr/>
          <p:nvPr/>
        </p:nvSpPr>
        <p:spPr>
          <a:xfrm>
            <a:off x="4980144" y="3871762"/>
            <a:ext cx="2246128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20XX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XX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XX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825221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190E488-3602-4236-BB1D-1D1D2FFF5C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2"/>
          <a:stretch/>
        </p:blipFill>
        <p:spPr>
          <a:xfrm>
            <a:off x="-5" y="681897"/>
            <a:ext cx="12192005" cy="4429760"/>
          </a:xfrm>
          <a:prstGeom prst="rect">
            <a:avLst/>
          </a:prstGeom>
        </p:spPr>
      </p:pic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D365CF9D-5681-4E0E-8C7B-8C844D171331}"/>
              </a:ext>
            </a:extLst>
          </p:cNvPr>
          <p:cNvSpPr/>
          <p:nvPr/>
        </p:nvSpPr>
        <p:spPr>
          <a:xfrm>
            <a:off x="-1" y="-615"/>
            <a:ext cx="12191999" cy="6858614"/>
          </a:xfrm>
          <a:custGeom>
            <a:avLst/>
            <a:gdLst>
              <a:gd name="connsiteX0" fmla="*/ 0 w 12191999"/>
              <a:gd name="connsiteY0" fmla="*/ 4076473 h 6858614"/>
              <a:gd name="connsiteX1" fmla="*/ 119965 w 12191999"/>
              <a:gd name="connsiteY1" fmla="*/ 4118727 h 6858614"/>
              <a:gd name="connsiteX2" fmla="*/ 6095999 w 12191999"/>
              <a:gd name="connsiteY2" fmla="*/ 5097724 h 6858614"/>
              <a:gd name="connsiteX3" fmla="*/ 12072035 w 12191999"/>
              <a:gd name="connsiteY3" fmla="*/ 4118727 h 6858614"/>
              <a:gd name="connsiteX4" fmla="*/ 12191999 w 12191999"/>
              <a:gd name="connsiteY4" fmla="*/ 4076473 h 6858614"/>
              <a:gd name="connsiteX5" fmla="*/ 12191999 w 12191999"/>
              <a:gd name="connsiteY5" fmla="*/ 6858614 h 6858614"/>
              <a:gd name="connsiteX6" fmla="*/ 0 w 12191999"/>
              <a:gd name="connsiteY6" fmla="*/ 6858614 h 6858614"/>
              <a:gd name="connsiteX7" fmla="*/ 0 w 12191999"/>
              <a:gd name="connsiteY7" fmla="*/ 0 h 6858614"/>
              <a:gd name="connsiteX8" fmla="*/ 12191999 w 12191999"/>
              <a:gd name="connsiteY8" fmla="*/ 0 h 6858614"/>
              <a:gd name="connsiteX9" fmla="*/ 12191999 w 12191999"/>
              <a:gd name="connsiteY9" fmla="*/ 616 h 6858614"/>
              <a:gd name="connsiteX10" fmla="*/ 1 w 12191999"/>
              <a:gd name="connsiteY10" fmla="*/ 616 h 6858614"/>
              <a:gd name="connsiteX11" fmla="*/ 1 w 12191999"/>
              <a:gd name="connsiteY11" fmla="*/ 74371 h 6858614"/>
              <a:gd name="connsiteX12" fmla="*/ 0 w 12191999"/>
              <a:gd name="connsiteY12" fmla="*/ 74371 h 685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1999" h="6858614">
                <a:moveTo>
                  <a:pt x="0" y="4076473"/>
                </a:moveTo>
                <a:lnTo>
                  <a:pt x="119965" y="4118727"/>
                </a:lnTo>
                <a:cubicBezTo>
                  <a:pt x="1995862" y="4753530"/>
                  <a:pt x="4005735" y="5097724"/>
                  <a:pt x="6095999" y="5097724"/>
                </a:cubicBezTo>
                <a:cubicBezTo>
                  <a:pt x="8186263" y="5097724"/>
                  <a:pt x="10196135" y="4753530"/>
                  <a:pt x="12072035" y="4118727"/>
                </a:cubicBezTo>
                <a:lnTo>
                  <a:pt x="12191999" y="4076473"/>
                </a:lnTo>
                <a:lnTo>
                  <a:pt x="12191999" y="6858614"/>
                </a:lnTo>
                <a:lnTo>
                  <a:pt x="0" y="6858614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16"/>
                </a:lnTo>
                <a:lnTo>
                  <a:pt x="1" y="616"/>
                </a:lnTo>
                <a:lnTo>
                  <a:pt x="1" y="74371"/>
                </a:lnTo>
                <a:lnTo>
                  <a:pt x="0" y="743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769BF503-7887-4A59-8CD1-F69F5C0A32C8}"/>
              </a:ext>
            </a:extLst>
          </p:cNvPr>
          <p:cNvSpPr/>
          <p:nvPr/>
        </p:nvSpPr>
        <p:spPr>
          <a:xfrm>
            <a:off x="-5" y="26038"/>
            <a:ext cx="12192001" cy="5097109"/>
          </a:xfrm>
          <a:custGeom>
            <a:avLst/>
            <a:gdLst>
              <a:gd name="connsiteX0" fmla="*/ 2 w 12192001"/>
              <a:gd name="connsiteY0" fmla="*/ 4002104 h 5097109"/>
              <a:gd name="connsiteX1" fmla="*/ 119967 w 12192001"/>
              <a:gd name="connsiteY1" fmla="*/ 4044358 h 5097109"/>
              <a:gd name="connsiteX2" fmla="*/ 6096001 w 12192001"/>
              <a:gd name="connsiteY2" fmla="*/ 5023355 h 5097109"/>
              <a:gd name="connsiteX3" fmla="*/ 12072035 w 12192001"/>
              <a:gd name="connsiteY3" fmla="*/ 4044358 h 5097109"/>
              <a:gd name="connsiteX4" fmla="*/ 12192001 w 12192001"/>
              <a:gd name="connsiteY4" fmla="*/ 4002104 h 5097109"/>
              <a:gd name="connsiteX5" fmla="*/ 12192001 w 12192001"/>
              <a:gd name="connsiteY5" fmla="*/ 4075858 h 5097109"/>
              <a:gd name="connsiteX6" fmla="*/ 12072035 w 12192001"/>
              <a:gd name="connsiteY6" fmla="*/ 4118112 h 5097109"/>
              <a:gd name="connsiteX7" fmla="*/ 6096001 w 12192001"/>
              <a:gd name="connsiteY7" fmla="*/ 5097109 h 5097109"/>
              <a:gd name="connsiteX8" fmla="*/ 119967 w 12192001"/>
              <a:gd name="connsiteY8" fmla="*/ 4118112 h 5097109"/>
              <a:gd name="connsiteX9" fmla="*/ 2 w 12192001"/>
              <a:gd name="connsiteY9" fmla="*/ 4075858 h 5097109"/>
              <a:gd name="connsiteX10" fmla="*/ 0 w 12192001"/>
              <a:gd name="connsiteY10" fmla="*/ 0 h 5097109"/>
              <a:gd name="connsiteX11" fmla="*/ 12191999 w 12192001"/>
              <a:gd name="connsiteY11" fmla="*/ 0 h 5097109"/>
              <a:gd name="connsiteX12" fmla="*/ 12191999 w 12192001"/>
              <a:gd name="connsiteY12" fmla="*/ 1 h 5097109"/>
              <a:gd name="connsiteX13" fmla="*/ 2 w 12192001"/>
              <a:gd name="connsiteY13" fmla="*/ 1 h 5097109"/>
              <a:gd name="connsiteX14" fmla="*/ 2 w 12192001"/>
              <a:gd name="connsiteY14" fmla="*/ 584200 h 5097109"/>
              <a:gd name="connsiteX15" fmla="*/ 0 w 12192001"/>
              <a:gd name="connsiteY15" fmla="*/ 584200 h 509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5097109">
                <a:moveTo>
                  <a:pt x="2" y="4002104"/>
                </a:moveTo>
                <a:lnTo>
                  <a:pt x="119967" y="4044358"/>
                </a:lnTo>
                <a:cubicBezTo>
                  <a:pt x="1995864" y="4679161"/>
                  <a:pt x="4005737" y="5023355"/>
                  <a:pt x="6096001" y="5023355"/>
                </a:cubicBezTo>
                <a:cubicBezTo>
                  <a:pt x="8186265" y="5023355"/>
                  <a:pt x="10196138" y="4679161"/>
                  <a:pt x="12072035" y="4044358"/>
                </a:cubicBezTo>
                <a:lnTo>
                  <a:pt x="12192001" y="4002104"/>
                </a:lnTo>
                <a:lnTo>
                  <a:pt x="12192001" y="4075858"/>
                </a:lnTo>
                <a:lnTo>
                  <a:pt x="12072035" y="4118112"/>
                </a:lnTo>
                <a:cubicBezTo>
                  <a:pt x="10196138" y="4752915"/>
                  <a:pt x="8186265" y="5097109"/>
                  <a:pt x="6096001" y="5097109"/>
                </a:cubicBezTo>
                <a:cubicBezTo>
                  <a:pt x="4005737" y="5097109"/>
                  <a:pt x="1995864" y="4752915"/>
                  <a:pt x="119967" y="4118112"/>
                </a:cubicBezTo>
                <a:lnTo>
                  <a:pt x="2" y="4075858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2" y="1"/>
                </a:lnTo>
                <a:lnTo>
                  <a:pt x="2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9D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7D7BC52-ED0A-41BB-A2F4-493BFF80BAEE}"/>
              </a:ext>
            </a:extLst>
          </p:cNvPr>
          <p:cNvGrpSpPr/>
          <p:nvPr/>
        </p:nvGrpSpPr>
        <p:grpSpPr>
          <a:xfrm>
            <a:off x="11612874" y="6342589"/>
            <a:ext cx="252000" cy="215985"/>
            <a:chOff x="11612874" y="6342589"/>
            <a:chExt cx="252000" cy="215985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418F40F8-112A-403F-B8D0-C90F3B983F54}"/>
                </a:ext>
              </a:extLst>
            </p:cNvPr>
            <p:cNvCxnSpPr/>
            <p:nvPr/>
          </p:nvCxnSpPr>
          <p:spPr>
            <a:xfrm>
              <a:off x="11666008" y="6342589"/>
              <a:ext cx="198866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7D4C165-61BA-4A05-B710-DD40A11C520C}"/>
                </a:ext>
              </a:extLst>
            </p:cNvPr>
            <p:cNvCxnSpPr/>
            <p:nvPr/>
          </p:nvCxnSpPr>
          <p:spPr>
            <a:xfrm>
              <a:off x="11612874" y="6450582"/>
              <a:ext cx="252000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A2BFA6B-A2A7-4619-9979-76052D3148EC}"/>
                </a:ext>
              </a:extLst>
            </p:cNvPr>
            <p:cNvCxnSpPr/>
            <p:nvPr/>
          </p:nvCxnSpPr>
          <p:spPr>
            <a:xfrm>
              <a:off x="11755904" y="6558574"/>
              <a:ext cx="108970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01E6BD97-E777-4EEB-8EF9-F72EBB62655A}"/>
              </a:ext>
            </a:extLst>
          </p:cNvPr>
          <p:cNvSpPr/>
          <p:nvPr/>
        </p:nvSpPr>
        <p:spPr>
          <a:xfrm>
            <a:off x="0" y="8185"/>
            <a:ext cx="12192000" cy="1662786"/>
          </a:xfrm>
          <a:prstGeom prst="rect">
            <a:avLst/>
          </a:prstGeom>
          <a:gradFill>
            <a:gsLst>
              <a:gs pos="0">
                <a:srgbClr val="84A6DD">
                  <a:alpha val="0"/>
                </a:srgbClr>
              </a:gs>
              <a:gs pos="54000">
                <a:srgbClr val="769AD8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任意多边形 28">
            <a:extLst>
              <a:ext uri="{FF2B5EF4-FFF2-40B4-BE49-F238E27FC236}">
                <a16:creationId xmlns:a16="http://schemas.microsoft.com/office/drawing/2014/main" id="{90CE1EDC-9609-4B28-A0D7-2C43CFB481A0}"/>
              </a:ext>
            </a:extLst>
          </p:cNvPr>
          <p:cNvSpPr/>
          <p:nvPr/>
        </p:nvSpPr>
        <p:spPr>
          <a:xfrm>
            <a:off x="1" y="-6440"/>
            <a:ext cx="12191999" cy="5071291"/>
          </a:xfrm>
          <a:custGeom>
            <a:avLst/>
            <a:gdLst>
              <a:gd name="connsiteX0" fmla="*/ 0 w 12191999"/>
              <a:gd name="connsiteY0" fmla="*/ 0 h 5023353"/>
              <a:gd name="connsiteX1" fmla="*/ 12191999 w 12191999"/>
              <a:gd name="connsiteY1" fmla="*/ 0 h 5023353"/>
              <a:gd name="connsiteX2" fmla="*/ 12191999 w 12191999"/>
              <a:gd name="connsiteY2" fmla="*/ 4002102 h 5023353"/>
              <a:gd name="connsiteX3" fmla="*/ 12072033 w 12191999"/>
              <a:gd name="connsiteY3" fmla="*/ 4044356 h 5023353"/>
              <a:gd name="connsiteX4" fmla="*/ 6095999 w 12191999"/>
              <a:gd name="connsiteY4" fmla="*/ 5023353 h 5023353"/>
              <a:gd name="connsiteX5" fmla="*/ 119965 w 12191999"/>
              <a:gd name="connsiteY5" fmla="*/ 4044356 h 5023353"/>
              <a:gd name="connsiteX6" fmla="*/ 0 w 12191999"/>
              <a:gd name="connsiteY6" fmla="*/ 4002102 h 5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5023353">
                <a:moveTo>
                  <a:pt x="0" y="0"/>
                </a:moveTo>
                <a:lnTo>
                  <a:pt x="12191999" y="0"/>
                </a:lnTo>
                <a:lnTo>
                  <a:pt x="12191999" y="4002102"/>
                </a:lnTo>
                <a:lnTo>
                  <a:pt x="12072033" y="4044356"/>
                </a:lnTo>
                <a:cubicBezTo>
                  <a:pt x="10196136" y="4679159"/>
                  <a:pt x="8186263" y="5023353"/>
                  <a:pt x="6095999" y="5023353"/>
                </a:cubicBezTo>
                <a:cubicBezTo>
                  <a:pt x="4005735" y="5023353"/>
                  <a:pt x="1995862" y="4679159"/>
                  <a:pt x="119965" y="4044356"/>
                </a:cubicBezTo>
                <a:lnTo>
                  <a:pt x="0" y="4002102"/>
                </a:lnTo>
                <a:close/>
              </a:path>
            </a:pathLst>
          </a:custGeom>
          <a:gradFill flip="none" rotWithShape="1">
            <a:gsLst>
              <a:gs pos="0">
                <a:srgbClr val="003F87">
                  <a:shade val="30000"/>
                  <a:satMod val="115000"/>
                  <a:alpha val="27000"/>
                </a:srgbClr>
              </a:gs>
              <a:gs pos="100000">
                <a:srgbClr val="003F87">
                  <a:shade val="100000"/>
                  <a:satMod val="115000"/>
                  <a:alpha val="9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5543260" y="3549142"/>
            <a:ext cx="1105469" cy="0"/>
          </a:xfrm>
          <a:prstGeom prst="line">
            <a:avLst/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9DC9FF7-D4DD-4E40-83B5-5EC9C9F50337}"/>
              </a:ext>
            </a:extLst>
          </p:cNvPr>
          <p:cNvSpPr txBox="1"/>
          <p:nvPr/>
        </p:nvSpPr>
        <p:spPr>
          <a:xfrm>
            <a:off x="4761537" y="107007"/>
            <a:ext cx="2998046" cy="29152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0" b="0" i="0" u="none" strike="noStrike" kern="1200" cap="none" spc="0" normalizeH="0" baseline="0" noProof="0" dirty="0">
                <a:ln w="22225">
                  <a:gradFill>
                    <a:gsLst>
                      <a:gs pos="0">
                        <a:prstClr val="white"/>
                      </a:gs>
                      <a:gs pos="82000">
                        <a:prstClr val="white">
                          <a:alpha val="0"/>
                        </a:prst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0 3</a:t>
            </a:r>
            <a:endParaRPr kumimoji="0" lang="zh-CN" altLang="en-US" sz="15000" b="0" i="0" u="none" strike="noStrike" kern="1200" cap="none" spc="0" normalizeH="0" baseline="0" noProof="0" dirty="0">
              <a:ln w="22225">
                <a:gradFill>
                  <a:gsLst>
                    <a:gs pos="0">
                      <a:prstClr val="white"/>
                    </a:gs>
                    <a:gs pos="82000">
                      <a:prstClr val="white">
                        <a:alpha val="0"/>
                      </a:prst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708867" y="2376597"/>
            <a:ext cx="67742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微软雅黑"/>
                <a:ea typeface="微软雅黑"/>
                <a:cs typeface="+mn-cs"/>
                <a:sym typeface="思源黑体 CN Normal" panose="020B0400000000000000" pitchFamily="34" charset="-122"/>
              </a:rPr>
              <a:t>单击添加标题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DA93821-94C8-E2EA-9613-A06EC5BC13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70" y="5698037"/>
            <a:ext cx="4538210" cy="100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3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箭头: 五边形 117">
            <a:extLst>
              <a:ext uri="{FF2B5EF4-FFF2-40B4-BE49-F238E27FC236}">
                <a16:creationId xmlns:a16="http://schemas.microsoft.com/office/drawing/2014/main" id="{02142AEB-BAA8-4C07-832A-E5C37B5088EF}"/>
              </a:ext>
            </a:extLst>
          </p:cNvPr>
          <p:cNvSpPr/>
          <p:nvPr/>
        </p:nvSpPr>
        <p:spPr>
          <a:xfrm>
            <a:off x="0" y="2794442"/>
            <a:ext cx="3346951" cy="461665"/>
          </a:xfrm>
          <a:prstGeom prst="homePlate">
            <a:avLst>
              <a:gd name="adj" fmla="val 50355"/>
            </a:avLst>
          </a:prstGeom>
          <a:gradFill flip="none" rotWithShape="1">
            <a:gsLst>
              <a:gs pos="100000">
                <a:srgbClr val="FAF6F3"/>
              </a:gs>
              <a:gs pos="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箭头: V 形 118">
            <a:extLst>
              <a:ext uri="{FF2B5EF4-FFF2-40B4-BE49-F238E27FC236}">
                <a16:creationId xmlns:a16="http://schemas.microsoft.com/office/drawing/2014/main" id="{A8E5BC75-8EC4-4F33-9BBE-38B2A0ACA582}"/>
              </a:ext>
            </a:extLst>
          </p:cNvPr>
          <p:cNvSpPr/>
          <p:nvPr/>
        </p:nvSpPr>
        <p:spPr>
          <a:xfrm>
            <a:off x="3190087" y="2794442"/>
            <a:ext cx="461665" cy="461665"/>
          </a:xfrm>
          <a:prstGeom prst="chevron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11" name="箭头: 五边形 110">
            <a:extLst>
              <a:ext uri="{FF2B5EF4-FFF2-40B4-BE49-F238E27FC236}">
                <a16:creationId xmlns:a16="http://schemas.microsoft.com/office/drawing/2014/main" id="{95B5DB94-4082-4EDA-ACD1-73025D138060}"/>
              </a:ext>
            </a:extLst>
          </p:cNvPr>
          <p:cNvSpPr/>
          <p:nvPr/>
        </p:nvSpPr>
        <p:spPr>
          <a:xfrm>
            <a:off x="6511142" y="2794442"/>
            <a:ext cx="2187357" cy="461665"/>
          </a:xfrm>
          <a:prstGeom prst="homePlate">
            <a:avLst>
              <a:gd name="adj" fmla="val 50355"/>
            </a:avLst>
          </a:prstGeom>
          <a:gradFill flip="none" rotWithShape="1">
            <a:gsLst>
              <a:gs pos="100000">
                <a:srgbClr val="FAF6F3"/>
              </a:gs>
              <a:gs pos="0">
                <a:srgbClr val="C7D9C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箭头: V 形 111">
            <a:extLst>
              <a:ext uri="{FF2B5EF4-FFF2-40B4-BE49-F238E27FC236}">
                <a16:creationId xmlns:a16="http://schemas.microsoft.com/office/drawing/2014/main" id="{B8005FDD-819E-4777-AFA9-38F409E6A528}"/>
              </a:ext>
            </a:extLst>
          </p:cNvPr>
          <p:cNvSpPr/>
          <p:nvPr/>
        </p:nvSpPr>
        <p:spPr>
          <a:xfrm>
            <a:off x="8541635" y="2794442"/>
            <a:ext cx="461665" cy="461665"/>
          </a:xfrm>
          <a:prstGeom prst="chevron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15" name="箭头: 五边形 114">
            <a:extLst>
              <a:ext uri="{FF2B5EF4-FFF2-40B4-BE49-F238E27FC236}">
                <a16:creationId xmlns:a16="http://schemas.microsoft.com/office/drawing/2014/main" id="{98DF7526-3B29-4874-9C15-57F0CBE3CDF2}"/>
              </a:ext>
            </a:extLst>
          </p:cNvPr>
          <p:cNvSpPr/>
          <p:nvPr/>
        </p:nvSpPr>
        <p:spPr>
          <a:xfrm>
            <a:off x="3825483" y="2794442"/>
            <a:ext cx="2187357" cy="461665"/>
          </a:xfrm>
          <a:prstGeom prst="homePlate">
            <a:avLst>
              <a:gd name="adj" fmla="val 50355"/>
            </a:avLst>
          </a:prstGeom>
          <a:gradFill flip="none" rotWithShape="1">
            <a:gsLst>
              <a:gs pos="100000">
                <a:srgbClr val="FAF6F3"/>
              </a:gs>
              <a:gs pos="0">
                <a:srgbClr val="C7D9C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箭头: V 形 115">
            <a:extLst>
              <a:ext uri="{FF2B5EF4-FFF2-40B4-BE49-F238E27FC236}">
                <a16:creationId xmlns:a16="http://schemas.microsoft.com/office/drawing/2014/main" id="{A0022520-B69A-405B-B724-FA6F616D2EA8}"/>
              </a:ext>
            </a:extLst>
          </p:cNvPr>
          <p:cNvSpPr/>
          <p:nvPr/>
        </p:nvSpPr>
        <p:spPr>
          <a:xfrm>
            <a:off x="5855976" y="2794442"/>
            <a:ext cx="461665" cy="461665"/>
          </a:xfrm>
          <a:prstGeom prst="chevron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9595A5F6-3192-49D3-B413-A3FCFEB52297}"/>
              </a:ext>
            </a:extLst>
          </p:cNvPr>
          <p:cNvCxnSpPr>
            <a:cxnSpLocks/>
          </p:cNvCxnSpPr>
          <p:nvPr/>
        </p:nvCxnSpPr>
        <p:spPr>
          <a:xfrm>
            <a:off x="1055688" y="6159316"/>
            <a:ext cx="7831137" cy="0"/>
          </a:xfrm>
          <a:prstGeom prst="line">
            <a:avLst/>
          </a:prstGeom>
          <a:ln w="50800">
            <a:solidFill>
              <a:srgbClr val="023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箭头: 五边形 21">
            <a:extLst>
              <a:ext uri="{FF2B5EF4-FFF2-40B4-BE49-F238E27FC236}">
                <a16:creationId xmlns:a16="http://schemas.microsoft.com/office/drawing/2014/main" id="{803F8166-B1D5-423F-9D74-15242AA42610}"/>
              </a:ext>
            </a:extLst>
          </p:cNvPr>
          <p:cNvSpPr/>
          <p:nvPr/>
        </p:nvSpPr>
        <p:spPr>
          <a:xfrm>
            <a:off x="9190556" y="2794442"/>
            <a:ext cx="2187357" cy="461665"/>
          </a:xfrm>
          <a:prstGeom prst="homePlate">
            <a:avLst>
              <a:gd name="adj" fmla="val 50355"/>
            </a:avLst>
          </a:prstGeom>
          <a:gradFill flip="none" rotWithShape="1">
            <a:gsLst>
              <a:gs pos="100000">
                <a:srgbClr val="FAF6F3"/>
              </a:gs>
              <a:gs pos="0">
                <a:srgbClr val="C7D9C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箭头: V 形 24">
            <a:extLst>
              <a:ext uri="{FF2B5EF4-FFF2-40B4-BE49-F238E27FC236}">
                <a16:creationId xmlns:a16="http://schemas.microsoft.com/office/drawing/2014/main" id="{0393225C-1F68-42CA-A0CC-41838435E570}"/>
              </a:ext>
            </a:extLst>
          </p:cNvPr>
          <p:cNvSpPr/>
          <p:nvPr/>
        </p:nvSpPr>
        <p:spPr>
          <a:xfrm>
            <a:off x="11221049" y="2794442"/>
            <a:ext cx="461665" cy="461665"/>
          </a:xfrm>
          <a:prstGeom prst="chevron">
            <a:avLst/>
          </a:prstGeom>
          <a:solidFill>
            <a:srgbClr val="F9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箭头: V 形 25">
            <a:extLst>
              <a:ext uri="{FF2B5EF4-FFF2-40B4-BE49-F238E27FC236}">
                <a16:creationId xmlns:a16="http://schemas.microsoft.com/office/drawing/2014/main" id="{4AFE0EB4-5DCC-4EB6-AB44-8F739C176A2B}"/>
              </a:ext>
            </a:extLst>
          </p:cNvPr>
          <p:cNvSpPr/>
          <p:nvPr/>
        </p:nvSpPr>
        <p:spPr>
          <a:xfrm>
            <a:off x="11576649" y="2794442"/>
            <a:ext cx="461665" cy="461665"/>
          </a:xfrm>
          <a:prstGeom prst="chevron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8489557F-7245-454B-B09D-6D5E21C1EF1C}"/>
              </a:ext>
            </a:extLst>
          </p:cNvPr>
          <p:cNvSpPr/>
          <p:nvPr/>
        </p:nvSpPr>
        <p:spPr>
          <a:xfrm>
            <a:off x="1064271" y="2006701"/>
            <a:ext cx="2037146" cy="2037146"/>
          </a:xfrm>
          <a:prstGeom prst="ellipse">
            <a:avLst/>
          </a:prstGeom>
          <a:solidFill>
            <a:srgbClr val="023E87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微软雅黑 Light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3629FFB8-340B-4F6B-B56F-59C0125740D9}"/>
              </a:ext>
            </a:extLst>
          </p:cNvPr>
          <p:cNvSpPr/>
          <p:nvPr/>
        </p:nvSpPr>
        <p:spPr>
          <a:xfrm>
            <a:off x="3726166" y="2006701"/>
            <a:ext cx="2037146" cy="2037146"/>
          </a:xfrm>
          <a:prstGeom prst="ellipse">
            <a:avLst/>
          </a:prstGeom>
          <a:solidFill>
            <a:srgbClr val="FFE699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5F40EE57-8440-499B-83DB-4E456E2B08AD}"/>
              </a:ext>
            </a:extLst>
          </p:cNvPr>
          <p:cNvSpPr/>
          <p:nvPr/>
        </p:nvSpPr>
        <p:spPr>
          <a:xfrm>
            <a:off x="6404676" y="2006701"/>
            <a:ext cx="2037146" cy="2037146"/>
          </a:xfrm>
          <a:prstGeom prst="ellipse">
            <a:avLst/>
          </a:prstGeom>
          <a:solidFill>
            <a:srgbClr val="023E87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68A3E1D8-31BA-4A9A-8EE0-CDD1CBCC1D28}"/>
              </a:ext>
            </a:extLst>
          </p:cNvPr>
          <p:cNvSpPr/>
          <p:nvPr/>
        </p:nvSpPr>
        <p:spPr>
          <a:xfrm>
            <a:off x="9083185" y="2006701"/>
            <a:ext cx="2037146" cy="2037146"/>
          </a:xfrm>
          <a:prstGeom prst="ellipse">
            <a:avLst/>
          </a:prstGeom>
          <a:solidFill>
            <a:srgbClr val="FFE699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A011AFB-5B78-4916-82BD-091E4DA07089}"/>
              </a:ext>
            </a:extLst>
          </p:cNvPr>
          <p:cNvGrpSpPr/>
          <p:nvPr/>
        </p:nvGrpSpPr>
        <p:grpSpPr>
          <a:xfrm>
            <a:off x="896682" y="4140460"/>
            <a:ext cx="2355712" cy="1097572"/>
            <a:chOff x="896682" y="4473835"/>
            <a:chExt cx="2355712" cy="109757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5F3FC29-185B-4951-8E33-9250D7C08746}"/>
                </a:ext>
              </a:extLst>
            </p:cNvPr>
            <p:cNvSpPr/>
            <p:nvPr/>
          </p:nvSpPr>
          <p:spPr>
            <a:xfrm>
              <a:off x="913292" y="4473835"/>
              <a:ext cx="2339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/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单击此处输入您的文本文字</a:t>
              </a: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1CD9B2B1-B092-4F58-8E3F-DC0470B6F716}"/>
                </a:ext>
              </a:extLst>
            </p:cNvPr>
            <p:cNvSpPr/>
            <p:nvPr/>
          </p:nvSpPr>
          <p:spPr>
            <a:xfrm>
              <a:off x="913292" y="4868732"/>
              <a:ext cx="2339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更改文字颜色或者大小属性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9F6DAEBB-BF32-43EF-BCAD-4885350062CD}"/>
                </a:ext>
              </a:extLst>
            </p:cNvPr>
            <p:cNvSpPr/>
            <p:nvPr/>
          </p:nvSpPr>
          <p:spPr>
            <a:xfrm>
              <a:off x="896682" y="5263630"/>
              <a:ext cx="23391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还可以设置合适的文字格式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B5330C42-D78C-4455-9FE4-34F03914FEFE}"/>
                </a:ext>
              </a:extLst>
            </p:cNvPr>
            <p:cNvCxnSpPr/>
            <p:nvPr/>
          </p:nvCxnSpPr>
          <p:spPr>
            <a:xfrm>
              <a:off x="1374958" y="5220069"/>
              <a:ext cx="141577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4B2C7629-6127-4AEB-A7FC-33DE76DE6378}"/>
                </a:ext>
              </a:extLst>
            </p:cNvPr>
            <p:cNvCxnSpPr/>
            <p:nvPr/>
          </p:nvCxnSpPr>
          <p:spPr>
            <a:xfrm>
              <a:off x="1374958" y="4825172"/>
              <a:ext cx="141577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660846A7-A0BD-41E2-8C50-9B107EF7C2A7}"/>
              </a:ext>
            </a:extLst>
          </p:cNvPr>
          <p:cNvGrpSpPr/>
          <p:nvPr/>
        </p:nvGrpSpPr>
        <p:grpSpPr>
          <a:xfrm>
            <a:off x="1204460" y="2512106"/>
            <a:ext cx="9759074" cy="1026337"/>
            <a:chOff x="1204460" y="2729693"/>
            <a:chExt cx="9759074" cy="1026337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7755141-6933-4B56-B28D-33B41B4C99F1}"/>
                </a:ext>
              </a:extLst>
            </p:cNvPr>
            <p:cNvSpPr/>
            <p:nvPr/>
          </p:nvSpPr>
          <p:spPr>
            <a:xfrm>
              <a:off x="1204460" y="3355920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单击添加标题</a:t>
              </a: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D0BA041-64A7-48D1-81B1-0A5A4645D8B2}"/>
                </a:ext>
              </a:extLst>
            </p:cNvPr>
            <p:cNvSpPr/>
            <p:nvPr/>
          </p:nvSpPr>
          <p:spPr>
            <a:xfrm>
              <a:off x="3882965" y="3355920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/>
                  <a:ea typeface="微软雅黑"/>
                  <a:cs typeface="+mn-cs"/>
                </a:rPr>
                <a:t>单击添加标题</a:t>
              </a: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85986874-7778-4211-AD74-DD6DA7A53277}"/>
                </a:ext>
              </a:extLst>
            </p:cNvPr>
            <p:cNvSpPr/>
            <p:nvPr/>
          </p:nvSpPr>
          <p:spPr>
            <a:xfrm>
              <a:off x="6561475" y="3355920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单击添加标题</a:t>
              </a: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8D9262A-EFFE-4A2D-B2CE-E476ECCEA901}"/>
                </a:ext>
              </a:extLst>
            </p:cNvPr>
            <p:cNvSpPr/>
            <p:nvPr/>
          </p:nvSpPr>
          <p:spPr>
            <a:xfrm>
              <a:off x="9239985" y="3355920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/>
                  <a:ea typeface="微软雅黑"/>
                  <a:cs typeface="+mn-cs"/>
                </a:rPr>
                <a:t>单击添加标题</a:t>
              </a:r>
            </a:p>
          </p:txBody>
        </p: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419C473D-4D24-49E9-AB5C-22AA9804CB5A}"/>
                </a:ext>
              </a:extLst>
            </p:cNvPr>
            <p:cNvGrpSpPr/>
            <p:nvPr/>
          </p:nvGrpSpPr>
          <p:grpSpPr>
            <a:xfrm>
              <a:off x="1819605" y="2729693"/>
              <a:ext cx="526478" cy="516154"/>
              <a:chOff x="2149475" y="4491038"/>
              <a:chExt cx="323850" cy="317499"/>
            </a:xfrm>
            <a:solidFill>
              <a:schemeClr val="bg1"/>
            </a:solidFill>
          </p:grpSpPr>
          <p:sp>
            <p:nvSpPr>
              <p:cNvPr id="90" name="Freeform 13">
                <a:extLst>
                  <a:ext uri="{FF2B5EF4-FFF2-40B4-BE49-F238E27FC236}">
                    <a16:creationId xmlns:a16="http://schemas.microsoft.com/office/drawing/2014/main" id="{29D3D181-0C10-49B0-8B0F-593C493E10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52663" y="4591050"/>
                <a:ext cx="117475" cy="117475"/>
              </a:xfrm>
              <a:custGeom>
                <a:avLst/>
                <a:gdLst>
                  <a:gd name="T0" fmla="*/ 513 w 1026"/>
                  <a:gd name="T1" fmla="*/ 1026 h 1026"/>
                  <a:gd name="T2" fmla="*/ 0 w 1026"/>
                  <a:gd name="T3" fmla="*/ 513 h 1026"/>
                  <a:gd name="T4" fmla="*/ 513 w 1026"/>
                  <a:gd name="T5" fmla="*/ 0 h 1026"/>
                  <a:gd name="T6" fmla="*/ 1026 w 1026"/>
                  <a:gd name="T7" fmla="*/ 513 h 1026"/>
                  <a:gd name="T8" fmla="*/ 876 w 1026"/>
                  <a:gd name="T9" fmla="*/ 876 h 1026"/>
                  <a:gd name="T10" fmla="*/ 513 w 1026"/>
                  <a:gd name="T11" fmla="*/ 1026 h 1026"/>
                  <a:gd name="T12" fmla="*/ 513 w 1026"/>
                  <a:gd name="T13" fmla="*/ 183 h 1026"/>
                  <a:gd name="T14" fmla="*/ 205 w 1026"/>
                  <a:gd name="T15" fmla="*/ 387 h 1026"/>
                  <a:gd name="T16" fmla="*/ 277 w 1026"/>
                  <a:gd name="T17" fmla="*/ 749 h 1026"/>
                  <a:gd name="T18" fmla="*/ 639 w 1026"/>
                  <a:gd name="T19" fmla="*/ 821 h 1026"/>
                  <a:gd name="T20" fmla="*/ 843 w 1026"/>
                  <a:gd name="T21" fmla="*/ 513 h 1026"/>
                  <a:gd name="T22" fmla="*/ 746 w 1026"/>
                  <a:gd name="T23" fmla="*/ 280 h 1026"/>
                  <a:gd name="T24" fmla="*/ 513 w 1026"/>
                  <a:gd name="T25" fmla="*/ 183 h 1026"/>
                  <a:gd name="T26" fmla="*/ 513 w 1026"/>
                  <a:gd name="T27" fmla="*/ 183 h 1026"/>
                  <a:gd name="T28" fmla="*/ 513 w 1026"/>
                  <a:gd name="T29" fmla="*/ 183 h 1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26" h="1026">
                    <a:moveTo>
                      <a:pt x="513" y="1026"/>
                    </a:moveTo>
                    <a:cubicBezTo>
                      <a:pt x="230" y="1026"/>
                      <a:pt x="0" y="797"/>
                      <a:pt x="0" y="513"/>
                    </a:cubicBezTo>
                    <a:cubicBezTo>
                      <a:pt x="0" y="230"/>
                      <a:pt x="230" y="0"/>
                      <a:pt x="513" y="0"/>
                    </a:cubicBezTo>
                    <a:cubicBezTo>
                      <a:pt x="797" y="0"/>
                      <a:pt x="1026" y="230"/>
                      <a:pt x="1026" y="513"/>
                    </a:cubicBezTo>
                    <a:cubicBezTo>
                      <a:pt x="1026" y="649"/>
                      <a:pt x="972" y="780"/>
                      <a:pt x="876" y="876"/>
                    </a:cubicBezTo>
                    <a:cubicBezTo>
                      <a:pt x="780" y="972"/>
                      <a:pt x="649" y="1026"/>
                      <a:pt x="513" y="1026"/>
                    </a:cubicBezTo>
                    <a:close/>
                    <a:moveTo>
                      <a:pt x="513" y="183"/>
                    </a:moveTo>
                    <a:cubicBezTo>
                      <a:pt x="379" y="183"/>
                      <a:pt x="257" y="263"/>
                      <a:pt x="205" y="387"/>
                    </a:cubicBezTo>
                    <a:cubicBezTo>
                      <a:pt x="154" y="511"/>
                      <a:pt x="182" y="654"/>
                      <a:pt x="277" y="749"/>
                    </a:cubicBezTo>
                    <a:cubicBezTo>
                      <a:pt x="372" y="844"/>
                      <a:pt x="515" y="873"/>
                      <a:pt x="639" y="821"/>
                    </a:cubicBezTo>
                    <a:cubicBezTo>
                      <a:pt x="763" y="769"/>
                      <a:pt x="844" y="648"/>
                      <a:pt x="843" y="513"/>
                    </a:cubicBezTo>
                    <a:cubicBezTo>
                      <a:pt x="843" y="426"/>
                      <a:pt x="808" y="342"/>
                      <a:pt x="746" y="280"/>
                    </a:cubicBezTo>
                    <a:cubicBezTo>
                      <a:pt x="684" y="218"/>
                      <a:pt x="601" y="183"/>
                      <a:pt x="513" y="183"/>
                    </a:cubicBezTo>
                    <a:close/>
                    <a:moveTo>
                      <a:pt x="513" y="183"/>
                    </a:moveTo>
                    <a:cubicBezTo>
                      <a:pt x="513" y="183"/>
                      <a:pt x="513" y="183"/>
                      <a:pt x="513" y="18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91" name="Freeform 14">
                <a:extLst>
                  <a:ext uri="{FF2B5EF4-FFF2-40B4-BE49-F238E27FC236}">
                    <a16:creationId xmlns:a16="http://schemas.microsoft.com/office/drawing/2014/main" id="{BA7A9BF5-A72C-4FF5-82D5-744669B1CF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49475" y="4491038"/>
                <a:ext cx="323850" cy="317499"/>
              </a:xfrm>
              <a:custGeom>
                <a:avLst/>
                <a:gdLst>
                  <a:gd name="T0" fmla="*/ 899 w 2809"/>
                  <a:gd name="T1" fmla="*/ 2714 h 2758"/>
                  <a:gd name="T2" fmla="*/ 430 w 2809"/>
                  <a:gd name="T3" fmla="*/ 2204 h 2758"/>
                  <a:gd name="T4" fmla="*/ 430 w 2809"/>
                  <a:gd name="T5" fmla="*/ 1948 h 2758"/>
                  <a:gd name="T6" fmla="*/ 208 w 2809"/>
                  <a:gd name="T7" fmla="*/ 1820 h 2758"/>
                  <a:gd name="T8" fmla="*/ 0 w 2809"/>
                  <a:gd name="T9" fmla="*/ 1612 h 2758"/>
                  <a:gd name="T10" fmla="*/ 65 w 2809"/>
                  <a:gd name="T11" fmla="*/ 1007 h 2758"/>
                  <a:gd name="T12" fmla="*/ 430 w 2809"/>
                  <a:gd name="T13" fmla="*/ 823 h 2758"/>
                  <a:gd name="T14" fmla="*/ 439 w 2809"/>
                  <a:gd name="T15" fmla="*/ 571 h 2758"/>
                  <a:gd name="T16" fmla="*/ 514 w 2809"/>
                  <a:gd name="T17" fmla="*/ 285 h 2758"/>
                  <a:gd name="T18" fmla="*/ 1058 w 2809"/>
                  <a:gd name="T19" fmla="*/ 35 h 2758"/>
                  <a:gd name="T20" fmla="*/ 1185 w 2809"/>
                  <a:gd name="T21" fmla="*/ 146 h 2758"/>
                  <a:gd name="T22" fmla="*/ 1610 w 2809"/>
                  <a:gd name="T23" fmla="*/ 146 h 2758"/>
                  <a:gd name="T24" fmla="*/ 1910 w 2809"/>
                  <a:gd name="T25" fmla="*/ 56 h 2758"/>
                  <a:gd name="T26" fmla="*/ 2400 w 2809"/>
                  <a:gd name="T27" fmla="*/ 409 h 2758"/>
                  <a:gd name="T28" fmla="*/ 2379 w 2809"/>
                  <a:gd name="T29" fmla="*/ 580 h 2758"/>
                  <a:gd name="T30" fmla="*/ 2585 w 2809"/>
                  <a:gd name="T31" fmla="*/ 950 h 2758"/>
                  <a:gd name="T32" fmla="*/ 2748 w 2809"/>
                  <a:gd name="T33" fmla="*/ 1011 h 2758"/>
                  <a:gd name="T34" fmla="*/ 2809 w 2809"/>
                  <a:gd name="T35" fmla="*/ 1612 h 2758"/>
                  <a:gd name="T36" fmla="*/ 2596 w 2809"/>
                  <a:gd name="T37" fmla="*/ 1820 h 2758"/>
                  <a:gd name="T38" fmla="*/ 2403 w 2809"/>
                  <a:gd name="T39" fmla="*/ 1901 h 2758"/>
                  <a:gd name="T40" fmla="*/ 2363 w 2809"/>
                  <a:gd name="T41" fmla="*/ 2188 h 2758"/>
                  <a:gd name="T42" fmla="*/ 2384 w 2809"/>
                  <a:gd name="T43" fmla="*/ 2360 h 2758"/>
                  <a:gd name="T44" fmla="*/ 1894 w 2809"/>
                  <a:gd name="T45" fmla="*/ 2714 h 2758"/>
                  <a:gd name="T46" fmla="*/ 1629 w 2809"/>
                  <a:gd name="T47" fmla="*/ 2626 h 2758"/>
                  <a:gd name="T48" fmla="*/ 1204 w 2809"/>
                  <a:gd name="T49" fmla="*/ 2626 h 2758"/>
                  <a:gd name="T50" fmla="*/ 1028 w 2809"/>
                  <a:gd name="T51" fmla="*/ 2744 h 2758"/>
                  <a:gd name="T52" fmla="*/ 589 w 2809"/>
                  <a:gd name="T53" fmla="*/ 1860 h 2758"/>
                  <a:gd name="T54" fmla="*/ 589 w 2809"/>
                  <a:gd name="T55" fmla="*/ 2298 h 2758"/>
                  <a:gd name="T56" fmla="*/ 992 w 2809"/>
                  <a:gd name="T57" fmla="*/ 2560 h 2758"/>
                  <a:gd name="T58" fmla="*/ 1028 w 2809"/>
                  <a:gd name="T59" fmla="*/ 2550 h 2758"/>
                  <a:gd name="T60" fmla="*/ 1400 w 2809"/>
                  <a:gd name="T61" fmla="*/ 2328 h 2758"/>
                  <a:gd name="T62" fmla="*/ 1772 w 2809"/>
                  <a:gd name="T63" fmla="*/ 2546 h 2758"/>
                  <a:gd name="T64" fmla="*/ 1807 w 2809"/>
                  <a:gd name="T65" fmla="*/ 2559 h 2758"/>
                  <a:gd name="T66" fmla="*/ 2209 w 2809"/>
                  <a:gd name="T67" fmla="*/ 2296 h 2758"/>
                  <a:gd name="T68" fmla="*/ 2175 w 2809"/>
                  <a:gd name="T69" fmla="*/ 1950 h 2758"/>
                  <a:gd name="T70" fmla="*/ 2580 w 2809"/>
                  <a:gd name="T71" fmla="*/ 1638 h 2758"/>
                  <a:gd name="T72" fmla="*/ 2614 w 2809"/>
                  <a:gd name="T73" fmla="*/ 1633 h 2758"/>
                  <a:gd name="T74" fmla="*/ 2624 w 2809"/>
                  <a:gd name="T75" fmla="*/ 1157 h 2758"/>
                  <a:gd name="T76" fmla="*/ 2581 w 2809"/>
                  <a:gd name="T77" fmla="*/ 1132 h 2758"/>
                  <a:gd name="T78" fmla="*/ 2216 w 2809"/>
                  <a:gd name="T79" fmla="*/ 490 h 2758"/>
                  <a:gd name="T80" fmla="*/ 2216 w 2809"/>
                  <a:gd name="T81" fmla="*/ 456 h 2758"/>
                  <a:gd name="T82" fmla="*/ 1809 w 2809"/>
                  <a:gd name="T83" fmla="*/ 211 h 2758"/>
                  <a:gd name="T84" fmla="*/ 1775 w 2809"/>
                  <a:gd name="T85" fmla="*/ 232 h 2758"/>
                  <a:gd name="T86" fmla="*/ 1037 w 2809"/>
                  <a:gd name="T87" fmla="*/ 232 h 2758"/>
                  <a:gd name="T88" fmla="*/ 994 w 2809"/>
                  <a:gd name="T89" fmla="*/ 218 h 2758"/>
                  <a:gd name="T90" fmla="*/ 599 w 2809"/>
                  <a:gd name="T91" fmla="*/ 474 h 2758"/>
                  <a:gd name="T92" fmla="*/ 599 w 2809"/>
                  <a:gd name="T93" fmla="*/ 913 h 2758"/>
                  <a:gd name="T94" fmla="*/ 218 w 2809"/>
                  <a:gd name="T95" fmla="*/ 1134 h 2758"/>
                  <a:gd name="T96" fmla="*/ 188 w 2809"/>
                  <a:gd name="T97" fmla="*/ 1157 h 2758"/>
                  <a:gd name="T98" fmla="*/ 215 w 2809"/>
                  <a:gd name="T99" fmla="*/ 1636 h 2758"/>
                  <a:gd name="T100" fmla="*/ 589 w 2809"/>
                  <a:gd name="T101" fmla="*/ 1855 h 2758"/>
                  <a:gd name="T102" fmla="*/ 589 w 2809"/>
                  <a:gd name="T103" fmla="*/ 1860 h 2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809" h="2758">
                    <a:moveTo>
                      <a:pt x="1003" y="2742"/>
                    </a:moveTo>
                    <a:cubicBezTo>
                      <a:pt x="966" y="2743"/>
                      <a:pt x="930" y="2733"/>
                      <a:pt x="899" y="2714"/>
                    </a:cubicBezTo>
                    <a:cubicBezTo>
                      <a:pt x="506" y="2488"/>
                      <a:pt x="506" y="2488"/>
                      <a:pt x="506" y="2488"/>
                    </a:cubicBezTo>
                    <a:cubicBezTo>
                      <a:pt x="406" y="2431"/>
                      <a:pt x="373" y="2304"/>
                      <a:pt x="430" y="2204"/>
                    </a:cubicBezTo>
                    <a:cubicBezTo>
                      <a:pt x="430" y="2192"/>
                      <a:pt x="430" y="2192"/>
                      <a:pt x="430" y="2192"/>
                    </a:cubicBezTo>
                    <a:cubicBezTo>
                      <a:pt x="475" y="2117"/>
                      <a:pt x="475" y="2023"/>
                      <a:pt x="430" y="1948"/>
                    </a:cubicBezTo>
                    <a:cubicBezTo>
                      <a:pt x="389" y="1869"/>
                      <a:pt x="307" y="1820"/>
                      <a:pt x="218" y="1820"/>
                    </a:cubicBezTo>
                    <a:cubicBezTo>
                      <a:pt x="208" y="1820"/>
                      <a:pt x="208" y="1820"/>
                      <a:pt x="208" y="1820"/>
                    </a:cubicBezTo>
                    <a:cubicBezTo>
                      <a:pt x="152" y="1820"/>
                      <a:pt x="100" y="1798"/>
                      <a:pt x="60" y="1759"/>
                    </a:cubicBezTo>
                    <a:cubicBezTo>
                      <a:pt x="21" y="1720"/>
                      <a:pt x="0" y="1667"/>
                      <a:pt x="0" y="1612"/>
                    </a:cubicBezTo>
                    <a:cubicBezTo>
                      <a:pt x="0" y="1157"/>
                      <a:pt x="0" y="1157"/>
                      <a:pt x="0" y="1157"/>
                    </a:cubicBezTo>
                    <a:cubicBezTo>
                      <a:pt x="0" y="1100"/>
                      <a:pt x="24" y="1046"/>
                      <a:pt x="65" y="1007"/>
                    </a:cubicBezTo>
                    <a:cubicBezTo>
                      <a:pt x="106" y="968"/>
                      <a:pt x="161" y="947"/>
                      <a:pt x="218" y="948"/>
                    </a:cubicBezTo>
                    <a:cubicBezTo>
                      <a:pt x="307" y="950"/>
                      <a:pt x="389" y="902"/>
                      <a:pt x="430" y="823"/>
                    </a:cubicBezTo>
                    <a:cubicBezTo>
                      <a:pt x="476" y="751"/>
                      <a:pt x="479" y="660"/>
                      <a:pt x="439" y="585"/>
                    </a:cubicBezTo>
                    <a:cubicBezTo>
                      <a:pt x="439" y="571"/>
                      <a:pt x="439" y="571"/>
                      <a:pt x="439" y="571"/>
                    </a:cubicBezTo>
                    <a:cubicBezTo>
                      <a:pt x="411" y="523"/>
                      <a:pt x="403" y="466"/>
                      <a:pt x="417" y="412"/>
                    </a:cubicBezTo>
                    <a:cubicBezTo>
                      <a:pt x="431" y="359"/>
                      <a:pt x="466" y="313"/>
                      <a:pt x="514" y="285"/>
                    </a:cubicBezTo>
                    <a:cubicBezTo>
                      <a:pt x="899" y="56"/>
                      <a:pt x="899" y="56"/>
                      <a:pt x="899" y="56"/>
                    </a:cubicBezTo>
                    <a:cubicBezTo>
                      <a:pt x="947" y="28"/>
                      <a:pt x="1004" y="21"/>
                      <a:pt x="1058" y="35"/>
                    </a:cubicBezTo>
                    <a:cubicBezTo>
                      <a:pt x="1112" y="50"/>
                      <a:pt x="1157" y="85"/>
                      <a:pt x="1185" y="134"/>
                    </a:cubicBezTo>
                    <a:cubicBezTo>
                      <a:pt x="1185" y="146"/>
                      <a:pt x="1185" y="146"/>
                      <a:pt x="1185" y="146"/>
                    </a:cubicBezTo>
                    <a:cubicBezTo>
                      <a:pt x="1229" y="220"/>
                      <a:pt x="1309" y="264"/>
                      <a:pt x="1395" y="262"/>
                    </a:cubicBezTo>
                    <a:cubicBezTo>
                      <a:pt x="1482" y="265"/>
                      <a:pt x="1564" y="221"/>
                      <a:pt x="1610" y="146"/>
                    </a:cubicBezTo>
                    <a:cubicBezTo>
                      <a:pt x="1629" y="130"/>
                      <a:pt x="1629" y="130"/>
                      <a:pt x="1629" y="130"/>
                    </a:cubicBezTo>
                    <a:cubicBezTo>
                      <a:pt x="1687" y="33"/>
                      <a:pt x="1812" y="0"/>
                      <a:pt x="1910" y="56"/>
                    </a:cubicBezTo>
                    <a:cubicBezTo>
                      <a:pt x="2303" y="282"/>
                      <a:pt x="2303" y="282"/>
                      <a:pt x="2303" y="282"/>
                    </a:cubicBezTo>
                    <a:cubicBezTo>
                      <a:pt x="2350" y="310"/>
                      <a:pt x="2385" y="355"/>
                      <a:pt x="2400" y="409"/>
                    </a:cubicBezTo>
                    <a:cubicBezTo>
                      <a:pt x="2414" y="462"/>
                      <a:pt x="2406" y="520"/>
                      <a:pt x="2379" y="568"/>
                    </a:cubicBezTo>
                    <a:cubicBezTo>
                      <a:pt x="2379" y="580"/>
                      <a:pt x="2379" y="580"/>
                      <a:pt x="2379" y="580"/>
                    </a:cubicBezTo>
                    <a:cubicBezTo>
                      <a:pt x="2334" y="655"/>
                      <a:pt x="2334" y="748"/>
                      <a:pt x="2379" y="823"/>
                    </a:cubicBezTo>
                    <a:cubicBezTo>
                      <a:pt x="2419" y="901"/>
                      <a:pt x="2498" y="949"/>
                      <a:pt x="2585" y="950"/>
                    </a:cubicBezTo>
                    <a:cubicBezTo>
                      <a:pt x="2601" y="950"/>
                      <a:pt x="2601" y="950"/>
                      <a:pt x="2601" y="950"/>
                    </a:cubicBezTo>
                    <a:cubicBezTo>
                      <a:pt x="2656" y="950"/>
                      <a:pt x="2709" y="972"/>
                      <a:pt x="2748" y="1011"/>
                    </a:cubicBezTo>
                    <a:cubicBezTo>
                      <a:pt x="2787" y="1050"/>
                      <a:pt x="2809" y="1103"/>
                      <a:pt x="2809" y="1158"/>
                    </a:cubicBezTo>
                    <a:cubicBezTo>
                      <a:pt x="2809" y="1612"/>
                      <a:pt x="2809" y="1612"/>
                      <a:pt x="2809" y="1612"/>
                    </a:cubicBezTo>
                    <a:cubicBezTo>
                      <a:pt x="2809" y="1668"/>
                      <a:pt x="2786" y="1721"/>
                      <a:pt x="2746" y="1760"/>
                    </a:cubicBezTo>
                    <a:cubicBezTo>
                      <a:pt x="2706" y="1799"/>
                      <a:pt x="2652" y="1821"/>
                      <a:pt x="2596" y="1820"/>
                    </a:cubicBezTo>
                    <a:cubicBezTo>
                      <a:pt x="2581" y="1820"/>
                      <a:pt x="2581" y="1820"/>
                      <a:pt x="2581" y="1820"/>
                    </a:cubicBezTo>
                    <a:cubicBezTo>
                      <a:pt x="2513" y="1822"/>
                      <a:pt x="2449" y="1851"/>
                      <a:pt x="2403" y="1901"/>
                    </a:cubicBezTo>
                    <a:cubicBezTo>
                      <a:pt x="2356" y="1951"/>
                      <a:pt x="2332" y="2018"/>
                      <a:pt x="2335" y="2086"/>
                    </a:cubicBezTo>
                    <a:cubicBezTo>
                      <a:pt x="2336" y="2122"/>
                      <a:pt x="2346" y="2157"/>
                      <a:pt x="2363" y="2188"/>
                    </a:cubicBezTo>
                    <a:cubicBezTo>
                      <a:pt x="2363" y="2202"/>
                      <a:pt x="2363" y="2202"/>
                      <a:pt x="2363" y="2202"/>
                    </a:cubicBezTo>
                    <a:cubicBezTo>
                      <a:pt x="2391" y="2250"/>
                      <a:pt x="2399" y="2307"/>
                      <a:pt x="2384" y="2360"/>
                    </a:cubicBezTo>
                    <a:cubicBezTo>
                      <a:pt x="2370" y="2414"/>
                      <a:pt x="2335" y="2459"/>
                      <a:pt x="2287" y="2486"/>
                    </a:cubicBezTo>
                    <a:cubicBezTo>
                      <a:pt x="1894" y="2714"/>
                      <a:pt x="1894" y="2714"/>
                      <a:pt x="1894" y="2714"/>
                    </a:cubicBezTo>
                    <a:cubicBezTo>
                      <a:pt x="1798" y="2758"/>
                      <a:pt x="1686" y="2725"/>
                      <a:pt x="1629" y="2636"/>
                    </a:cubicBezTo>
                    <a:cubicBezTo>
                      <a:pt x="1629" y="2626"/>
                      <a:pt x="1629" y="2626"/>
                      <a:pt x="1629" y="2626"/>
                    </a:cubicBezTo>
                    <a:cubicBezTo>
                      <a:pt x="1583" y="2553"/>
                      <a:pt x="1503" y="2509"/>
                      <a:pt x="1417" y="2509"/>
                    </a:cubicBezTo>
                    <a:cubicBezTo>
                      <a:pt x="1331" y="2509"/>
                      <a:pt x="1250" y="2553"/>
                      <a:pt x="1204" y="2626"/>
                    </a:cubicBezTo>
                    <a:cubicBezTo>
                      <a:pt x="1204" y="2640"/>
                      <a:pt x="1204" y="2640"/>
                      <a:pt x="1204" y="2640"/>
                    </a:cubicBezTo>
                    <a:cubicBezTo>
                      <a:pt x="1168" y="2703"/>
                      <a:pt x="1101" y="2743"/>
                      <a:pt x="1028" y="2744"/>
                    </a:cubicBezTo>
                    <a:lnTo>
                      <a:pt x="1003" y="2742"/>
                    </a:lnTo>
                    <a:close/>
                    <a:moveTo>
                      <a:pt x="589" y="1860"/>
                    </a:moveTo>
                    <a:cubicBezTo>
                      <a:pt x="664" y="1992"/>
                      <a:pt x="664" y="2154"/>
                      <a:pt x="589" y="2285"/>
                    </a:cubicBezTo>
                    <a:cubicBezTo>
                      <a:pt x="589" y="2298"/>
                      <a:pt x="589" y="2298"/>
                      <a:pt x="589" y="2298"/>
                    </a:cubicBezTo>
                    <a:cubicBezTo>
                      <a:pt x="582" y="2311"/>
                      <a:pt x="586" y="2327"/>
                      <a:pt x="599" y="2335"/>
                    </a:cubicBezTo>
                    <a:cubicBezTo>
                      <a:pt x="992" y="2560"/>
                      <a:pt x="992" y="2560"/>
                      <a:pt x="992" y="2560"/>
                    </a:cubicBezTo>
                    <a:cubicBezTo>
                      <a:pt x="998" y="2564"/>
                      <a:pt x="1006" y="2564"/>
                      <a:pt x="1012" y="2560"/>
                    </a:cubicBezTo>
                    <a:cubicBezTo>
                      <a:pt x="1018" y="2559"/>
                      <a:pt x="1024" y="2555"/>
                      <a:pt x="1028" y="2550"/>
                    </a:cubicBezTo>
                    <a:cubicBezTo>
                      <a:pt x="1028" y="2534"/>
                      <a:pt x="1028" y="2534"/>
                      <a:pt x="1028" y="2534"/>
                    </a:cubicBezTo>
                    <a:cubicBezTo>
                      <a:pt x="1108" y="2406"/>
                      <a:pt x="1249" y="2328"/>
                      <a:pt x="1400" y="2328"/>
                    </a:cubicBezTo>
                    <a:cubicBezTo>
                      <a:pt x="1551" y="2328"/>
                      <a:pt x="1692" y="2406"/>
                      <a:pt x="1772" y="2534"/>
                    </a:cubicBezTo>
                    <a:cubicBezTo>
                      <a:pt x="1772" y="2546"/>
                      <a:pt x="1772" y="2546"/>
                      <a:pt x="1772" y="2546"/>
                    </a:cubicBezTo>
                    <a:cubicBezTo>
                      <a:pt x="1775" y="2553"/>
                      <a:pt x="1780" y="2558"/>
                      <a:pt x="1787" y="2561"/>
                    </a:cubicBezTo>
                    <a:cubicBezTo>
                      <a:pt x="1794" y="2563"/>
                      <a:pt x="1801" y="2562"/>
                      <a:pt x="1807" y="2559"/>
                    </a:cubicBezTo>
                    <a:cubicBezTo>
                      <a:pt x="2199" y="2331"/>
                      <a:pt x="2199" y="2331"/>
                      <a:pt x="2199" y="2331"/>
                    </a:cubicBezTo>
                    <a:cubicBezTo>
                      <a:pt x="2211" y="2324"/>
                      <a:pt x="2216" y="2309"/>
                      <a:pt x="2209" y="2296"/>
                    </a:cubicBezTo>
                    <a:cubicBezTo>
                      <a:pt x="2209" y="2282"/>
                      <a:pt x="2209" y="2282"/>
                      <a:pt x="2209" y="2282"/>
                    </a:cubicBezTo>
                    <a:cubicBezTo>
                      <a:pt x="2154" y="2180"/>
                      <a:pt x="2142" y="2061"/>
                      <a:pt x="2175" y="1950"/>
                    </a:cubicBezTo>
                    <a:cubicBezTo>
                      <a:pt x="2208" y="1839"/>
                      <a:pt x="2284" y="1746"/>
                      <a:pt x="2386" y="1691"/>
                    </a:cubicBezTo>
                    <a:cubicBezTo>
                      <a:pt x="2446" y="1660"/>
                      <a:pt x="2512" y="1641"/>
                      <a:pt x="2580" y="1638"/>
                    </a:cubicBezTo>
                    <a:cubicBezTo>
                      <a:pt x="2594" y="1638"/>
                      <a:pt x="2594" y="1638"/>
                      <a:pt x="2594" y="1638"/>
                    </a:cubicBezTo>
                    <a:cubicBezTo>
                      <a:pt x="2601" y="1639"/>
                      <a:pt x="2608" y="1637"/>
                      <a:pt x="2614" y="1633"/>
                    </a:cubicBezTo>
                    <a:cubicBezTo>
                      <a:pt x="2619" y="1629"/>
                      <a:pt x="2623" y="1622"/>
                      <a:pt x="2624" y="1615"/>
                    </a:cubicBezTo>
                    <a:cubicBezTo>
                      <a:pt x="2624" y="1157"/>
                      <a:pt x="2624" y="1157"/>
                      <a:pt x="2624" y="1157"/>
                    </a:cubicBezTo>
                    <a:cubicBezTo>
                      <a:pt x="2623" y="1143"/>
                      <a:pt x="2611" y="1132"/>
                      <a:pt x="2597" y="1132"/>
                    </a:cubicBezTo>
                    <a:cubicBezTo>
                      <a:pt x="2581" y="1132"/>
                      <a:pt x="2581" y="1132"/>
                      <a:pt x="2581" y="1132"/>
                    </a:cubicBezTo>
                    <a:cubicBezTo>
                      <a:pt x="2430" y="1129"/>
                      <a:pt x="2292" y="1046"/>
                      <a:pt x="2216" y="915"/>
                    </a:cubicBezTo>
                    <a:cubicBezTo>
                      <a:pt x="2140" y="783"/>
                      <a:pt x="2140" y="621"/>
                      <a:pt x="2216" y="490"/>
                    </a:cubicBezTo>
                    <a:cubicBezTo>
                      <a:pt x="2216" y="476"/>
                      <a:pt x="2216" y="476"/>
                      <a:pt x="2216" y="476"/>
                    </a:cubicBezTo>
                    <a:cubicBezTo>
                      <a:pt x="2219" y="470"/>
                      <a:pt x="2219" y="463"/>
                      <a:pt x="2216" y="456"/>
                    </a:cubicBezTo>
                    <a:cubicBezTo>
                      <a:pt x="2214" y="450"/>
                      <a:pt x="2210" y="444"/>
                      <a:pt x="2204" y="441"/>
                    </a:cubicBezTo>
                    <a:cubicBezTo>
                      <a:pt x="1809" y="211"/>
                      <a:pt x="1809" y="211"/>
                      <a:pt x="1809" y="211"/>
                    </a:cubicBezTo>
                    <a:cubicBezTo>
                      <a:pt x="1797" y="205"/>
                      <a:pt x="1782" y="209"/>
                      <a:pt x="1774" y="220"/>
                    </a:cubicBezTo>
                    <a:cubicBezTo>
                      <a:pt x="1775" y="232"/>
                      <a:pt x="1775" y="232"/>
                      <a:pt x="1775" y="232"/>
                    </a:cubicBezTo>
                    <a:cubicBezTo>
                      <a:pt x="1697" y="361"/>
                      <a:pt x="1557" y="439"/>
                      <a:pt x="1406" y="439"/>
                    </a:cubicBezTo>
                    <a:cubicBezTo>
                      <a:pt x="1255" y="439"/>
                      <a:pt x="1115" y="361"/>
                      <a:pt x="1037" y="232"/>
                    </a:cubicBezTo>
                    <a:cubicBezTo>
                      <a:pt x="1029" y="232"/>
                      <a:pt x="1029" y="232"/>
                      <a:pt x="1029" y="232"/>
                    </a:cubicBezTo>
                    <a:cubicBezTo>
                      <a:pt x="1023" y="219"/>
                      <a:pt x="1008" y="213"/>
                      <a:pt x="994" y="218"/>
                    </a:cubicBezTo>
                    <a:cubicBezTo>
                      <a:pt x="599" y="439"/>
                      <a:pt x="599" y="439"/>
                      <a:pt x="599" y="439"/>
                    </a:cubicBezTo>
                    <a:cubicBezTo>
                      <a:pt x="590" y="449"/>
                      <a:pt x="590" y="464"/>
                      <a:pt x="599" y="474"/>
                    </a:cubicBezTo>
                    <a:cubicBezTo>
                      <a:pt x="599" y="488"/>
                      <a:pt x="599" y="488"/>
                      <a:pt x="599" y="488"/>
                    </a:cubicBezTo>
                    <a:cubicBezTo>
                      <a:pt x="675" y="620"/>
                      <a:pt x="675" y="782"/>
                      <a:pt x="599" y="913"/>
                    </a:cubicBezTo>
                    <a:cubicBezTo>
                      <a:pt x="525" y="1048"/>
                      <a:pt x="383" y="1132"/>
                      <a:pt x="229" y="1134"/>
                    </a:cubicBezTo>
                    <a:cubicBezTo>
                      <a:pt x="218" y="1134"/>
                      <a:pt x="218" y="1134"/>
                      <a:pt x="218" y="1134"/>
                    </a:cubicBezTo>
                    <a:cubicBezTo>
                      <a:pt x="211" y="1133"/>
                      <a:pt x="204" y="1135"/>
                      <a:pt x="198" y="1139"/>
                    </a:cubicBezTo>
                    <a:cubicBezTo>
                      <a:pt x="193" y="1143"/>
                      <a:pt x="189" y="1150"/>
                      <a:pt x="188" y="1157"/>
                    </a:cubicBezTo>
                    <a:cubicBezTo>
                      <a:pt x="188" y="1612"/>
                      <a:pt x="188" y="1612"/>
                      <a:pt x="188" y="1612"/>
                    </a:cubicBezTo>
                    <a:cubicBezTo>
                      <a:pt x="189" y="1626"/>
                      <a:pt x="201" y="1636"/>
                      <a:pt x="215" y="1636"/>
                    </a:cubicBezTo>
                    <a:cubicBezTo>
                      <a:pt x="218" y="1636"/>
                      <a:pt x="218" y="1636"/>
                      <a:pt x="218" y="1636"/>
                    </a:cubicBezTo>
                    <a:cubicBezTo>
                      <a:pt x="372" y="1638"/>
                      <a:pt x="513" y="1721"/>
                      <a:pt x="589" y="1855"/>
                    </a:cubicBezTo>
                    <a:lnTo>
                      <a:pt x="589" y="1860"/>
                    </a:lnTo>
                    <a:close/>
                    <a:moveTo>
                      <a:pt x="589" y="1860"/>
                    </a:moveTo>
                    <a:cubicBezTo>
                      <a:pt x="589" y="1860"/>
                      <a:pt x="589" y="1860"/>
                      <a:pt x="589" y="18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3CAB9C6A-EB44-4735-A7FD-21BE57183F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6942" y="2733251"/>
              <a:ext cx="515595" cy="512596"/>
            </a:xfrm>
            <a:custGeom>
              <a:avLst/>
              <a:gdLst>
                <a:gd name="T0" fmla="*/ 1672 w 3344"/>
                <a:gd name="T1" fmla="*/ 2583 h 3301"/>
                <a:gd name="T2" fmla="*/ 763 w 3344"/>
                <a:gd name="T3" fmla="*/ 1673 h 3301"/>
                <a:gd name="T4" fmla="*/ 1671 w 3344"/>
                <a:gd name="T5" fmla="*/ 764 h 3301"/>
                <a:gd name="T6" fmla="*/ 2581 w 3344"/>
                <a:gd name="T7" fmla="*/ 1673 h 3301"/>
                <a:gd name="T8" fmla="*/ 324 w 3344"/>
                <a:gd name="T9" fmla="*/ 3022 h 3301"/>
                <a:gd name="T10" fmla="*/ 639 w 3344"/>
                <a:gd name="T11" fmla="*/ 1845 h 3301"/>
                <a:gd name="T12" fmla="*/ 1500 w 3344"/>
                <a:gd name="T13" fmla="*/ 2707 h 3301"/>
                <a:gd name="T14" fmla="*/ 3162 w 3344"/>
                <a:gd name="T15" fmla="*/ 2244 h 3301"/>
                <a:gd name="T16" fmla="*/ 3071 w 3344"/>
                <a:gd name="T17" fmla="*/ 1291 h 3301"/>
                <a:gd name="T18" fmla="*/ 2952 w 3344"/>
                <a:gd name="T19" fmla="*/ 1145 h 3301"/>
                <a:gd name="T20" fmla="*/ 2705 w 3344"/>
                <a:gd name="T21" fmla="*/ 1501 h 3301"/>
                <a:gd name="T22" fmla="*/ 1844 w 3344"/>
                <a:gd name="T23" fmla="*/ 639 h 3301"/>
                <a:gd name="T24" fmla="*/ 3020 w 3344"/>
                <a:gd name="T25" fmla="*/ 324 h 3301"/>
                <a:gd name="T26" fmla="*/ 3201 w 3344"/>
                <a:gd name="T27" fmla="*/ 628 h 3301"/>
                <a:gd name="T28" fmla="*/ 3298 w 3344"/>
                <a:gd name="T29" fmla="*/ 523 h 3301"/>
                <a:gd name="T30" fmla="*/ 2242 w 3344"/>
                <a:gd name="T31" fmla="*/ 181 h 3301"/>
                <a:gd name="T32" fmla="*/ 564 w 3344"/>
                <a:gd name="T33" fmla="*/ 45 h 3301"/>
                <a:gd name="T34" fmla="*/ 461 w 3344"/>
                <a:gd name="T35" fmla="*/ 145 h 3301"/>
                <a:gd name="T36" fmla="*/ 1499 w 3344"/>
                <a:gd name="T37" fmla="*/ 639 h 3301"/>
                <a:gd name="T38" fmla="*/ 638 w 3344"/>
                <a:gd name="T39" fmla="*/ 1501 h 3301"/>
                <a:gd name="T40" fmla="*/ 141 w 3344"/>
                <a:gd name="T41" fmla="*/ 575 h 3301"/>
                <a:gd name="T42" fmla="*/ 511 w 3344"/>
                <a:gd name="T43" fmla="*/ 1673 h 3301"/>
                <a:gd name="T44" fmla="*/ 180 w 3344"/>
                <a:gd name="T45" fmla="*/ 3166 h 3301"/>
                <a:gd name="T46" fmla="*/ 1102 w 3344"/>
                <a:gd name="T47" fmla="*/ 3165 h 3301"/>
                <a:gd name="T48" fmla="*/ 2705 w 3344"/>
                <a:gd name="T49" fmla="*/ 1845 h 3301"/>
                <a:gd name="T50" fmla="*/ 2319 w 3344"/>
                <a:gd name="T51" fmla="*/ 2976 h 3301"/>
                <a:gd name="T52" fmla="*/ 2185 w 3344"/>
                <a:gd name="T53" fmla="*/ 3029 h 3301"/>
                <a:gd name="T54" fmla="*/ 2792 w 3344"/>
                <a:gd name="T55" fmla="*/ 3301 h 3301"/>
                <a:gd name="T56" fmla="*/ 3162 w 3344"/>
                <a:gd name="T57" fmla="*/ 2244 h 3301"/>
                <a:gd name="T58" fmla="*/ 2086 w 3344"/>
                <a:gd name="T59" fmla="*/ 1672 h 3301"/>
                <a:gd name="T60" fmla="*/ 1272 w 3344"/>
                <a:gd name="T61" fmla="*/ 1672 h 3301"/>
                <a:gd name="T62" fmla="*/ 1679 w 3344"/>
                <a:gd name="T63" fmla="*/ 1875 h 3301"/>
                <a:gd name="T64" fmla="*/ 1679 w 3344"/>
                <a:gd name="T65" fmla="*/ 1468 h 3301"/>
                <a:gd name="T66" fmla="*/ 1679 w 3344"/>
                <a:gd name="T67" fmla="*/ 1875 h 3301"/>
                <a:gd name="T68" fmla="*/ 42 w 3344"/>
                <a:gd name="T69" fmla="*/ 287 h 3301"/>
                <a:gd name="T70" fmla="*/ 174 w 3344"/>
                <a:gd name="T71" fmla="*/ 155 h 3301"/>
                <a:gd name="T72" fmla="*/ 268 w 3344"/>
                <a:gd name="T73" fmla="*/ 381 h 3301"/>
                <a:gd name="T74" fmla="*/ 2991 w 3344"/>
                <a:gd name="T75" fmla="*/ 919 h 3301"/>
                <a:gd name="T76" fmla="*/ 3123 w 3344"/>
                <a:gd name="T77" fmla="*/ 786 h 3301"/>
                <a:gd name="T78" fmla="*/ 3217 w 3344"/>
                <a:gd name="T79" fmla="*/ 1012 h 3301"/>
                <a:gd name="T80" fmla="*/ 3030 w 3344"/>
                <a:gd name="T81" fmla="*/ 1012 h 3301"/>
                <a:gd name="T82" fmla="*/ 1964 w 3344"/>
                <a:gd name="T83" fmla="*/ 2781 h 3301"/>
                <a:gd name="T84" fmla="*/ 2096 w 3344"/>
                <a:gd name="T85" fmla="*/ 2913 h 3301"/>
                <a:gd name="T86" fmla="*/ 1964 w 3344"/>
                <a:gd name="T87" fmla="*/ 3046 h 3301"/>
                <a:gd name="T88" fmla="*/ 1870 w 3344"/>
                <a:gd name="T89" fmla="*/ 2820 h 3301"/>
                <a:gd name="T90" fmla="*/ 1964 w 3344"/>
                <a:gd name="T91" fmla="*/ 2781 h 3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44" h="3301">
                  <a:moveTo>
                    <a:pt x="2156" y="2158"/>
                  </a:moveTo>
                  <a:cubicBezTo>
                    <a:pt x="1994" y="2321"/>
                    <a:pt x="1831" y="2462"/>
                    <a:pt x="1672" y="2583"/>
                  </a:cubicBezTo>
                  <a:cubicBezTo>
                    <a:pt x="1507" y="2457"/>
                    <a:pt x="1344" y="2314"/>
                    <a:pt x="1188" y="2158"/>
                  </a:cubicBezTo>
                  <a:cubicBezTo>
                    <a:pt x="1030" y="2000"/>
                    <a:pt x="887" y="1836"/>
                    <a:pt x="763" y="1673"/>
                  </a:cubicBezTo>
                  <a:cubicBezTo>
                    <a:pt x="887" y="1510"/>
                    <a:pt x="1030" y="1346"/>
                    <a:pt x="1188" y="1188"/>
                  </a:cubicBezTo>
                  <a:cubicBezTo>
                    <a:pt x="1345" y="1031"/>
                    <a:pt x="1508" y="888"/>
                    <a:pt x="1671" y="764"/>
                  </a:cubicBezTo>
                  <a:cubicBezTo>
                    <a:pt x="1835" y="888"/>
                    <a:pt x="1999" y="1031"/>
                    <a:pt x="2156" y="1188"/>
                  </a:cubicBezTo>
                  <a:cubicBezTo>
                    <a:pt x="2319" y="1351"/>
                    <a:pt x="2460" y="1515"/>
                    <a:pt x="2581" y="1673"/>
                  </a:cubicBezTo>
                  <a:cubicBezTo>
                    <a:pt x="2456" y="1837"/>
                    <a:pt x="2314" y="2000"/>
                    <a:pt x="2156" y="2158"/>
                  </a:cubicBezTo>
                  <a:moveTo>
                    <a:pt x="324" y="3022"/>
                  </a:moveTo>
                  <a:cubicBezTo>
                    <a:pt x="209" y="2907"/>
                    <a:pt x="225" y="2653"/>
                    <a:pt x="368" y="2325"/>
                  </a:cubicBezTo>
                  <a:cubicBezTo>
                    <a:pt x="435" y="2171"/>
                    <a:pt x="527" y="2009"/>
                    <a:pt x="639" y="1845"/>
                  </a:cubicBezTo>
                  <a:cubicBezTo>
                    <a:pt x="760" y="1999"/>
                    <a:pt x="896" y="2153"/>
                    <a:pt x="1044" y="2302"/>
                  </a:cubicBezTo>
                  <a:cubicBezTo>
                    <a:pt x="1191" y="2449"/>
                    <a:pt x="1344" y="2585"/>
                    <a:pt x="1500" y="2707"/>
                  </a:cubicBezTo>
                  <a:cubicBezTo>
                    <a:pt x="955" y="3078"/>
                    <a:pt x="489" y="3188"/>
                    <a:pt x="324" y="3022"/>
                  </a:cubicBezTo>
                  <a:moveTo>
                    <a:pt x="3162" y="2244"/>
                  </a:moveTo>
                  <a:cubicBezTo>
                    <a:pt x="3082" y="2060"/>
                    <a:pt x="2970" y="1867"/>
                    <a:pt x="2833" y="1673"/>
                  </a:cubicBezTo>
                  <a:cubicBezTo>
                    <a:pt x="2924" y="1545"/>
                    <a:pt x="3004" y="1417"/>
                    <a:pt x="3071" y="1291"/>
                  </a:cubicBezTo>
                  <a:cubicBezTo>
                    <a:pt x="3097" y="1241"/>
                    <a:pt x="3079" y="1179"/>
                    <a:pt x="3029" y="1153"/>
                  </a:cubicBezTo>
                  <a:cubicBezTo>
                    <a:pt x="3005" y="1140"/>
                    <a:pt x="2977" y="1137"/>
                    <a:pt x="2952" y="1145"/>
                  </a:cubicBezTo>
                  <a:cubicBezTo>
                    <a:pt x="2926" y="1153"/>
                    <a:pt x="2904" y="1171"/>
                    <a:pt x="2892" y="1195"/>
                  </a:cubicBezTo>
                  <a:cubicBezTo>
                    <a:pt x="2838" y="1296"/>
                    <a:pt x="2775" y="1398"/>
                    <a:pt x="2705" y="1501"/>
                  </a:cubicBezTo>
                  <a:cubicBezTo>
                    <a:pt x="2584" y="1346"/>
                    <a:pt x="2448" y="1193"/>
                    <a:pt x="2300" y="1045"/>
                  </a:cubicBezTo>
                  <a:cubicBezTo>
                    <a:pt x="2151" y="896"/>
                    <a:pt x="1998" y="760"/>
                    <a:pt x="1844" y="639"/>
                  </a:cubicBezTo>
                  <a:cubicBezTo>
                    <a:pt x="2007" y="527"/>
                    <a:pt x="2169" y="435"/>
                    <a:pt x="2323" y="368"/>
                  </a:cubicBezTo>
                  <a:cubicBezTo>
                    <a:pt x="2651" y="225"/>
                    <a:pt x="2905" y="209"/>
                    <a:pt x="3020" y="324"/>
                  </a:cubicBezTo>
                  <a:cubicBezTo>
                    <a:pt x="3066" y="370"/>
                    <a:pt x="3092" y="440"/>
                    <a:pt x="3095" y="531"/>
                  </a:cubicBezTo>
                  <a:cubicBezTo>
                    <a:pt x="3097" y="587"/>
                    <a:pt x="3145" y="631"/>
                    <a:pt x="3201" y="628"/>
                  </a:cubicBezTo>
                  <a:cubicBezTo>
                    <a:pt x="3228" y="627"/>
                    <a:pt x="3253" y="616"/>
                    <a:pt x="3271" y="596"/>
                  </a:cubicBezTo>
                  <a:cubicBezTo>
                    <a:pt x="3290" y="576"/>
                    <a:pt x="3299" y="550"/>
                    <a:pt x="3298" y="523"/>
                  </a:cubicBezTo>
                  <a:cubicBezTo>
                    <a:pt x="3293" y="379"/>
                    <a:pt x="3248" y="264"/>
                    <a:pt x="3164" y="180"/>
                  </a:cubicBezTo>
                  <a:cubicBezTo>
                    <a:pt x="2983" y="0"/>
                    <a:pt x="2656" y="0"/>
                    <a:pt x="2242" y="181"/>
                  </a:cubicBezTo>
                  <a:cubicBezTo>
                    <a:pt x="2058" y="262"/>
                    <a:pt x="1865" y="374"/>
                    <a:pt x="1672" y="511"/>
                  </a:cubicBezTo>
                  <a:cubicBezTo>
                    <a:pt x="1263" y="222"/>
                    <a:pt x="864" y="49"/>
                    <a:pt x="564" y="45"/>
                  </a:cubicBezTo>
                  <a:cubicBezTo>
                    <a:pt x="562" y="45"/>
                    <a:pt x="562" y="45"/>
                    <a:pt x="562" y="45"/>
                  </a:cubicBezTo>
                  <a:cubicBezTo>
                    <a:pt x="507" y="45"/>
                    <a:pt x="462" y="89"/>
                    <a:pt x="461" y="145"/>
                  </a:cubicBezTo>
                  <a:cubicBezTo>
                    <a:pt x="460" y="201"/>
                    <a:pt x="505" y="247"/>
                    <a:pt x="561" y="248"/>
                  </a:cubicBezTo>
                  <a:cubicBezTo>
                    <a:pt x="807" y="252"/>
                    <a:pt x="1145" y="398"/>
                    <a:pt x="1499" y="639"/>
                  </a:cubicBezTo>
                  <a:cubicBezTo>
                    <a:pt x="1345" y="760"/>
                    <a:pt x="1192" y="897"/>
                    <a:pt x="1044" y="1045"/>
                  </a:cubicBezTo>
                  <a:cubicBezTo>
                    <a:pt x="896" y="1193"/>
                    <a:pt x="760" y="1347"/>
                    <a:pt x="638" y="1501"/>
                  </a:cubicBezTo>
                  <a:cubicBezTo>
                    <a:pt x="429" y="1195"/>
                    <a:pt x="292" y="900"/>
                    <a:pt x="257" y="660"/>
                  </a:cubicBezTo>
                  <a:cubicBezTo>
                    <a:pt x="249" y="605"/>
                    <a:pt x="197" y="566"/>
                    <a:pt x="141" y="575"/>
                  </a:cubicBezTo>
                  <a:cubicBezTo>
                    <a:pt x="86" y="583"/>
                    <a:pt x="47" y="635"/>
                    <a:pt x="56" y="690"/>
                  </a:cubicBezTo>
                  <a:cubicBezTo>
                    <a:pt x="97" y="972"/>
                    <a:pt x="261" y="1319"/>
                    <a:pt x="511" y="1673"/>
                  </a:cubicBezTo>
                  <a:cubicBezTo>
                    <a:pt x="374" y="1867"/>
                    <a:pt x="262" y="2060"/>
                    <a:pt x="181" y="2244"/>
                  </a:cubicBezTo>
                  <a:cubicBezTo>
                    <a:pt x="0" y="2658"/>
                    <a:pt x="0" y="2986"/>
                    <a:pt x="180" y="3166"/>
                  </a:cubicBezTo>
                  <a:cubicBezTo>
                    <a:pt x="270" y="3256"/>
                    <a:pt x="396" y="3301"/>
                    <a:pt x="552" y="3301"/>
                  </a:cubicBezTo>
                  <a:cubicBezTo>
                    <a:pt x="708" y="3301"/>
                    <a:pt x="894" y="3256"/>
                    <a:pt x="1102" y="3165"/>
                  </a:cubicBezTo>
                  <a:cubicBezTo>
                    <a:pt x="1486" y="2997"/>
                    <a:pt x="1912" y="2690"/>
                    <a:pt x="2300" y="2302"/>
                  </a:cubicBezTo>
                  <a:cubicBezTo>
                    <a:pt x="2448" y="2153"/>
                    <a:pt x="2584" y="2000"/>
                    <a:pt x="2705" y="1845"/>
                  </a:cubicBezTo>
                  <a:cubicBezTo>
                    <a:pt x="3076" y="2391"/>
                    <a:pt x="3185" y="2857"/>
                    <a:pt x="3020" y="3022"/>
                  </a:cubicBezTo>
                  <a:cubicBezTo>
                    <a:pt x="2904" y="3138"/>
                    <a:pt x="2648" y="3122"/>
                    <a:pt x="2319" y="2976"/>
                  </a:cubicBezTo>
                  <a:cubicBezTo>
                    <a:pt x="2294" y="2965"/>
                    <a:pt x="2266" y="2965"/>
                    <a:pt x="2241" y="2975"/>
                  </a:cubicBezTo>
                  <a:cubicBezTo>
                    <a:pt x="2216" y="2984"/>
                    <a:pt x="2195" y="3004"/>
                    <a:pt x="2185" y="3029"/>
                  </a:cubicBezTo>
                  <a:cubicBezTo>
                    <a:pt x="2162" y="3080"/>
                    <a:pt x="2185" y="3140"/>
                    <a:pt x="2237" y="3163"/>
                  </a:cubicBezTo>
                  <a:cubicBezTo>
                    <a:pt x="2447" y="3255"/>
                    <a:pt x="2634" y="3301"/>
                    <a:pt x="2792" y="3301"/>
                  </a:cubicBezTo>
                  <a:cubicBezTo>
                    <a:pt x="2947" y="3301"/>
                    <a:pt x="3074" y="3256"/>
                    <a:pt x="3164" y="3166"/>
                  </a:cubicBezTo>
                  <a:cubicBezTo>
                    <a:pt x="3344" y="2986"/>
                    <a:pt x="3343" y="2658"/>
                    <a:pt x="3162" y="2244"/>
                  </a:cubicBezTo>
                  <a:moveTo>
                    <a:pt x="1679" y="1265"/>
                  </a:moveTo>
                  <a:cubicBezTo>
                    <a:pt x="1903" y="1265"/>
                    <a:pt x="2086" y="1447"/>
                    <a:pt x="2086" y="1672"/>
                  </a:cubicBezTo>
                  <a:cubicBezTo>
                    <a:pt x="2086" y="1896"/>
                    <a:pt x="1903" y="2079"/>
                    <a:pt x="1679" y="2079"/>
                  </a:cubicBezTo>
                  <a:cubicBezTo>
                    <a:pt x="1455" y="2079"/>
                    <a:pt x="1272" y="1896"/>
                    <a:pt x="1272" y="1672"/>
                  </a:cubicBezTo>
                  <a:cubicBezTo>
                    <a:pt x="1272" y="1447"/>
                    <a:pt x="1455" y="1265"/>
                    <a:pt x="1679" y="1265"/>
                  </a:cubicBezTo>
                  <a:close/>
                  <a:moveTo>
                    <a:pt x="1679" y="1875"/>
                  </a:moveTo>
                  <a:cubicBezTo>
                    <a:pt x="1791" y="1875"/>
                    <a:pt x="1883" y="1784"/>
                    <a:pt x="1883" y="1672"/>
                  </a:cubicBezTo>
                  <a:cubicBezTo>
                    <a:pt x="1883" y="1559"/>
                    <a:pt x="1791" y="1468"/>
                    <a:pt x="1679" y="1468"/>
                  </a:cubicBezTo>
                  <a:cubicBezTo>
                    <a:pt x="1567" y="1468"/>
                    <a:pt x="1476" y="1559"/>
                    <a:pt x="1476" y="1672"/>
                  </a:cubicBezTo>
                  <a:cubicBezTo>
                    <a:pt x="1476" y="1784"/>
                    <a:pt x="1567" y="1875"/>
                    <a:pt x="1679" y="1875"/>
                  </a:cubicBezTo>
                  <a:close/>
                  <a:moveTo>
                    <a:pt x="174" y="420"/>
                  </a:moveTo>
                  <a:cubicBezTo>
                    <a:pt x="101" y="420"/>
                    <a:pt x="42" y="361"/>
                    <a:pt x="42" y="287"/>
                  </a:cubicBezTo>
                  <a:cubicBezTo>
                    <a:pt x="42" y="252"/>
                    <a:pt x="56" y="219"/>
                    <a:pt x="81" y="194"/>
                  </a:cubicBezTo>
                  <a:cubicBezTo>
                    <a:pt x="105" y="169"/>
                    <a:pt x="139" y="155"/>
                    <a:pt x="174" y="155"/>
                  </a:cubicBezTo>
                  <a:cubicBezTo>
                    <a:pt x="247" y="155"/>
                    <a:pt x="306" y="214"/>
                    <a:pt x="306" y="287"/>
                  </a:cubicBezTo>
                  <a:cubicBezTo>
                    <a:pt x="306" y="323"/>
                    <a:pt x="292" y="356"/>
                    <a:pt x="268" y="381"/>
                  </a:cubicBezTo>
                  <a:cubicBezTo>
                    <a:pt x="243" y="406"/>
                    <a:pt x="209" y="420"/>
                    <a:pt x="174" y="420"/>
                  </a:cubicBezTo>
                  <a:close/>
                  <a:moveTo>
                    <a:pt x="2991" y="919"/>
                  </a:moveTo>
                  <a:cubicBezTo>
                    <a:pt x="2991" y="883"/>
                    <a:pt x="3005" y="850"/>
                    <a:pt x="3030" y="825"/>
                  </a:cubicBezTo>
                  <a:cubicBezTo>
                    <a:pt x="3054" y="800"/>
                    <a:pt x="3088" y="786"/>
                    <a:pt x="3123" y="786"/>
                  </a:cubicBezTo>
                  <a:cubicBezTo>
                    <a:pt x="3196" y="786"/>
                    <a:pt x="3255" y="845"/>
                    <a:pt x="3255" y="918"/>
                  </a:cubicBezTo>
                  <a:cubicBezTo>
                    <a:pt x="3255" y="954"/>
                    <a:pt x="3241" y="987"/>
                    <a:pt x="3217" y="1012"/>
                  </a:cubicBezTo>
                  <a:cubicBezTo>
                    <a:pt x="3192" y="1037"/>
                    <a:pt x="3158" y="1051"/>
                    <a:pt x="3123" y="1051"/>
                  </a:cubicBezTo>
                  <a:cubicBezTo>
                    <a:pt x="3088" y="1051"/>
                    <a:pt x="3054" y="1037"/>
                    <a:pt x="3030" y="1012"/>
                  </a:cubicBezTo>
                  <a:cubicBezTo>
                    <a:pt x="3005" y="987"/>
                    <a:pt x="2991" y="954"/>
                    <a:pt x="2991" y="919"/>
                  </a:cubicBezTo>
                  <a:close/>
                  <a:moveTo>
                    <a:pt x="1964" y="2781"/>
                  </a:moveTo>
                  <a:cubicBezTo>
                    <a:pt x="1999" y="2781"/>
                    <a:pt x="2033" y="2795"/>
                    <a:pt x="2057" y="2820"/>
                  </a:cubicBezTo>
                  <a:cubicBezTo>
                    <a:pt x="2082" y="2845"/>
                    <a:pt x="2096" y="2878"/>
                    <a:pt x="2096" y="2913"/>
                  </a:cubicBezTo>
                  <a:cubicBezTo>
                    <a:pt x="2096" y="2948"/>
                    <a:pt x="2082" y="2982"/>
                    <a:pt x="2057" y="3007"/>
                  </a:cubicBezTo>
                  <a:cubicBezTo>
                    <a:pt x="2033" y="3032"/>
                    <a:pt x="1999" y="3046"/>
                    <a:pt x="1964" y="3046"/>
                  </a:cubicBezTo>
                  <a:cubicBezTo>
                    <a:pt x="1891" y="3046"/>
                    <a:pt x="1832" y="2986"/>
                    <a:pt x="1832" y="2913"/>
                  </a:cubicBezTo>
                  <a:cubicBezTo>
                    <a:pt x="1832" y="2878"/>
                    <a:pt x="1846" y="2845"/>
                    <a:pt x="1870" y="2820"/>
                  </a:cubicBezTo>
                  <a:cubicBezTo>
                    <a:pt x="1895" y="2795"/>
                    <a:pt x="1929" y="2781"/>
                    <a:pt x="1964" y="2781"/>
                  </a:cubicBezTo>
                  <a:close/>
                  <a:moveTo>
                    <a:pt x="1964" y="2781"/>
                  </a:moveTo>
                  <a:cubicBezTo>
                    <a:pt x="1964" y="2781"/>
                    <a:pt x="1964" y="2781"/>
                    <a:pt x="1964" y="27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5FC767DD-EBAB-4095-B578-AE044C517743}"/>
                </a:ext>
              </a:extLst>
            </p:cNvPr>
            <p:cNvGrpSpPr/>
            <p:nvPr/>
          </p:nvGrpSpPr>
          <p:grpSpPr>
            <a:xfrm>
              <a:off x="7210078" y="2736496"/>
              <a:ext cx="426343" cy="512596"/>
              <a:chOff x="7851775" y="1117600"/>
              <a:chExt cx="274638" cy="330200"/>
            </a:xfrm>
            <a:solidFill>
              <a:schemeClr val="bg1"/>
            </a:solidFill>
          </p:grpSpPr>
          <p:sp>
            <p:nvSpPr>
              <p:cNvPr id="96" name="Freeform 26">
                <a:extLst>
                  <a:ext uri="{FF2B5EF4-FFF2-40B4-BE49-F238E27FC236}">
                    <a16:creationId xmlns:a16="http://schemas.microsoft.com/office/drawing/2014/main" id="{167CB7A0-3297-4A36-93AB-7AFA8CCA98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2100" y="1177925"/>
                <a:ext cx="153988" cy="180975"/>
              </a:xfrm>
              <a:custGeom>
                <a:avLst/>
                <a:gdLst>
                  <a:gd name="T0" fmla="*/ 663 w 1484"/>
                  <a:gd name="T1" fmla="*/ 79 h 1749"/>
                  <a:gd name="T2" fmla="*/ 663 w 1484"/>
                  <a:gd name="T3" fmla="*/ 530 h 1749"/>
                  <a:gd name="T4" fmla="*/ 79 w 1484"/>
                  <a:gd name="T5" fmla="*/ 530 h 1749"/>
                  <a:gd name="T6" fmla="*/ 0 w 1484"/>
                  <a:gd name="T7" fmla="*/ 609 h 1749"/>
                  <a:gd name="T8" fmla="*/ 79 w 1484"/>
                  <a:gd name="T9" fmla="*/ 689 h 1749"/>
                  <a:gd name="T10" fmla="*/ 663 w 1484"/>
                  <a:gd name="T11" fmla="*/ 689 h 1749"/>
                  <a:gd name="T12" fmla="*/ 663 w 1484"/>
                  <a:gd name="T13" fmla="*/ 1670 h 1749"/>
                  <a:gd name="T14" fmla="*/ 742 w 1484"/>
                  <a:gd name="T15" fmla="*/ 1749 h 1749"/>
                  <a:gd name="T16" fmla="*/ 822 w 1484"/>
                  <a:gd name="T17" fmla="*/ 1670 h 1749"/>
                  <a:gd name="T18" fmla="*/ 822 w 1484"/>
                  <a:gd name="T19" fmla="*/ 689 h 1749"/>
                  <a:gd name="T20" fmla="*/ 1405 w 1484"/>
                  <a:gd name="T21" fmla="*/ 689 h 1749"/>
                  <a:gd name="T22" fmla="*/ 1484 w 1484"/>
                  <a:gd name="T23" fmla="*/ 609 h 1749"/>
                  <a:gd name="T24" fmla="*/ 1405 w 1484"/>
                  <a:gd name="T25" fmla="*/ 530 h 1749"/>
                  <a:gd name="T26" fmla="*/ 822 w 1484"/>
                  <a:gd name="T27" fmla="*/ 530 h 1749"/>
                  <a:gd name="T28" fmla="*/ 822 w 1484"/>
                  <a:gd name="T29" fmla="*/ 79 h 1749"/>
                  <a:gd name="T30" fmla="*/ 742 w 1484"/>
                  <a:gd name="T31" fmla="*/ 0 h 1749"/>
                  <a:gd name="T32" fmla="*/ 663 w 1484"/>
                  <a:gd name="T33" fmla="*/ 79 h 1749"/>
                  <a:gd name="T34" fmla="*/ 663 w 1484"/>
                  <a:gd name="T35" fmla="*/ 79 h 1749"/>
                  <a:gd name="T36" fmla="*/ 663 w 1484"/>
                  <a:gd name="T37" fmla="*/ 79 h 1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84" h="1749">
                    <a:moveTo>
                      <a:pt x="663" y="79"/>
                    </a:moveTo>
                    <a:cubicBezTo>
                      <a:pt x="663" y="530"/>
                      <a:pt x="663" y="530"/>
                      <a:pt x="663" y="530"/>
                    </a:cubicBezTo>
                    <a:cubicBezTo>
                      <a:pt x="79" y="530"/>
                      <a:pt x="79" y="530"/>
                      <a:pt x="79" y="530"/>
                    </a:cubicBezTo>
                    <a:cubicBezTo>
                      <a:pt x="34" y="530"/>
                      <a:pt x="0" y="564"/>
                      <a:pt x="0" y="609"/>
                    </a:cubicBezTo>
                    <a:cubicBezTo>
                      <a:pt x="0" y="655"/>
                      <a:pt x="34" y="689"/>
                      <a:pt x="79" y="689"/>
                    </a:cubicBezTo>
                    <a:cubicBezTo>
                      <a:pt x="663" y="689"/>
                      <a:pt x="663" y="689"/>
                      <a:pt x="663" y="689"/>
                    </a:cubicBezTo>
                    <a:cubicBezTo>
                      <a:pt x="663" y="1670"/>
                      <a:pt x="663" y="1670"/>
                      <a:pt x="663" y="1670"/>
                    </a:cubicBezTo>
                    <a:cubicBezTo>
                      <a:pt x="663" y="1715"/>
                      <a:pt x="697" y="1749"/>
                      <a:pt x="742" y="1749"/>
                    </a:cubicBezTo>
                    <a:cubicBezTo>
                      <a:pt x="787" y="1749"/>
                      <a:pt x="822" y="1715"/>
                      <a:pt x="822" y="1670"/>
                    </a:cubicBezTo>
                    <a:cubicBezTo>
                      <a:pt x="822" y="689"/>
                      <a:pt x="822" y="689"/>
                      <a:pt x="822" y="689"/>
                    </a:cubicBezTo>
                    <a:cubicBezTo>
                      <a:pt x="1405" y="689"/>
                      <a:pt x="1405" y="689"/>
                      <a:pt x="1405" y="689"/>
                    </a:cubicBezTo>
                    <a:cubicBezTo>
                      <a:pt x="1450" y="689"/>
                      <a:pt x="1484" y="655"/>
                      <a:pt x="1484" y="609"/>
                    </a:cubicBezTo>
                    <a:cubicBezTo>
                      <a:pt x="1484" y="564"/>
                      <a:pt x="1450" y="530"/>
                      <a:pt x="1405" y="530"/>
                    </a:cubicBezTo>
                    <a:cubicBezTo>
                      <a:pt x="822" y="530"/>
                      <a:pt x="822" y="530"/>
                      <a:pt x="822" y="530"/>
                    </a:cubicBezTo>
                    <a:cubicBezTo>
                      <a:pt x="822" y="79"/>
                      <a:pt x="822" y="79"/>
                      <a:pt x="822" y="79"/>
                    </a:cubicBezTo>
                    <a:cubicBezTo>
                      <a:pt x="822" y="34"/>
                      <a:pt x="787" y="0"/>
                      <a:pt x="742" y="0"/>
                    </a:cubicBezTo>
                    <a:cubicBezTo>
                      <a:pt x="697" y="0"/>
                      <a:pt x="663" y="34"/>
                      <a:pt x="663" y="79"/>
                    </a:cubicBezTo>
                    <a:close/>
                    <a:moveTo>
                      <a:pt x="663" y="79"/>
                    </a:moveTo>
                    <a:cubicBezTo>
                      <a:pt x="663" y="79"/>
                      <a:pt x="663" y="79"/>
                      <a:pt x="663" y="7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97" name="Freeform 27">
                <a:extLst>
                  <a:ext uri="{FF2B5EF4-FFF2-40B4-BE49-F238E27FC236}">
                    <a16:creationId xmlns:a16="http://schemas.microsoft.com/office/drawing/2014/main" id="{A1DBF509-255C-414A-ADBE-7BA279676D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51775" y="1117600"/>
                <a:ext cx="274638" cy="330200"/>
              </a:xfrm>
              <a:custGeom>
                <a:avLst/>
                <a:gdLst>
                  <a:gd name="T0" fmla="*/ 2571 w 2651"/>
                  <a:gd name="T1" fmla="*/ 297 h 3182"/>
                  <a:gd name="T2" fmla="*/ 1325 w 2651"/>
                  <a:gd name="T3" fmla="*/ 0 h 3182"/>
                  <a:gd name="T4" fmla="*/ 108 w 2651"/>
                  <a:gd name="T5" fmla="*/ 297 h 3182"/>
                  <a:gd name="T6" fmla="*/ 0 w 2651"/>
                  <a:gd name="T7" fmla="*/ 319 h 3182"/>
                  <a:gd name="T8" fmla="*/ 0 w 2651"/>
                  <a:gd name="T9" fmla="*/ 1702 h 3182"/>
                  <a:gd name="T10" fmla="*/ 68 w 2651"/>
                  <a:gd name="T11" fmla="*/ 2034 h 3182"/>
                  <a:gd name="T12" fmla="*/ 249 w 2651"/>
                  <a:gd name="T13" fmla="*/ 2355 h 3182"/>
                  <a:gd name="T14" fmla="*/ 482 w 2651"/>
                  <a:gd name="T15" fmla="*/ 2649 h 3182"/>
                  <a:gd name="T16" fmla="*/ 771 w 2651"/>
                  <a:gd name="T17" fmla="*/ 2896 h 3182"/>
                  <a:gd name="T18" fmla="*/ 1055 w 2651"/>
                  <a:gd name="T19" fmla="*/ 3076 h 3182"/>
                  <a:gd name="T20" fmla="*/ 1296 w 2651"/>
                  <a:gd name="T21" fmla="*/ 3174 h 3182"/>
                  <a:gd name="T22" fmla="*/ 1325 w 2651"/>
                  <a:gd name="T23" fmla="*/ 3182 h 3182"/>
                  <a:gd name="T24" fmla="*/ 1357 w 2651"/>
                  <a:gd name="T25" fmla="*/ 3174 h 3182"/>
                  <a:gd name="T26" fmla="*/ 1593 w 2651"/>
                  <a:gd name="T27" fmla="*/ 3076 h 3182"/>
                  <a:gd name="T28" fmla="*/ 1869 w 2651"/>
                  <a:gd name="T29" fmla="*/ 2896 h 3182"/>
                  <a:gd name="T30" fmla="*/ 2147 w 2651"/>
                  <a:gd name="T31" fmla="*/ 2649 h 3182"/>
                  <a:gd name="T32" fmla="*/ 2409 w 2651"/>
                  <a:gd name="T33" fmla="*/ 2355 h 3182"/>
                  <a:gd name="T34" fmla="*/ 2584 w 2651"/>
                  <a:gd name="T35" fmla="*/ 2034 h 3182"/>
                  <a:gd name="T36" fmla="*/ 2651 w 2651"/>
                  <a:gd name="T37" fmla="*/ 1702 h 3182"/>
                  <a:gd name="T38" fmla="*/ 2651 w 2651"/>
                  <a:gd name="T39" fmla="*/ 319 h 3182"/>
                  <a:gd name="T40" fmla="*/ 2571 w 2651"/>
                  <a:gd name="T41" fmla="*/ 297 h 3182"/>
                  <a:gd name="T42" fmla="*/ 2492 w 2651"/>
                  <a:gd name="T43" fmla="*/ 1702 h 3182"/>
                  <a:gd name="T44" fmla="*/ 2436 w 2651"/>
                  <a:gd name="T45" fmla="*/ 1976 h 3182"/>
                  <a:gd name="T46" fmla="*/ 2280 w 2651"/>
                  <a:gd name="T47" fmla="*/ 2265 h 3182"/>
                  <a:gd name="T48" fmla="*/ 2054 w 2651"/>
                  <a:gd name="T49" fmla="*/ 2516 h 3182"/>
                  <a:gd name="T50" fmla="*/ 2033 w 2651"/>
                  <a:gd name="T51" fmla="*/ 2538 h 3182"/>
                  <a:gd name="T52" fmla="*/ 1771 w 2651"/>
                  <a:gd name="T53" fmla="*/ 2771 h 3182"/>
                  <a:gd name="T54" fmla="*/ 1516 w 2651"/>
                  <a:gd name="T55" fmla="*/ 2938 h 3182"/>
                  <a:gd name="T56" fmla="*/ 1325 w 2651"/>
                  <a:gd name="T57" fmla="*/ 3020 h 3182"/>
                  <a:gd name="T58" fmla="*/ 1129 w 2651"/>
                  <a:gd name="T59" fmla="*/ 2938 h 3182"/>
                  <a:gd name="T60" fmla="*/ 866 w 2651"/>
                  <a:gd name="T61" fmla="*/ 2771 h 3182"/>
                  <a:gd name="T62" fmla="*/ 593 w 2651"/>
                  <a:gd name="T63" fmla="*/ 2538 h 3182"/>
                  <a:gd name="T64" fmla="*/ 405 w 2651"/>
                  <a:gd name="T65" fmla="*/ 2302 h 3182"/>
                  <a:gd name="T66" fmla="*/ 379 w 2651"/>
                  <a:gd name="T67" fmla="*/ 2265 h 3182"/>
                  <a:gd name="T68" fmla="*/ 217 w 2651"/>
                  <a:gd name="T69" fmla="*/ 1976 h 3182"/>
                  <a:gd name="T70" fmla="*/ 161 w 2651"/>
                  <a:gd name="T71" fmla="*/ 1705 h 3182"/>
                  <a:gd name="T72" fmla="*/ 161 w 2651"/>
                  <a:gd name="T73" fmla="*/ 451 h 3182"/>
                  <a:gd name="T74" fmla="*/ 1328 w 2651"/>
                  <a:gd name="T75" fmla="*/ 165 h 3182"/>
                  <a:gd name="T76" fmla="*/ 2494 w 2651"/>
                  <a:gd name="T77" fmla="*/ 443 h 3182"/>
                  <a:gd name="T78" fmla="*/ 2494 w 2651"/>
                  <a:gd name="T79" fmla="*/ 1702 h 3182"/>
                  <a:gd name="T80" fmla="*/ 2492 w 2651"/>
                  <a:gd name="T81" fmla="*/ 1702 h 3182"/>
                  <a:gd name="T82" fmla="*/ 2492 w 2651"/>
                  <a:gd name="T83" fmla="*/ 1702 h 3182"/>
                  <a:gd name="T84" fmla="*/ 2492 w 2651"/>
                  <a:gd name="T85" fmla="*/ 1702 h 3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51" h="3182">
                    <a:moveTo>
                      <a:pt x="2571" y="297"/>
                    </a:moveTo>
                    <a:cubicBezTo>
                      <a:pt x="1325" y="0"/>
                      <a:pt x="1325" y="0"/>
                      <a:pt x="1325" y="0"/>
                    </a:cubicBezTo>
                    <a:cubicBezTo>
                      <a:pt x="108" y="297"/>
                      <a:pt x="108" y="297"/>
                      <a:pt x="108" y="297"/>
                    </a:cubicBezTo>
                    <a:cubicBezTo>
                      <a:pt x="0" y="319"/>
                      <a:pt x="0" y="319"/>
                      <a:pt x="0" y="319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0" y="1814"/>
                      <a:pt x="23" y="1925"/>
                      <a:pt x="68" y="2034"/>
                    </a:cubicBezTo>
                    <a:cubicBezTo>
                      <a:pt x="114" y="2145"/>
                      <a:pt x="175" y="2251"/>
                      <a:pt x="249" y="2355"/>
                    </a:cubicBezTo>
                    <a:cubicBezTo>
                      <a:pt x="323" y="2458"/>
                      <a:pt x="389" y="2556"/>
                      <a:pt x="482" y="2649"/>
                    </a:cubicBezTo>
                    <a:cubicBezTo>
                      <a:pt x="577" y="2742"/>
                      <a:pt x="673" y="2824"/>
                      <a:pt x="771" y="2896"/>
                    </a:cubicBezTo>
                    <a:cubicBezTo>
                      <a:pt x="869" y="2967"/>
                      <a:pt x="965" y="3028"/>
                      <a:pt x="1055" y="3076"/>
                    </a:cubicBezTo>
                    <a:cubicBezTo>
                      <a:pt x="1145" y="3124"/>
                      <a:pt x="1227" y="3155"/>
                      <a:pt x="1296" y="3174"/>
                    </a:cubicBezTo>
                    <a:cubicBezTo>
                      <a:pt x="1325" y="3182"/>
                      <a:pt x="1325" y="3182"/>
                      <a:pt x="1325" y="3182"/>
                    </a:cubicBezTo>
                    <a:cubicBezTo>
                      <a:pt x="1357" y="3174"/>
                      <a:pt x="1357" y="3174"/>
                      <a:pt x="1357" y="3174"/>
                    </a:cubicBezTo>
                    <a:cubicBezTo>
                      <a:pt x="1423" y="3155"/>
                      <a:pt x="1503" y="3124"/>
                      <a:pt x="1593" y="3076"/>
                    </a:cubicBezTo>
                    <a:cubicBezTo>
                      <a:pt x="1683" y="3028"/>
                      <a:pt x="1773" y="2967"/>
                      <a:pt x="1869" y="2896"/>
                    </a:cubicBezTo>
                    <a:cubicBezTo>
                      <a:pt x="1964" y="2824"/>
                      <a:pt x="2057" y="2742"/>
                      <a:pt x="2147" y="2649"/>
                    </a:cubicBezTo>
                    <a:cubicBezTo>
                      <a:pt x="2240" y="2556"/>
                      <a:pt x="2341" y="2458"/>
                      <a:pt x="2409" y="2355"/>
                    </a:cubicBezTo>
                    <a:cubicBezTo>
                      <a:pt x="2481" y="2251"/>
                      <a:pt x="2539" y="2145"/>
                      <a:pt x="2584" y="2034"/>
                    </a:cubicBezTo>
                    <a:cubicBezTo>
                      <a:pt x="2630" y="1925"/>
                      <a:pt x="2651" y="1814"/>
                      <a:pt x="2651" y="1702"/>
                    </a:cubicBezTo>
                    <a:cubicBezTo>
                      <a:pt x="2651" y="319"/>
                      <a:pt x="2651" y="319"/>
                      <a:pt x="2651" y="319"/>
                    </a:cubicBezTo>
                    <a:lnTo>
                      <a:pt x="2571" y="297"/>
                    </a:lnTo>
                    <a:close/>
                    <a:moveTo>
                      <a:pt x="2492" y="1702"/>
                    </a:moveTo>
                    <a:cubicBezTo>
                      <a:pt x="2492" y="1793"/>
                      <a:pt x="2473" y="1885"/>
                      <a:pt x="2436" y="1976"/>
                    </a:cubicBezTo>
                    <a:cubicBezTo>
                      <a:pt x="2396" y="2074"/>
                      <a:pt x="2343" y="2172"/>
                      <a:pt x="2280" y="2265"/>
                    </a:cubicBezTo>
                    <a:cubicBezTo>
                      <a:pt x="2221" y="2349"/>
                      <a:pt x="2136" y="2434"/>
                      <a:pt x="2054" y="2516"/>
                    </a:cubicBezTo>
                    <a:cubicBezTo>
                      <a:pt x="2033" y="2538"/>
                      <a:pt x="2033" y="2538"/>
                      <a:pt x="2033" y="2538"/>
                    </a:cubicBezTo>
                    <a:cubicBezTo>
                      <a:pt x="1946" y="2625"/>
                      <a:pt x="1858" y="2702"/>
                      <a:pt x="1771" y="2771"/>
                    </a:cubicBezTo>
                    <a:cubicBezTo>
                      <a:pt x="1683" y="2837"/>
                      <a:pt x="1598" y="2893"/>
                      <a:pt x="1516" y="2938"/>
                    </a:cubicBezTo>
                    <a:cubicBezTo>
                      <a:pt x="1442" y="2978"/>
                      <a:pt x="1378" y="3004"/>
                      <a:pt x="1325" y="3020"/>
                    </a:cubicBezTo>
                    <a:cubicBezTo>
                      <a:pt x="1269" y="3004"/>
                      <a:pt x="1203" y="2978"/>
                      <a:pt x="1129" y="2938"/>
                    </a:cubicBezTo>
                    <a:cubicBezTo>
                      <a:pt x="1047" y="2896"/>
                      <a:pt x="957" y="2837"/>
                      <a:pt x="866" y="2771"/>
                    </a:cubicBezTo>
                    <a:cubicBezTo>
                      <a:pt x="776" y="2705"/>
                      <a:pt x="684" y="2625"/>
                      <a:pt x="593" y="2538"/>
                    </a:cubicBezTo>
                    <a:cubicBezTo>
                      <a:pt x="522" y="2466"/>
                      <a:pt x="466" y="2392"/>
                      <a:pt x="405" y="2302"/>
                    </a:cubicBezTo>
                    <a:cubicBezTo>
                      <a:pt x="397" y="2288"/>
                      <a:pt x="387" y="2278"/>
                      <a:pt x="379" y="2265"/>
                    </a:cubicBezTo>
                    <a:cubicBezTo>
                      <a:pt x="312" y="2172"/>
                      <a:pt x="257" y="2074"/>
                      <a:pt x="217" y="1976"/>
                    </a:cubicBezTo>
                    <a:cubicBezTo>
                      <a:pt x="180" y="1885"/>
                      <a:pt x="161" y="1795"/>
                      <a:pt x="161" y="1705"/>
                    </a:cubicBezTo>
                    <a:cubicBezTo>
                      <a:pt x="161" y="451"/>
                      <a:pt x="161" y="451"/>
                      <a:pt x="161" y="451"/>
                    </a:cubicBezTo>
                    <a:cubicBezTo>
                      <a:pt x="1328" y="165"/>
                      <a:pt x="1328" y="165"/>
                      <a:pt x="1328" y="165"/>
                    </a:cubicBezTo>
                    <a:cubicBezTo>
                      <a:pt x="2494" y="443"/>
                      <a:pt x="2494" y="443"/>
                      <a:pt x="2494" y="443"/>
                    </a:cubicBezTo>
                    <a:cubicBezTo>
                      <a:pt x="2494" y="1702"/>
                      <a:pt x="2494" y="1702"/>
                      <a:pt x="2494" y="1702"/>
                    </a:cubicBezTo>
                    <a:lnTo>
                      <a:pt x="2492" y="1702"/>
                    </a:lnTo>
                    <a:close/>
                    <a:moveTo>
                      <a:pt x="2492" y="1702"/>
                    </a:moveTo>
                    <a:cubicBezTo>
                      <a:pt x="2492" y="1702"/>
                      <a:pt x="2492" y="1702"/>
                      <a:pt x="2492" y="170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sp>
          <p:nvSpPr>
            <p:cNvPr id="94" name="Freeform 22">
              <a:extLst>
                <a:ext uri="{FF2B5EF4-FFF2-40B4-BE49-F238E27FC236}">
                  <a16:creationId xmlns:a16="http://schemas.microsoft.com/office/drawing/2014/main" id="{760F2B8A-2EBF-46A2-9C1C-0E46F5B632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68209" y="2736496"/>
              <a:ext cx="467098" cy="497665"/>
            </a:xfrm>
            <a:custGeom>
              <a:avLst/>
              <a:gdLst>
                <a:gd name="T0" fmla="*/ 369 w 2099"/>
                <a:gd name="T1" fmla="*/ 1081 h 2236"/>
                <a:gd name="T2" fmla="*/ 307 w 2099"/>
                <a:gd name="T3" fmla="*/ 0 h 2236"/>
                <a:gd name="T4" fmla="*/ 245 w 2099"/>
                <a:gd name="T5" fmla="*/ 1081 h 2236"/>
                <a:gd name="T6" fmla="*/ 302 w 2099"/>
                <a:gd name="T7" fmla="*/ 1292 h 2236"/>
                <a:gd name="T8" fmla="*/ 245 w 2099"/>
                <a:gd name="T9" fmla="*/ 1892 h 2236"/>
                <a:gd name="T10" fmla="*/ 307 w 2099"/>
                <a:gd name="T11" fmla="*/ 2236 h 2236"/>
                <a:gd name="T12" fmla="*/ 369 w 2099"/>
                <a:gd name="T13" fmla="*/ 1890 h 2236"/>
                <a:gd name="T14" fmla="*/ 302 w 2099"/>
                <a:gd name="T15" fmla="*/ 1292 h 2236"/>
                <a:gd name="T16" fmla="*/ 141 w 2099"/>
                <a:gd name="T17" fmla="*/ 1595 h 2236"/>
                <a:gd name="T18" fmla="*/ 464 w 2099"/>
                <a:gd name="T19" fmla="*/ 1595 h 2236"/>
                <a:gd name="T20" fmla="*/ 1051 w 2099"/>
                <a:gd name="T21" fmla="*/ 1104 h 2236"/>
                <a:gd name="T22" fmla="*/ 989 w 2099"/>
                <a:gd name="T23" fmla="*/ 2173 h 2236"/>
                <a:gd name="T24" fmla="*/ 1113 w 2099"/>
                <a:gd name="T25" fmla="*/ 2173 h 2236"/>
                <a:gd name="T26" fmla="*/ 1051 w 2099"/>
                <a:gd name="T27" fmla="*/ 1104 h 2236"/>
                <a:gd name="T28" fmla="*/ 1113 w 2099"/>
                <a:gd name="T29" fmla="*/ 62 h 2236"/>
                <a:gd name="T30" fmla="*/ 989 w 2099"/>
                <a:gd name="T31" fmla="*/ 62 h 2236"/>
                <a:gd name="T32" fmla="*/ 747 w 2099"/>
                <a:gd name="T33" fmla="*/ 648 h 2236"/>
                <a:gd name="T34" fmla="*/ 1352 w 2099"/>
                <a:gd name="T35" fmla="*/ 648 h 2236"/>
                <a:gd name="T36" fmla="*/ 1049 w 2099"/>
                <a:gd name="T37" fmla="*/ 810 h 2236"/>
                <a:gd name="T38" fmla="*/ 1049 w 2099"/>
                <a:gd name="T39" fmla="*/ 487 h 2236"/>
                <a:gd name="T40" fmla="*/ 1049 w 2099"/>
                <a:gd name="T41" fmla="*/ 810 h 2236"/>
                <a:gd name="T42" fmla="*/ 1858 w 2099"/>
                <a:gd name="T43" fmla="*/ 1081 h 2236"/>
                <a:gd name="T44" fmla="*/ 1796 w 2099"/>
                <a:gd name="T45" fmla="*/ 0 h 2236"/>
                <a:gd name="T46" fmla="*/ 1734 w 2099"/>
                <a:gd name="T47" fmla="*/ 1081 h 2236"/>
                <a:gd name="T48" fmla="*/ 1796 w 2099"/>
                <a:gd name="T49" fmla="*/ 1319 h 2236"/>
                <a:gd name="T50" fmla="*/ 1734 w 2099"/>
                <a:gd name="T51" fmla="*/ 1917 h 2236"/>
                <a:gd name="T52" fmla="*/ 1796 w 2099"/>
                <a:gd name="T53" fmla="*/ 2236 h 2236"/>
                <a:gd name="T54" fmla="*/ 1858 w 2099"/>
                <a:gd name="T55" fmla="*/ 1917 h 2236"/>
                <a:gd name="T56" fmla="*/ 1796 w 2099"/>
                <a:gd name="T57" fmla="*/ 1319 h 2236"/>
                <a:gd name="T58" fmla="*/ 1635 w 2099"/>
                <a:gd name="T59" fmla="*/ 1621 h 2236"/>
                <a:gd name="T60" fmla="*/ 1958 w 2099"/>
                <a:gd name="T61" fmla="*/ 1621 h 2236"/>
                <a:gd name="T62" fmla="*/ 1796 w 2099"/>
                <a:gd name="T63" fmla="*/ 1783 h 2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99" h="2236">
                  <a:moveTo>
                    <a:pt x="307" y="1143"/>
                  </a:moveTo>
                  <a:cubicBezTo>
                    <a:pt x="341" y="1143"/>
                    <a:pt x="369" y="1115"/>
                    <a:pt x="369" y="1081"/>
                  </a:cubicBezTo>
                  <a:cubicBezTo>
                    <a:pt x="369" y="62"/>
                    <a:pt x="369" y="62"/>
                    <a:pt x="369" y="62"/>
                  </a:cubicBezTo>
                  <a:cubicBezTo>
                    <a:pt x="369" y="28"/>
                    <a:pt x="341" y="0"/>
                    <a:pt x="307" y="0"/>
                  </a:cubicBezTo>
                  <a:cubicBezTo>
                    <a:pt x="273" y="0"/>
                    <a:pt x="245" y="28"/>
                    <a:pt x="245" y="62"/>
                  </a:cubicBezTo>
                  <a:cubicBezTo>
                    <a:pt x="245" y="1081"/>
                    <a:pt x="245" y="1081"/>
                    <a:pt x="245" y="1081"/>
                  </a:cubicBezTo>
                  <a:cubicBezTo>
                    <a:pt x="245" y="1115"/>
                    <a:pt x="273" y="1143"/>
                    <a:pt x="307" y="1143"/>
                  </a:cubicBezTo>
                  <a:close/>
                  <a:moveTo>
                    <a:pt x="302" y="1292"/>
                  </a:moveTo>
                  <a:cubicBezTo>
                    <a:pt x="136" y="1292"/>
                    <a:pt x="0" y="1428"/>
                    <a:pt x="0" y="1595"/>
                  </a:cubicBezTo>
                  <a:cubicBezTo>
                    <a:pt x="0" y="1742"/>
                    <a:pt x="106" y="1864"/>
                    <a:pt x="245" y="1892"/>
                  </a:cubicBezTo>
                  <a:cubicBezTo>
                    <a:pt x="245" y="2173"/>
                    <a:pt x="245" y="2173"/>
                    <a:pt x="245" y="2173"/>
                  </a:cubicBezTo>
                  <a:cubicBezTo>
                    <a:pt x="245" y="2208"/>
                    <a:pt x="273" y="2236"/>
                    <a:pt x="307" y="2236"/>
                  </a:cubicBezTo>
                  <a:cubicBezTo>
                    <a:pt x="341" y="2236"/>
                    <a:pt x="369" y="2208"/>
                    <a:pt x="369" y="2173"/>
                  </a:cubicBezTo>
                  <a:cubicBezTo>
                    <a:pt x="369" y="1890"/>
                    <a:pt x="369" y="1890"/>
                    <a:pt x="369" y="1890"/>
                  </a:cubicBezTo>
                  <a:cubicBezTo>
                    <a:pt x="504" y="1860"/>
                    <a:pt x="605" y="1739"/>
                    <a:pt x="605" y="1595"/>
                  </a:cubicBezTo>
                  <a:cubicBezTo>
                    <a:pt x="605" y="1428"/>
                    <a:pt x="469" y="1292"/>
                    <a:pt x="302" y="1292"/>
                  </a:cubicBezTo>
                  <a:close/>
                  <a:moveTo>
                    <a:pt x="302" y="1756"/>
                  </a:moveTo>
                  <a:cubicBezTo>
                    <a:pt x="213" y="1756"/>
                    <a:pt x="141" y="1684"/>
                    <a:pt x="141" y="1595"/>
                  </a:cubicBezTo>
                  <a:cubicBezTo>
                    <a:pt x="141" y="1506"/>
                    <a:pt x="213" y="1433"/>
                    <a:pt x="302" y="1433"/>
                  </a:cubicBezTo>
                  <a:cubicBezTo>
                    <a:pt x="391" y="1433"/>
                    <a:pt x="464" y="1506"/>
                    <a:pt x="464" y="1595"/>
                  </a:cubicBezTo>
                  <a:cubicBezTo>
                    <a:pt x="464" y="1684"/>
                    <a:pt x="392" y="1756"/>
                    <a:pt x="302" y="1756"/>
                  </a:cubicBezTo>
                  <a:close/>
                  <a:moveTo>
                    <a:pt x="1051" y="1104"/>
                  </a:moveTo>
                  <a:cubicBezTo>
                    <a:pt x="1017" y="1104"/>
                    <a:pt x="989" y="1132"/>
                    <a:pt x="989" y="1166"/>
                  </a:cubicBezTo>
                  <a:cubicBezTo>
                    <a:pt x="989" y="2173"/>
                    <a:pt x="989" y="2173"/>
                    <a:pt x="989" y="2173"/>
                  </a:cubicBezTo>
                  <a:cubicBezTo>
                    <a:pt x="989" y="2208"/>
                    <a:pt x="1017" y="2236"/>
                    <a:pt x="1051" y="2236"/>
                  </a:cubicBezTo>
                  <a:cubicBezTo>
                    <a:pt x="1085" y="2236"/>
                    <a:pt x="1113" y="2208"/>
                    <a:pt x="1113" y="2173"/>
                  </a:cubicBezTo>
                  <a:cubicBezTo>
                    <a:pt x="1113" y="1166"/>
                    <a:pt x="1113" y="1166"/>
                    <a:pt x="1113" y="1166"/>
                  </a:cubicBezTo>
                  <a:cubicBezTo>
                    <a:pt x="1113" y="1132"/>
                    <a:pt x="1085" y="1104"/>
                    <a:pt x="1051" y="1104"/>
                  </a:cubicBezTo>
                  <a:close/>
                  <a:moveTo>
                    <a:pt x="1113" y="353"/>
                  </a:moveTo>
                  <a:cubicBezTo>
                    <a:pt x="1113" y="62"/>
                    <a:pt x="1113" y="62"/>
                    <a:pt x="1113" y="62"/>
                  </a:cubicBezTo>
                  <a:cubicBezTo>
                    <a:pt x="1113" y="28"/>
                    <a:pt x="1085" y="0"/>
                    <a:pt x="1051" y="0"/>
                  </a:cubicBezTo>
                  <a:cubicBezTo>
                    <a:pt x="1017" y="0"/>
                    <a:pt x="989" y="28"/>
                    <a:pt x="989" y="62"/>
                  </a:cubicBezTo>
                  <a:cubicBezTo>
                    <a:pt x="989" y="352"/>
                    <a:pt x="989" y="352"/>
                    <a:pt x="989" y="352"/>
                  </a:cubicBezTo>
                  <a:cubicBezTo>
                    <a:pt x="851" y="380"/>
                    <a:pt x="747" y="502"/>
                    <a:pt x="747" y="648"/>
                  </a:cubicBezTo>
                  <a:cubicBezTo>
                    <a:pt x="747" y="815"/>
                    <a:pt x="883" y="951"/>
                    <a:pt x="1049" y="951"/>
                  </a:cubicBezTo>
                  <a:cubicBezTo>
                    <a:pt x="1216" y="951"/>
                    <a:pt x="1352" y="815"/>
                    <a:pt x="1352" y="648"/>
                  </a:cubicBezTo>
                  <a:cubicBezTo>
                    <a:pt x="1352" y="504"/>
                    <a:pt x="1249" y="382"/>
                    <a:pt x="1113" y="353"/>
                  </a:cubicBezTo>
                  <a:close/>
                  <a:moveTo>
                    <a:pt x="1049" y="810"/>
                  </a:moveTo>
                  <a:cubicBezTo>
                    <a:pt x="960" y="810"/>
                    <a:pt x="888" y="738"/>
                    <a:pt x="888" y="649"/>
                  </a:cubicBezTo>
                  <a:cubicBezTo>
                    <a:pt x="888" y="559"/>
                    <a:pt x="960" y="487"/>
                    <a:pt x="1049" y="487"/>
                  </a:cubicBezTo>
                  <a:cubicBezTo>
                    <a:pt x="1139" y="487"/>
                    <a:pt x="1211" y="560"/>
                    <a:pt x="1211" y="649"/>
                  </a:cubicBezTo>
                  <a:cubicBezTo>
                    <a:pt x="1211" y="738"/>
                    <a:pt x="1139" y="810"/>
                    <a:pt x="1049" y="810"/>
                  </a:cubicBezTo>
                  <a:close/>
                  <a:moveTo>
                    <a:pt x="1796" y="1143"/>
                  </a:moveTo>
                  <a:cubicBezTo>
                    <a:pt x="1830" y="1143"/>
                    <a:pt x="1858" y="1115"/>
                    <a:pt x="1858" y="1081"/>
                  </a:cubicBezTo>
                  <a:cubicBezTo>
                    <a:pt x="1858" y="62"/>
                    <a:pt x="1858" y="62"/>
                    <a:pt x="1858" y="62"/>
                  </a:cubicBezTo>
                  <a:cubicBezTo>
                    <a:pt x="1858" y="28"/>
                    <a:pt x="1830" y="0"/>
                    <a:pt x="1796" y="0"/>
                  </a:cubicBezTo>
                  <a:cubicBezTo>
                    <a:pt x="1762" y="0"/>
                    <a:pt x="1734" y="28"/>
                    <a:pt x="1734" y="62"/>
                  </a:cubicBezTo>
                  <a:cubicBezTo>
                    <a:pt x="1734" y="1081"/>
                    <a:pt x="1734" y="1081"/>
                    <a:pt x="1734" y="1081"/>
                  </a:cubicBezTo>
                  <a:cubicBezTo>
                    <a:pt x="1734" y="1115"/>
                    <a:pt x="1762" y="1143"/>
                    <a:pt x="1796" y="1143"/>
                  </a:cubicBezTo>
                  <a:close/>
                  <a:moveTo>
                    <a:pt x="1796" y="1319"/>
                  </a:moveTo>
                  <a:cubicBezTo>
                    <a:pt x="1629" y="1319"/>
                    <a:pt x="1494" y="1455"/>
                    <a:pt x="1494" y="1621"/>
                  </a:cubicBezTo>
                  <a:cubicBezTo>
                    <a:pt x="1494" y="1767"/>
                    <a:pt x="1597" y="1889"/>
                    <a:pt x="1734" y="1917"/>
                  </a:cubicBezTo>
                  <a:cubicBezTo>
                    <a:pt x="1734" y="2173"/>
                    <a:pt x="1734" y="2173"/>
                    <a:pt x="1734" y="2173"/>
                  </a:cubicBezTo>
                  <a:cubicBezTo>
                    <a:pt x="1734" y="2208"/>
                    <a:pt x="1762" y="2236"/>
                    <a:pt x="1796" y="2236"/>
                  </a:cubicBezTo>
                  <a:cubicBezTo>
                    <a:pt x="1830" y="2236"/>
                    <a:pt x="1858" y="2208"/>
                    <a:pt x="1858" y="2173"/>
                  </a:cubicBezTo>
                  <a:cubicBezTo>
                    <a:pt x="1858" y="1917"/>
                    <a:pt x="1858" y="1917"/>
                    <a:pt x="1858" y="1917"/>
                  </a:cubicBezTo>
                  <a:cubicBezTo>
                    <a:pt x="1995" y="1889"/>
                    <a:pt x="2099" y="1767"/>
                    <a:pt x="2099" y="1621"/>
                  </a:cubicBezTo>
                  <a:cubicBezTo>
                    <a:pt x="2099" y="1455"/>
                    <a:pt x="1963" y="1319"/>
                    <a:pt x="1796" y="1319"/>
                  </a:cubicBezTo>
                  <a:close/>
                  <a:moveTo>
                    <a:pt x="1796" y="1783"/>
                  </a:moveTo>
                  <a:cubicBezTo>
                    <a:pt x="1707" y="1783"/>
                    <a:pt x="1635" y="1710"/>
                    <a:pt x="1635" y="1621"/>
                  </a:cubicBezTo>
                  <a:cubicBezTo>
                    <a:pt x="1635" y="1532"/>
                    <a:pt x="1707" y="1460"/>
                    <a:pt x="1796" y="1460"/>
                  </a:cubicBezTo>
                  <a:cubicBezTo>
                    <a:pt x="1885" y="1460"/>
                    <a:pt x="1958" y="1532"/>
                    <a:pt x="1958" y="1621"/>
                  </a:cubicBezTo>
                  <a:cubicBezTo>
                    <a:pt x="1958" y="1710"/>
                    <a:pt x="1885" y="1783"/>
                    <a:pt x="1796" y="1783"/>
                  </a:cubicBezTo>
                  <a:close/>
                  <a:moveTo>
                    <a:pt x="1796" y="1783"/>
                  </a:moveTo>
                  <a:cubicBezTo>
                    <a:pt x="1796" y="1783"/>
                    <a:pt x="1796" y="1783"/>
                    <a:pt x="1796" y="178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B483FFAB-85FA-4A2F-A3F5-296913AB9C0B}"/>
              </a:ext>
            </a:extLst>
          </p:cNvPr>
          <p:cNvGrpSpPr/>
          <p:nvPr/>
        </p:nvGrpSpPr>
        <p:grpSpPr>
          <a:xfrm>
            <a:off x="3566883" y="4140460"/>
            <a:ext cx="2355712" cy="1097572"/>
            <a:chOff x="896682" y="4473835"/>
            <a:chExt cx="2355712" cy="1097572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A690F613-1ED4-4ED1-832F-222A3D022A97}"/>
                </a:ext>
              </a:extLst>
            </p:cNvPr>
            <p:cNvSpPr/>
            <p:nvPr/>
          </p:nvSpPr>
          <p:spPr>
            <a:xfrm>
              <a:off x="913292" y="4473835"/>
              <a:ext cx="2339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/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单击此处输入您的文本文字</a:t>
              </a: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0CDEA996-1918-4094-B275-99CF1B0002B6}"/>
                </a:ext>
              </a:extLst>
            </p:cNvPr>
            <p:cNvSpPr/>
            <p:nvPr/>
          </p:nvSpPr>
          <p:spPr>
            <a:xfrm>
              <a:off x="913292" y="4868732"/>
              <a:ext cx="2339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更改文字颜色或者大小属性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3CD92B6-585F-4EA9-98B7-228BBA7D2D8B}"/>
                </a:ext>
              </a:extLst>
            </p:cNvPr>
            <p:cNvSpPr/>
            <p:nvPr/>
          </p:nvSpPr>
          <p:spPr>
            <a:xfrm>
              <a:off x="896682" y="5263630"/>
              <a:ext cx="23391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还可以设置合适的文字格式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B95D031C-9322-42AF-9078-6674C4CB25FD}"/>
                </a:ext>
              </a:extLst>
            </p:cNvPr>
            <p:cNvCxnSpPr/>
            <p:nvPr/>
          </p:nvCxnSpPr>
          <p:spPr>
            <a:xfrm>
              <a:off x="1374958" y="5220069"/>
              <a:ext cx="141577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2A19EDF3-AE19-478B-AA2E-54FF83665DE8}"/>
                </a:ext>
              </a:extLst>
            </p:cNvPr>
            <p:cNvCxnSpPr/>
            <p:nvPr/>
          </p:nvCxnSpPr>
          <p:spPr>
            <a:xfrm>
              <a:off x="1374958" y="4825172"/>
              <a:ext cx="141577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E0B90713-31AD-4ACF-B70F-F448175ED7EF}"/>
              </a:ext>
            </a:extLst>
          </p:cNvPr>
          <p:cNvGrpSpPr/>
          <p:nvPr/>
        </p:nvGrpSpPr>
        <p:grpSpPr>
          <a:xfrm>
            <a:off x="6245393" y="4140460"/>
            <a:ext cx="2355712" cy="1097572"/>
            <a:chOff x="896682" y="4473835"/>
            <a:chExt cx="2355712" cy="1097572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DE671265-3F33-403E-8AC3-2152C87AFA6D}"/>
                </a:ext>
              </a:extLst>
            </p:cNvPr>
            <p:cNvSpPr/>
            <p:nvPr/>
          </p:nvSpPr>
          <p:spPr>
            <a:xfrm>
              <a:off x="913292" y="4473835"/>
              <a:ext cx="2339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/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单击此处输入您的文本文字</a:t>
              </a: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291D1B84-ED22-4385-8FA7-C14A1894775D}"/>
                </a:ext>
              </a:extLst>
            </p:cNvPr>
            <p:cNvSpPr/>
            <p:nvPr/>
          </p:nvSpPr>
          <p:spPr>
            <a:xfrm>
              <a:off x="913292" y="4868732"/>
              <a:ext cx="2339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更改文字颜色或者大小属性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051C6240-75D2-4BD9-8F46-F1CE7FA5DD34}"/>
                </a:ext>
              </a:extLst>
            </p:cNvPr>
            <p:cNvSpPr/>
            <p:nvPr/>
          </p:nvSpPr>
          <p:spPr>
            <a:xfrm>
              <a:off x="896682" y="5263630"/>
              <a:ext cx="23391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还可以设置合适的文字格式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9772C092-09B3-44C7-8357-C89257AC9CCE}"/>
                </a:ext>
              </a:extLst>
            </p:cNvPr>
            <p:cNvCxnSpPr/>
            <p:nvPr/>
          </p:nvCxnSpPr>
          <p:spPr>
            <a:xfrm>
              <a:off x="1374958" y="5220069"/>
              <a:ext cx="141577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4F12338D-C68F-4FB7-8D98-52BDBA87E0B7}"/>
                </a:ext>
              </a:extLst>
            </p:cNvPr>
            <p:cNvCxnSpPr/>
            <p:nvPr/>
          </p:nvCxnSpPr>
          <p:spPr>
            <a:xfrm>
              <a:off x="1374958" y="4825172"/>
              <a:ext cx="141577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AE6B03A6-C8A8-425A-A7A7-AF7D93F2C2F5}"/>
              </a:ext>
            </a:extLst>
          </p:cNvPr>
          <p:cNvGrpSpPr/>
          <p:nvPr/>
        </p:nvGrpSpPr>
        <p:grpSpPr>
          <a:xfrm>
            <a:off x="9003300" y="4140460"/>
            <a:ext cx="2355712" cy="1097572"/>
            <a:chOff x="896682" y="4473835"/>
            <a:chExt cx="2355712" cy="1097572"/>
          </a:xfrm>
        </p:grpSpPr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96A7AAB3-6872-44BB-94E4-5DB1BAE0E47E}"/>
                </a:ext>
              </a:extLst>
            </p:cNvPr>
            <p:cNvSpPr/>
            <p:nvPr/>
          </p:nvSpPr>
          <p:spPr>
            <a:xfrm>
              <a:off x="913292" y="4473835"/>
              <a:ext cx="2339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/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单击此处输入您的文本文字</a:t>
              </a: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62F16CA1-7506-4852-B582-7983DF0794BF}"/>
                </a:ext>
              </a:extLst>
            </p:cNvPr>
            <p:cNvSpPr/>
            <p:nvPr/>
          </p:nvSpPr>
          <p:spPr>
            <a:xfrm>
              <a:off x="913292" y="4868732"/>
              <a:ext cx="2339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更改文字颜色或者大小属性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65AC5AC9-8DD8-437D-8C22-3247308496AF}"/>
                </a:ext>
              </a:extLst>
            </p:cNvPr>
            <p:cNvSpPr/>
            <p:nvPr/>
          </p:nvSpPr>
          <p:spPr>
            <a:xfrm>
              <a:off x="896682" y="5263630"/>
              <a:ext cx="23391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还可以设置合适的文字格式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598184B4-B746-4696-96E5-32F18C6F40BD}"/>
                </a:ext>
              </a:extLst>
            </p:cNvPr>
            <p:cNvCxnSpPr/>
            <p:nvPr/>
          </p:nvCxnSpPr>
          <p:spPr>
            <a:xfrm>
              <a:off x="1374958" y="5220069"/>
              <a:ext cx="141577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25319E50-779E-444E-8ABD-7CC655896D6F}"/>
                </a:ext>
              </a:extLst>
            </p:cNvPr>
            <p:cNvCxnSpPr/>
            <p:nvPr/>
          </p:nvCxnSpPr>
          <p:spPr>
            <a:xfrm>
              <a:off x="1374958" y="4825172"/>
              <a:ext cx="141577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052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>
            <a:extLst>
              <a:ext uri="{FF2B5EF4-FFF2-40B4-BE49-F238E27FC236}">
                <a16:creationId xmlns:a16="http://schemas.microsoft.com/office/drawing/2014/main" id="{86EFF79B-0B4C-46B1-8101-3172C2535723}"/>
              </a:ext>
            </a:extLst>
          </p:cNvPr>
          <p:cNvSpPr/>
          <p:nvPr/>
        </p:nvSpPr>
        <p:spPr>
          <a:xfrm flipH="1">
            <a:off x="2177186" y="1213817"/>
            <a:ext cx="2519983" cy="2519983"/>
          </a:xfrm>
          <a:prstGeom prst="ellipse">
            <a:avLst/>
          </a:prstGeom>
          <a:gradFill flip="none" rotWithShape="1">
            <a:gsLst>
              <a:gs pos="100000">
                <a:srgbClr val="FAF6F3"/>
              </a:gs>
              <a:gs pos="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BD76144-E9D7-47A6-B2CD-1C632E1446DA}"/>
              </a:ext>
            </a:extLst>
          </p:cNvPr>
          <p:cNvSpPr/>
          <p:nvPr/>
        </p:nvSpPr>
        <p:spPr>
          <a:xfrm flipH="1">
            <a:off x="6936" y="2115660"/>
            <a:ext cx="5537328" cy="4742340"/>
          </a:xfrm>
          <a:custGeom>
            <a:avLst/>
            <a:gdLst>
              <a:gd name="connsiteX0" fmla="*/ 4544124 w 5537328"/>
              <a:gd name="connsiteY0" fmla="*/ 0 h 4742340"/>
              <a:gd name="connsiteX1" fmla="*/ 5459923 w 5537328"/>
              <a:gd name="connsiteY1" fmla="*/ 92321 h 4742340"/>
              <a:gd name="connsiteX2" fmla="*/ 5537328 w 5537328"/>
              <a:gd name="connsiteY2" fmla="*/ 110186 h 4742340"/>
              <a:gd name="connsiteX3" fmla="*/ 5537328 w 5537328"/>
              <a:gd name="connsiteY3" fmla="*/ 4742340 h 4742340"/>
              <a:gd name="connsiteX4" fmla="*/ 5012 w 5537328"/>
              <a:gd name="connsiteY4" fmla="*/ 4742340 h 4742340"/>
              <a:gd name="connsiteX5" fmla="*/ 0 w 5537328"/>
              <a:gd name="connsiteY5" fmla="*/ 4544124 h 4742340"/>
              <a:gd name="connsiteX6" fmla="*/ 4544124 w 5537328"/>
              <a:gd name="connsiteY6" fmla="*/ 0 h 474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7328" h="4742340">
                <a:moveTo>
                  <a:pt x="4544124" y="0"/>
                </a:moveTo>
                <a:cubicBezTo>
                  <a:pt x="4857830" y="0"/>
                  <a:pt x="5164112" y="31789"/>
                  <a:pt x="5459923" y="92321"/>
                </a:cubicBezTo>
                <a:lnTo>
                  <a:pt x="5537328" y="110186"/>
                </a:lnTo>
                <a:lnTo>
                  <a:pt x="5537328" y="4742340"/>
                </a:lnTo>
                <a:lnTo>
                  <a:pt x="5012" y="4742340"/>
                </a:lnTo>
                <a:lnTo>
                  <a:pt x="0" y="4544124"/>
                </a:lnTo>
                <a:cubicBezTo>
                  <a:pt x="0" y="2034474"/>
                  <a:pt x="2034474" y="0"/>
                  <a:pt x="4544124" y="0"/>
                </a:cubicBezTo>
                <a:close/>
              </a:path>
            </a:pathLst>
          </a:custGeom>
          <a:gradFill flip="none" rotWithShape="1">
            <a:gsLst>
              <a:gs pos="0">
                <a:srgbClr val="F2F2F2"/>
              </a:gs>
              <a:gs pos="100000">
                <a:srgbClr val="F2F2F2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19FBC1AE-1767-4C34-803A-B34378DFADA9}"/>
              </a:ext>
            </a:extLst>
          </p:cNvPr>
          <p:cNvSpPr/>
          <p:nvPr/>
        </p:nvSpPr>
        <p:spPr>
          <a:xfrm flipH="1">
            <a:off x="416198" y="1822961"/>
            <a:ext cx="4400034" cy="4400036"/>
          </a:xfrm>
          <a:prstGeom prst="ellipse">
            <a:avLst/>
          </a:prstGeom>
          <a:blipFill dpi="0" rotWithShape="1">
            <a:blip r:embed="rId2"/>
            <a:srcRect/>
            <a:tile tx="-4222750" ty="-1225550" sx="20000" sy="2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10E6769-0763-45D1-9211-25E2035C22D9}"/>
              </a:ext>
            </a:extLst>
          </p:cNvPr>
          <p:cNvSpPr/>
          <p:nvPr/>
        </p:nvSpPr>
        <p:spPr>
          <a:xfrm>
            <a:off x="5142912" y="1620206"/>
            <a:ext cx="3060632" cy="552187"/>
          </a:xfrm>
          <a:prstGeom prst="roundRect">
            <a:avLst>
              <a:gd name="adj" fmla="val 50000"/>
            </a:avLst>
          </a:prstGeom>
          <a:solidFill>
            <a:srgbClr val="02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单击添加标题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9EF66BBC-7A46-44B9-A853-7A888DF67197}"/>
              </a:ext>
            </a:extLst>
          </p:cNvPr>
          <p:cNvGrpSpPr/>
          <p:nvPr/>
        </p:nvGrpSpPr>
        <p:grpSpPr>
          <a:xfrm>
            <a:off x="7981244" y="1905000"/>
            <a:ext cx="3232856" cy="4416072"/>
            <a:chOff x="7981244" y="1905000"/>
            <a:chExt cx="3232856" cy="4416072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BE32566-4335-41C7-AC23-93CEFD3A8FC1}"/>
                </a:ext>
              </a:extLst>
            </p:cNvPr>
            <p:cNvSpPr/>
            <p:nvPr/>
          </p:nvSpPr>
          <p:spPr>
            <a:xfrm>
              <a:off x="10972800" y="1905000"/>
              <a:ext cx="241300" cy="241300"/>
            </a:xfrm>
            <a:prstGeom prst="ellipse">
              <a:avLst/>
            </a:prstGeom>
            <a:gradFill flip="none" rotWithShape="1">
              <a:gsLst>
                <a:gs pos="100000">
                  <a:srgbClr val="FAF6F3"/>
                </a:gs>
                <a:gs pos="0">
                  <a:srgbClr val="C7D9C1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0847B02D-48D3-450A-98DC-85EC8779BE79}"/>
                </a:ext>
              </a:extLst>
            </p:cNvPr>
            <p:cNvSpPr/>
            <p:nvPr/>
          </p:nvSpPr>
          <p:spPr>
            <a:xfrm>
              <a:off x="7981244" y="6187722"/>
              <a:ext cx="133350" cy="133350"/>
            </a:xfrm>
            <a:prstGeom prst="ellipse">
              <a:avLst/>
            </a:prstGeom>
            <a:gradFill flip="none" rotWithShape="1">
              <a:gsLst>
                <a:gs pos="100000">
                  <a:srgbClr val="FAF6F3"/>
                </a:gs>
                <a:gs pos="0">
                  <a:srgbClr val="C7D9C1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椭圆 35">
            <a:extLst>
              <a:ext uri="{FF2B5EF4-FFF2-40B4-BE49-F238E27FC236}">
                <a16:creationId xmlns:a16="http://schemas.microsoft.com/office/drawing/2014/main" id="{62107491-CB0E-44BE-9F46-44341E029688}"/>
              </a:ext>
            </a:extLst>
          </p:cNvPr>
          <p:cNvSpPr/>
          <p:nvPr/>
        </p:nvSpPr>
        <p:spPr>
          <a:xfrm rot="10800000" flipH="1">
            <a:off x="448743" y="1855507"/>
            <a:ext cx="4343142" cy="4332216"/>
          </a:xfrm>
          <a:prstGeom prst="ellipse">
            <a:avLst/>
          </a:prstGeom>
          <a:gradFill flip="none" rotWithShape="1">
            <a:gsLst>
              <a:gs pos="31900">
                <a:srgbClr val="537CAD">
                  <a:alpha val="56000"/>
                </a:srgbClr>
              </a:gs>
              <a:gs pos="0">
                <a:srgbClr val="023E87"/>
              </a:gs>
              <a:gs pos="100000">
                <a:schemeClr val="bg1">
                  <a:alpha val="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对角圆角 8">
            <a:extLst>
              <a:ext uri="{FF2B5EF4-FFF2-40B4-BE49-F238E27FC236}">
                <a16:creationId xmlns:a16="http://schemas.microsoft.com/office/drawing/2014/main" id="{749B06E9-3D6C-452B-B4A1-7C3301ACEFEA}"/>
              </a:ext>
            </a:extLst>
          </p:cNvPr>
          <p:cNvSpPr/>
          <p:nvPr/>
        </p:nvSpPr>
        <p:spPr>
          <a:xfrm>
            <a:off x="5806579" y="2473808"/>
            <a:ext cx="5651995" cy="675122"/>
          </a:xfrm>
          <a:prstGeom prst="round2Diag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7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34D357B-54AC-4E86-AE12-2778CA479D2F}"/>
              </a:ext>
            </a:extLst>
          </p:cNvPr>
          <p:cNvSpPr/>
          <p:nvPr/>
        </p:nvSpPr>
        <p:spPr>
          <a:xfrm>
            <a:off x="6536282" y="2593596"/>
            <a:ext cx="461425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hangingPunct="0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单击此处，输入您的文本文字，更改文字的颜色或者大小属性。还可以设置合适的文字格式</a:t>
            </a:r>
          </a:p>
        </p:txBody>
      </p:sp>
      <p:sp>
        <p:nvSpPr>
          <p:cNvPr id="41" name="任意多边形 6">
            <a:extLst>
              <a:ext uri="{FF2B5EF4-FFF2-40B4-BE49-F238E27FC236}">
                <a16:creationId xmlns:a16="http://schemas.microsoft.com/office/drawing/2014/main" id="{5100FFFE-6E41-4F15-B77B-691564EE583D}"/>
              </a:ext>
            </a:extLst>
          </p:cNvPr>
          <p:cNvSpPr/>
          <p:nvPr/>
        </p:nvSpPr>
        <p:spPr>
          <a:xfrm>
            <a:off x="5142912" y="2457402"/>
            <a:ext cx="988820" cy="733562"/>
          </a:xfrm>
          <a:custGeom>
            <a:avLst/>
            <a:gdLst>
              <a:gd name="txL" fmla="*/ 0 w 3234520"/>
              <a:gd name="txT" fmla="*/ 0 h 1741792"/>
              <a:gd name="txR" fmla="*/ 3234520 w 3234520"/>
              <a:gd name="txB" fmla="*/ 1741792 h 1741792"/>
            </a:gdLst>
            <a:ahLst/>
            <a:cxnLst>
              <a:cxn ang="0">
                <a:pos x="3234520" y="0"/>
              </a:cxn>
              <a:cxn ang="0">
                <a:pos x="1009935" y="0"/>
              </a:cxn>
              <a:cxn ang="0">
                <a:pos x="518615" y="300251"/>
              </a:cxn>
              <a:cxn ang="0">
                <a:pos x="0" y="1733266"/>
              </a:cxn>
              <a:cxn ang="0">
                <a:pos x="2279176" y="1733266"/>
              </a:cxn>
              <a:cxn ang="0">
                <a:pos x="2729553" y="1487606"/>
              </a:cxn>
              <a:cxn ang="0">
                <a:pos x="3234520" y="0"/>
              </a:cxn>
            </a:cxnLst>
            <a:rect l="txL" t="txT" r="txR" b="txB"/>
            <a:pathLst>
              <a:path w="3234520" h="1741792">
                <a:moveTo>
                  <a:pt x="3234520" y="0"/>
                </a:moveTo>
                <a:lnTo>
                  <a:pt x="1009935" y="0"/>
                </a:lnTo>
                <a:cubicBezTo>
                  <a:pt x="791571" y="4549"/>
                  <a:pt x="614149" y="90985"/>
                  <a:pt x="518615" y="300251"/>
                </a:cubicBezTo>
                <a:lnTo>
                  <a:pt x="0" y="1733266"/>
                </a:lnTo>
                <a:lnTo>
                  <a:pt x="2279176" y="1733266"/>
                </a:lnTo>
                <a:cubicBezTo>
                  <a:pt x="2538484" y="1760561"/>
                  <a:pt x="2606723" y="1733266"/>
                  <a:pt x="2729553" y="1487606"/>
                </a:cubicBezTo>
                <a:lnTo>
                  <a:pt x="3234520" y="0"/>
                </a:lnTo>
                <a:close/>
              </a:path>
            </a:pathLst>
          </a:custGeom>
          <a:gradFill flip="none" rotWithShape="1">
            <a:gsLst>
              <a:gs pos="100000">
                <a:srgbClr val="FAF6F3"/>
              </a:gs>
              <a:gs pos="6600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8" name="矩形: 对角圆角 47">
            <a:extLst>
              <a:ext uri="{FF2B5EF4-FFF2-40B4-BE49-F238E27FC236}">
                <a16:creationId xmlns:a16="http://schemas.microsoft.com/office/drawing/2014/main" id="{4B1AA016-6AC3-4FE9-A3EE-A1E6256ACD65}"/>
              </a:ext>
            </a:extLst>
          </p:cNvPr>
          <p:cNvSpPr/>
          <p:nvPr/>
        </p:nvSpPr>
        <p:spPr>
          <a:xfrm>
            <a:off x="5806579" y="3540608"/>
            <a:ext cx="5651995" cy="675122"/>
          </a:xfrm>
          <a:prstGeom prst="round2Diag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7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15EEEA5-2414-4055-9B18-5A6F99AD4DB7}"/>
              </a:ext>
            </a:extLst>
          </p:cNvPr>
          <p:cNvSpPr/>
          <p:nvPr/>
        </p:nvSpPr>
        <p:spPr>
          <a:xfrm>
            <a:off x="6536282" y="3660396"/>
            <a:ext cx="461425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hangingPunct="0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单击此处，输入您的文本文字，更改文字的颜色或者大小属性。还可以设置合适的文字格式</a:t>
            </a:r>
          </a:p>
        </p:txBody>
      </p:sp>
      <p:sp>
        <p:nvSpPr>
          <p:cNvPr id="50" name="任意多边形 6">
            <a:extLst>
              <a:ext uri="{FF2B5EF4-FFF2-40B4-BE49-F238E27FC236}">
                <a16:creationId xmlns:a16="http://schemas.microsoft.com/office/drawing/2014/main" id="{1E1C1363-13B8-4936-93F4-E369E760A401}"/>
              </a:ext>
            </a:extLst>
          </p:cNvPr>
          <p:cNvSpPr/>
          <p:nvPr/>
        </p:nvSpPr>
        <p:spPr>
          <a:xfrm>
            <a:off x="5142912" y="3524202"/>
            <a:ext cx="988820" cy="733562"/>
          </a:xfrm>
          <a:custGeom>
            <a:avLst/>
            <a:gdLst>
              <a:gd name="txL" fmla="*/ 0 w 3234520"/>
              <a:gd name="txT" fmla="*/ 0 h 1741792"/>
              <a:gd name="txR" fmla="*/ 3234520 w 3234520"/>
              <a:gd name="txB" fmla="*/ 1741792 h 1741792"/>
            </a:gdLst>
            <a:ahLst/>
            <a:cxnLst>
              <a:cxn ang="0">
                <a:pos x="3234520" y="0"/>
              </a:cxn>
              <a:cxn ang="0">
                <a:pos x="1009935" y="0"/>
              </a:cxn>
              <a:cxn ang="0">
                <a:pos x="518615" y="300251"/>
              </a:cxn>
              <a:cxn ang="0">
                <a:pos x="0" y="1733266"/>
              </a:cxn>
              <a:cxn ang="0">
                <a:pos x="2279176" y="1733266"/>
              </a:cxn>
              <a:cxn ang="0">
                <a:pos x="2729553" y="1487606"/>
              </a:cxn>
              <a:cxn ang="0">
                <a:pos x="3234520" y="0"/>
              </a:cxn>
            </a:cxnLst>
            <a:rect l="txL" t="txT" r="txR" b="txB"/>
            <a:pathLst>
              <a:path w="3234520" h="1741792">
                <a:moveTo>
                  <a:pt x="3234520" y="0"/>
                </a:moveTo>
                <a:lnTo>
                  <a:pt x="1009935" y="0"/>
                </a:lnTo>
                <a:cubicBezTo>
                  <a:pt x="791571" y="4549"/>
                  <a:pt x="614149" y="90985"/>
                  <a:pt x="518615" y="300251"/>
                </a:cubicBezTo>
                <a:lnTo>
                  <a:pt x="0" y="1733266"/>
                </a:lnTo>
                <a:lnTo>
                  <a:pt x="2279176" y="1733266"/>
                </a:lnTo>
                <a:cubicBezTo>
                  <a:pt x="2538484" y="1760561"/>
                  <a:pt x="2606723" y="1733266"/>
                  <a:pt x="2729553" y="1487606"/>
                </a:cubicBezTo>
                <a:lnTo>
                  <a:pt x="3234520" y="0"/>
                </a:lnTo>
                <a:close/>
              </a:path>
            </a:pathLst>
          </a:custGeom>
          <a:gradFill flip="none" rotWithShape="1">
            <a:gsLst>
              <a:gs pos="100000">
                <a:srgbClr val="FAF6F3"/>
              </a:gs>
              <a:gs pos="6600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5" name="矩形: 对角圆角 54">
            <a:extLst>
              <a:ext uri="{FF2B5EF4-FFF2-40B4-BE49-F238E27FC236}">
                <a16:creationId xmlns:a16="http://schemas.microsoft.com/office/drawing/2014/main" id="{00CC52AE-5559-48E6-A77F-D46359CC605F}"/>
              </a:ext>
            </a:extLst>
          </p:cNvPr>
          <p:cNvSpPr/>
          <p:nvPr/>
        </p:nvSpPr>
        <p:spPr>
          <a:xfrm>
            <a:off x="5806579" y="4674107"/>
            <a:ext cx="5651995" cy="675122"/>
          </a:xfrm>
          <a:prstGeom prst="round2Diag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7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B8FB82F8-5B6C-4B9D-BC71-308177186B3E}"/>
              </a:ext>
            </a:extLst>
          </p:cNvPr>
          <p:cNvSpPr/>
          <p:nvPr/>
        </p:nvSpPr>
        <p:spPr>
          <a:xfrm>
            <a:off x="6536282" y="4793895"/>
            <a:ext cx="461425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hangingPunct="0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单击此处，输入您的文本文字，更改文字的颜色或者大小属性。还可以设置合适的文字格式</a:t>
            </a:r>
          </a:p>
        </p:txBody>
      </p:sp>
      <p:sp>
        <p:nvSpPr>
          <p:cNvPr id="57" name="任意多边形 6">
            <a:extLst>
              <a:ext uri="{FF2B5EF4-FFF2-40B4-BE49-F238E27FC236}">
                <a16:creationId xmlns:a16="http://schemas.microsoft.com/office/drawing/2014/main" id="{A05A82E7-A16F-44FA-B498-BFD14D742872}"/>
              </a:ext>
            </a:extLst>
          </p:cNvPr>
          <p:cNvSpPr/>
          <p:nvPr/>
        </p:nvSpPr>
        <p:spPr>
          <a:xfrm>
            <a:off x="5142912" y="4657701"/>
            <a:ext cx="988820" cy="733562"/>
          </a:xfrm>
          <a:custGeom>
            <a:avLst/>
            <a:gdLst>
              <a:gd name="txL" fmla="*/ 0 w 3234520"/>
              <a:gd name="txT" fmla="*/ 0 h 1741792"/>
              <a:gd name="txR" fmla="*/ 3234520 w 3234520"/>
              <a:gd name="txB" fmla="*/ 1741792 h 1741792"/>
            </a:gdLst>
            <a:ahLst/>
            <a:cxnLst>
              <a:cxn ang="0">
                <a:pos x="3234520" y="0"/>
              </a:cxn>
              <a:cxn ang="0">
                <a:pos x="1009935" y="0"/>
              </a:cxn>
              <a:cxn ang="0">
                <a:pos x="518615" y="300251"/>
              </a:cxn>
              <a:cxn ang="0">
                <a:pos x="0" y="1733266"/>
              </a:cxn>
              <a:cxn ang="0">
                <a:pos x="2279176" y="1733266"/>
              </a:cxn>
              <a:cxn ang="0">
                <a:pos x="2729553" y="1487606"/>
              </a:cxn>
              <a:cxn ang="0">
                <a:pos x="3234520" y="0"/>
              </a:cxn>
            </a:cxnLst>
            <a:rect l="txL" t="txT" r="txR" b="txB"/>
            <a:pathLst>
              <a:path w="3234520" h="1741792">
                <a:moveTo>
                  <a:pt x="3234520" y="0"/>
                </a:moveTo>
                <a:lnTo>
                  <a:pt x="1009935" y="0"/>
                </a:lnTo>
                <a:cubicBezTo>
                  <a:pt x="791571" y="4549"/>
                  <a:pt x="614149" y="90985"/>
                  <a:pt x="518615" y="300251"/>
                </a:cubicBezTo>
                <a:lnTo>
                  <a:pt x="0" y="1733266"/>
                </a:lnTo>
                <a:lnTo>
                  <a:pt x="2279176" y="1733266"/>
                </a:lnTo>
                <a:cubicBezTo>
                  <a:pt x="2538484" y="1760561"/>
                  <a:pt x="2606723" y="1733266"/>
                  <a:pt x="2729553" y="1487606"/>
                </a:cubicBezTo>
                <a:lnTo>
                  <a:pt x="3234520" y="0"/>
                </a:lnTo>
                <a:close/>
              </a:path>
            </a:pathLst>
          </a:custGeom>
          <a:gradFill flip="none" rotWithShape="1">
            <a:gsLst>
              <a:gs pos="100000">
                <a:srgbClr val="FAF6F3"/>
              </a:gs>
              <a:gs pos="6600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E1EF9CB-A587-43C5-A75F-1BB6D822C508}"/>
              </a:ext>
            </a:extLst>
          </p:cNvPr>
          <p:cNvGrpSpPr/>
          <p:nvPr/>
        </p:nvGrpSpPr>
        <p:grpSpPr>
          <a:xfrm>
            <a:off x="5379353" y="3728276"/>
            <a:ext cx="515937" cy="392113"/>
            <a:chOff x="2313811" y="4992566"/>
            <a:chExt cx="515937" cy="392113"/>
          </a:xfrm>
        </p:grpSpPr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CCCEB98F-3A2A-4BA8-A709-5701D779952F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313811" y="5045059"/>
              <a:ext cx="342061" cy="339620"/>
            </a:xfrm>
            <a:custGeom>
              <a:avLst/>
              <a:gdLst>
                <a:gd name="txL" fmla="*/ 0 w 229"/>
                <a:gd name="txT" fmla="*/ 0 h 227"/>
                <a:gd name="txR" fmla="*/ 229 w 229"/>
                <a:gd name="txB" fmla="*/ 227 h 227"/>
              </a:gdLst>
              <a:ahLst/>
              <a:cxnLst>
                <a:cxn ang="0">
                  <a:pos x="229" y="128"/>
                </a:cxn>
                <a:cxn ang="0">
                  <a:pos x="229" y="98"/>
                </a:cxn>
                <a:cxn ang="0">
                  <a:pos x="206" y="93"/>
                </a:cxn>
                <a:cxn ang="0">
                  <a:pos x="200" y="76"/>
                </a:cxn>
                <a:cxn ang="0">
                  <a:pos x="216" y="58"/>
                </a:cxn>
                <a:cxn ang="0">
                  <a:pos x="198" y="34"/>
                </a:cxn>
                <a:cxn ang="0">
                  <a:pos x="176" y="44"/>
                </a:cxn>
                <a:cxn ang="0">
                  <a:pos x="161" y="33"/>
                </a:cxn>
                <a:cxn ang="0">
                  <a:pos x="164" y="9"/>
                </a:cxn>
                <a:cxn ang="0">
                  <a:pos x="135" y="0"/>
                </a:cxn>
                <a:cxn ang="0">
                  <a:pos x="123" y="20"/>
                </a:cxn>
                <a:cxn ang="0">
                  <a:pos x="114" y="20"/>
                </a:cxn>
                <a:cxn ang="0">
                  <a:pos x="105" y="20"/>
                </a:cxn>
                <a:cxn ang="0">
                  <a:pos x="93" y="0"/>
                </a:cxn>
                <a:cxn ang="0">
                  <a:pos x="65" y="9"/>
                </a:cxn>
                <a:cxn ang="0">
                  <a:pos x="67" y="33"/>
                </a:cxn>
                <a:cxn ang="0">
                  <a:pos x="52" y="44"/>
                </a:cxn>
                <a:cxn ang="0">
                  <a:pos x="30" y="34"/>
                </a:cxn>
                <a:cxn ang="0">
                  <a:pos x="13" y="58"/>
                </a:cxn>
                <a:cxn ang="0">
                  <a:pos x="29" y="76"/>
                </a:cxn>
                <a:cxn ang="0">
                  <a:pos x="23" y="94"/>
                </a:cxn>
                <a:cxn ang="0">
                  <a:pos x="0" y="98"/>
                </a:cxn>
                <a:cxn ang="0">
                  <a:pos x="0" y="128"/>
                </a:cxn>
                <a:cxn ang="0">
                  <a:pos x="23" y="133"/>
                </a:cxn>
                <a:cxn ang="0">
                  <a:pos x="29" y="151"/>
                </a:cxn>
                <a:cxn ang="0">
                  <a:pos x="13" y="169"/>
                </a:cxn>
                <a:cxn ang="0">
                  <a:pos x="31" y="193"/>
                </a:cxn>
                <a:cxn ang="0">
                  <a:pos x="52" y="183"/>
                </a:cxn>
                <a:cxn ang="0">
                  <a:pos x="67" y="194"/>
                </a:cxn>
                <a:cxn ang="0">
                  <a:pos x="65" y="218"/>
                </a:cxn>
                <a:cxn ang="0">
                  <a:pos x="93" y="227"/>
                </a:cxn>
                <a:cxn ang="0">
                  <a:pos x="105" y="206"/>
                </a:cxn>
                <a:cxn ang="0">
                  <a:pos x="114" y="207"/>
                </a:cxn>
                <a:cxn ang="0">
                  <a:pos x="124" y="206"/>
                </a:cxn>
                <a:cxn ang="0">
                  <a:pos x="135" y="227"/>
                </a:cxn>
                <a:cxn ang="0">
                  <a:pos x="164" y="217"/>
                </a:cxn>
                <a:cxn ang="0">
                  <a:pos x="161" y="194"/>
                </a:cxn>
                <a:cxn ang="0">
                  <a:pos x="176" y="183"/>
                </a:cxn>
                <a:cxn ang="0">
                  <a:pos x="198" y="193"/>
                </a:cxn>
                <a:cxn ang="0">
                  <a:pos x="216" y="168"/>
                </a:cxn>
                <a:cxn ang="0">
                  <a:pos x="200" y="151"/>
                </a:cxn>
                <a:cxn ang="0">
                  <a:pos x="206" y="133"/>
                </a:cxn>
                <a:cxn ang="0">
                  <a:pos x="229" y="128"/>
                </a:cxn>
                <a:cxn ang="0">
                  <a:pos x="114" y="180"/>
                </a:cxn>
                <a:cxn ang="0">
                  <a:pos x="47" y="113"/>
                </a:cxn>
                <a:cxn ang="0">
                  <a:pos x="114" y="46"/>
                </a:cxn>
                <a:cxn ang="0">
                  <a:pos x="181" y="113"/>
                </a:cxn>
                <a:cxn ang="0">
                  <a:pos x="114" y="180"/>
                </a:cxn>
              </a:cxnLst>
              <a:rect l="txL" t="txT" r="txR" b="tx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</a:ln>
          </p:spPr>
          <p:txBody>
            <a:bodyPr vert="horz" wrap="square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sym typeface="宋体" panose="02010600030101010101" pitchFamily="2" charset="-122"/>
              </a:endParaRPr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4CE68F27-CF26-4670-BFA5-E0BA676647A2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627420" y="4992566"/>
              <a:ext cx="202328" cy="202381"/>
            </a:xfrm>
            <a:custGeom>
              <a:avLst/>
              <a:gdLst>
                <a:gd name="txL" fmla="*/ 0 w 135"/>
                <a:gd name="txT" fmla="*/ 0 h 135"/>
                <a:gd name="txR" fmla="*/ 135 w 135"/>
                <a:gd name="txB" fmla="*/ 135 h 135"/>
              </a:gdLst>
              <a:ahLst/>
              <a:cxnLst>
                <a:cxn ang="0">
                  <a:pos x="135" y="76"/>
                </a:cxn>
                <a:cxn ang="0">
                  <a:pos x="135" y="58"/>
                </a:cxn>
                <a:cxn ang="0">
                  <a:pos x="122" y="55"/>
                </a:cxn>
                <a:cxn ang="0">
                  <a:pos x="118" y="45"/>
                </a:cxn>
                <a:cxn ang="0">
                  <a:pos x="128" y="34"/>
                </a:cxn>
                <a:cxn ang="0">
                  <a:pos x="117" y="20"/>
                </a:cxn>
                <a:cxn ang="0">
                  <a:pos x="104" y="26"/>
                </a:cxn>
                <a:cxn ang="0">
                  <a:pos x="96" y="19"/>
                </a:cxn>
                <a:cxn ang="0">
                  <a:pos x="97" y="5"/>
                </a:cxn>
                <a:cxn ang="0">
                  <a:pos x="80" y="0"/>
                </a:cxn>
                <a:cxn ang="0">
                  <a:pos x="73" y="12"/>
                </a:cxn>
                <a:cxn ang="0">
                  <a:pos x="67" y="12"/>
                </a:cxn>
                <a:cxn ang="0">
                  <a:pos x="62" y="12"/>
                </a:cxn>
                <a:cxn ang="0">
                  <a:pos x="55" y="0"/>
                </a:cxn>
                <a:cxn ang="0">
                  <a:pos x="38" y="5"/>
                </a:cxn>
                <a:cxn ang="0">
                  <a:pos x="39" y="19"/>
                </a:cxn>
                <a:cxn ang="0">
                  <a:pos x="30" y="26"/>
                </a:cxn>
                <a:cxn ang="0">
                  <a:pos x="18" y="20"/>
                </a:cxn>
                <a:cxn ang="0">
                  <a:pos x="7" y="34"/>
                </a:cxn>
                <a:cxn ang="0">
                  <a:pos x="17" y="45"/>
                </a:cxn>
                <a:cxn ang="0">
                  <a:pos x="13" y="55"/>
                </a:cxn>
                <a:cxn ang="0">
                  <a:pos x="0" y="58"/>
                </a:cxn>
                <a:cxn ang="0">
                  <a:pos x="0" y="76"/>
                </a:cxn>
                <a:cxn ang="0">
                  <a:pos x="13" y="79"/>
                </a:cxn>
                <a:cxn ang="0">
                  <a:pos x="17" y="90"/>
                </a:cxn>
                <a:cxn ang="0">
                  <a:pos x="7" y="100"/>
                </a:cxn>
                <a:cxn ang="0">
                  <a:pos x="18" y="114"/>
                </a:cxn>
                <a:cxn ang="0">
                  <a:pos x="31" y="109"/>
                </a:cxn>
                <a:cxn ang="0">
                  <a:pos x="39" y="115"/>
                </a:cxn>
                <a:cxn ang="0">
                  <a:pos x="38" y="129"/>
                </a:cxn>
                <a:cxn ang="0">
                  <a:pos x="55" y="135"/>
                </a:cxn>
                <a:cxn ang="0">
                  <a:pos x="62" y="122"/>
                </a:cxn>
                <a:cxn ang="0">
                  <a:pos x="68" y="123"/>
                </a:cxn>
                <a:cxn ang="0">
                  <a:pos x="73" y="122"/>
                </a:cxn>
                <a:cxn ang="0">
                  <a:pos x="80" y="135"/>
                </a:cxn>
                <a:cxn ang="0">
                  <a:pos x="97" y="129"/>
                </a:cxn>
                <a:cxn ang="0">
                  <a:pos x="96" y="115"/>
                </a:cxn>
                <a:cxn ang="0">
                  <a:pos x="104" y="109"/>
                </a:cxn>
                <a:cxn ang="0">
                  <a:pos x="117" y="114"/>
                </a:cxn>
                <a:cxn ang="0">
                  <a:pos x="128" y="100"/>
                </a:cxn>
                <a:cxn ang="0">
                  <a:pos x="118" y="89"/>
                </a:cxn>
                <a:cxn ang="0">
                  <a:pos x="122" y="79"/>
                </a:cxn>
                <a:cxn ang="0">
                  <a:pos x="135" y="76"/>
                </a:cxn>
                <a:cxn ang="0">
                  <a:pos x="67" y="107"/>
                </a:cxn>
                <a:cxn ang="0">
                  <a:pos x="28" y="67"/>
                </a:cxn>
                <a:cxn ang="0">
                  <a:pos x="67" y="27"/>
                </a:cxn>
                <a:cxn ang="0">
                  <a:pos x="107" y="67"/>
                </a:cxn>
                <a:cxn ang="0">
                  <a:pos x="67" y="107"/>
                </a:cxn>
              </a:cxnLst>
              <a:rect l="txL" t="txT" r="txR" b="tx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</a:ln>
          </p:spPr>
          <p:txBody>
            <a:bodyPr vert="horz" wrap="square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63" name="Freeform 25">
            <a:extLst>
              <a:ext uri="{FF2B5EF4-FFF2-40B4-BE49-F238E27FC236}">
                <a16:creationId xmlns:a16="http://schemas.microsoft.com/office/drawing/2014/main" id="{FE70A788-CB81-419F-8224-27F48D1D0062}"/>
              </a:ext>
            </a:extLst>
          </p:cNvPr>
          <p:cNvSpPr/>
          <p:nvPr/>
        </p:nvSpPr>
        <p:spPr>
          <a:xfrm>
            <a:off x="5581321" y="5112320"/>
            <a:ext cx="92626" cy="92834"/>
          </a:xfrm>
          <a:custGeom>
            <a:avLst/>
            <a:gdLst>
              <a:gd name="txL" fmla="*/ 0 w 413"/>
              <a:gd name="txT" fmla="*/ 0 h 413"/>
              <a:gd name="txR" fmla="*/ 413 w 413"/>
              <a:gd name="txB" fmla="*/ 413 h 413"/>
            </a:gdLst>
            <a:ahLst/>
            <a:cxnLst>
              <a:cxn ang="0">
                <a:pos x="206" y="413"/>
              </a:cxn>
              <a:cxn ang="0">
                <a:pos x="0" y="0"/>
              </a:cxn>
              <a:cxn ang="0">
                <a:pos x="413" y="0"/>
              </a:cxn>
              <a:cxn ang="0">
                <a:pos x="206" y="413"/>
              </a:cxn>
            </a:cxnLst>
            <a:rect l="txL" t="txT" r="txR" b="txB"/>
            <a:pathLst>
              <a:path w="413" h="413">
                <a:moveTo>
                  <a:pt x="206" y="413"/>
                </a:moveTo>
                <a:lnTo>
                  <a:pt x="0" y="0"/>
                </a:lnTo>
                <a:lnTo>
                  <a:pt x="413" y="0"/>
                </a:lnTo>
                <a:lnTo>
                  <a:pt x="206" y="413"/>
                </a:lnTo>
                <a:close/>
              </a:path>
            </a:pathLst>
          </a:custGeom>
          <a:solidFill>
            <a:sysClr val="window" lastClr="FFFFFF"/>
          </a:solidFill>
          <a:ln w="9525">
            <a:noFill/>
          </a:ln>
        </p:spPr>
        <p:txBody>
          <a:bodyPr vert="horz" wrap="square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宋体" panose="02010600030101010101" pitchFamily="2" charset="-122"/>
            </a:endParaRPr>
          </a:p>
        </p:txBody>
      </p:sp>
      <p:sp>
        <p:nvSpPr>
          <p:cNvPr id="64" name="任意多边形 25">
            <a:extLst>
              <a:ext uri="{FF2B5EF4-FFF2-40B4-BE49-F238E27FC236}">
                <a16:creationId xmlns:a16="http://schemas.microsoft.com/office/drawing/2014/main" id="{C9E3F421-007A-42AE-9E7C-B45EC9312430}"/>
              </a:ext>
            </a:extLst>
          </p:cNvPr>
          <p:cNvSpPr/>
          <p:nvPr/>
        </p:nvSpPr>
        <p:spPr>
          <a:xfrm>
            <a:off x="5455054" y="4874954"/>
            <a:ext cx="344487" cy="251303"/>
          </a:xfrm>
          <a:custGeom>
            <a:avLst/>
            <a:gdLst>
              <a:gd name="txL" fmla="*/ 0 w 2438400"/>
              <a:gd name="txT" fmla="*/ 0 h 1774825"/>
              <a:gd name="txR" fmla="*/ 2438400 w 2438400"/>
              <a:gd name="txB" fmla="*/ 1774825 h 1774825"/>
            </a:gdLst>
            <a:ahLst/>
            <a:cxnLst>
              <a:cxn ang="0">
                <a:pos x="290196" y="0"/>
              </a:cxn>
              <a:cxn ang="0">
                <a:pos x="2151973" y="0"/>
              </a:cxn>
              <a:cxn ang="0">
                <a:pos x="2438400" y="286384"/>
              </a:cxn>
              <a:cxn ang="0">
                <a:pos x="2438400" y="1484673"/>
              </a:cxn>
              <a:cxn ang="0">
                <a:pos x="2151973" y="1774825"/>
              </a:cxn>
              <a:cxn ang="0">
                <a:pos x="290196" y="1774825"/>
              </a:cxn>
              <a:cxn ang="0">
                <a:pos x="0" y="1484673"/>
              </a:cxn>
              <a:cxn ang="0">
                <a:pos x="0" y="286384"/>
              </a:cxn>
              <a:cxn ang="0">
                <a:pos x="290196" y="0"/>
              </a:cxn>
              <a:cxn ang="0">
                <a:pos x="471488" y="425450"/>
              </a:cxn>
              <a:cxn ang="0">
                <a:pos x="471488" y="598488"/>
              </a:cxn>
              <a:cxn ang="0">
                <a:pos x="1971676" y="598488"/>
              </a:cxn>
              <a:cxn ang="0">
                <a:pos x="1971676" y="425450"/>
              </a:cxn>
              <a:cxn ang="0">
                <a:pos x="471488" y="425450"/>
              </a:cxn>
              <a:cxn ang="0">
                <a:pos x="471488" y="801688"/>
              </a:cxn>
              <a:cxn ang="0">
                <a:pos x="471488" y="971551"/>
              </a:cxn>
              <a:cxn ang="0">
                <a:pos x="1971676" y="971551"/>
              </a:cxn>
              <a:cxn ang="0">
                <a:pos x="1971676" y="801688"/>
              </a:cxn>
              <a:cxn ang="0">
                <a:pos x="471488" y="801688"/>
              </a:cxn>
              <a:cxn ang="0">
                <a:pos x="471488" y="1174750"/>
              </a:cxn>
              <a:cxn ang="0">
                <a:pos x="471488" y="1347788"/>
              </a:cxn>
              <a:cxn ang="0">
                <a:pos x="1971676" y="1347788"/>
              </a:cxn>
              <a:cxn ang="0">
                <a:pos x="1971676" y="1174750"/>
              </a:cxn>
              <a:cxn ang="0">
                <a:pos x="471488" y="1174750"/>
              </a:cxn>
            </a:cxnLst>
            <a:rect l="txL" t="txT" r="txR" b="txB"/>
            <a:pathLst>
              <a:path w="2438400" h="1774825">
                <a:moveTo>
                  <a:pt x="290196" y="0"/>
                </a:moveTo>
                <a:cubicBezTo>
                  <a:pt x="2151973" y="0"/>
                  <a:pt x="2151973" y="0"/>
                  <a:pt x="2151973" y="0"/>
                </a:cubicBezTo>
                <a:cubicBezTo>
                  <a:pt x="2310262" y="0"/>
                  <a:pt x="2438400" y="128119"/>
                  <a:pt x="2438400" y="286384"/>
                </a:cubicBezTo>
                <a:lnTo>
                  <a:pt x="2438400" y="1484673"/>
                </a:lnTo>
                <a:cubicBezTo>
                  <a:pt x="2438400" y="1646706"/>
                  <a:pt x="2310262" y="1774825"/>
                  <a:pt x="2151973" y="1774825"/>
                </a:cubicBezTo>
                <a:cubicBezTo>
                  <a:pt x="290196" y="1774825"/>
                  <a:pt x="290196" y="1774825"/>
                  <a:pt x="290196" y="1774825"/>
                </a:cubicBezTo>
                <a:cubicBezTo>
                  <a:pt x="131907" y="1774825"/>
                  <a:pt x="0" y="1646706"/>
                  <a:pt x="0" y="1484673"/>
                </a:cubicBezTo>
                <a:cubicBezTo>
                  <a:pt x="0" y="286384"/>
                  <a:pt x="0" y="286384"/>
                  <a:pt x="0" y="286384"/>
                </a:cubicBezTo>
                <a:cubicBezTo>
                  <a:pt x="0" y="128119"/>
                  <a:pt x="131907" y="0"/>
                  <a:pt x="290196" y="0"/>
                </a:cubicBezTo>
                <a:close/>
                <a:moveTo>
                  <a:pt x="471488" y="425450"/>
                </a:moveTo>
                <a:lnTo>
                  <a:pt x="471488" y="598488"/>
                </a:lnTo>
                <a:lnTo>
                  <a:pt x="1971676" y="598488"/>
                </a:lnTo>
                <a:lnTo>
                  <a:pt x="1971676" y="425450"/>
                </a:lnTo>
                <a:lnTo>
                  <a:pt x="471488" y="425450"/>
                </a:lnTo>
                <a:close/>
                <a:moveTo>
                  <a:pt x="471488" y="801688"/>
                </a:moveTo>
                <a:lnTo>
                  <a:pt x="471488" y="971551"/>
                </a:lnTo>
                <a:lnTo>
                  <a:pt x="1971676" y="971551"/>
                </a:lnTo>
                <a:lnTo>
                  <a:pt x="1971676" y="801688"/>
                </a:lnTo>
                <a:lnTo>
                  <a:pt x="471488" y="801688"/>
                </a:lnTo>
                <a:close/>
                <a:moveTo>
                  <a:pt x="471488" y="1174750"/>
                </a:moveTo>
                <a:lnTo>
                  <a:pt x="471488" y="1347788"/>
                </a:lnTo>
                <a:lnTo>
                  <a:pt x="1971676" y="1347788"/>
                </a:lnTo>
                <a:lnTo>
                  <a:pt x="1971676" y="1174750"/>
                </a:lnTo>
                <a:lnTo>
                  <a:pt x="471488" y="1174750"/>
                </a:lnTo>
                <a:close/>
              </a:path>
            </a:pathLst>
          </a:custGeom>
          <a:solidFill>
            <a:sysClr val="window" lastClr="FFFFFF"/>
          </a:solidFill>
          <a:ln w="9525">
            <a:noFill/>
          </a:ln>
        </p:spPr>
        <p:txBody>
          <a:bodyPr vert="horz" wrap="square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宋体" panose="02010600030101010101" pitchFamily="2" charset="-122"/>
            </a:endParaRPr>
          </a:p>
        </p:txBody>
      </p:sp>
      <p:pic>
        <p:nvPicPr>
          <p:cNvPr id="27" name="图形 26">
            <a:extLst>
              <a:ext uri="{FF2B5EF4-FFF2-40B4-BE49-F238E27FC236}">
                <a16:creationId xmlns:a16="http://schemas.microsoft.com/office/drawing/2014/main" id="{70948F7F-BB91-42C6-972F-B22D2EB9E1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9353" y="2583820"/>
            <a:ext cx="461770" cy="46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5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CD1E262B-A066-4AAD-8FED-46B6817898A9}"/>
              </a:ext>
            </a:extLst>
          </p:cNvPr>
          <p:cNvSpPr/>
          <p:nvPr/>
        </p:nvSpPr>
        <p:spPr>
          <a:xfrm>
            <a:off x="8127546" y="1759183"/>
            <a:ext cx="3190225" cy="3929373"/>
          </a:xfrm>
          <a:prstGeom prst="rect">
            <a:avLst/>
          </a:prstGeom>
          <a:gradFill flip="none" rotWithShape="1">
            <a:gsLst>
              <a:gs pos="0">
                <a:srgbClr val="FAF6F3"/>
              </a:gs>
              <a:gs pos="3800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: 对角圆角 65">
            <a:extLst>
              <a:ext uri="{FF2B5EF4-FFF2-40B4-BE49-F238E27FC236}">
                <a16:creationId xmlns:a16="http://schemas.microsoft.com/office/drawing/2014/main" id="{D77465B7-EC8C-43B5-B631-DD9C915304E8}"/>
              </a:ext>
            </a:extLst>
          </p:cNvPr>
          <p:cNvSpPr/>
          <p:nvPr/>
        </p:nvSpPr>
        <p:spPr>
          <a:xfrm flipH="1">
            <a:off x="536625" y="1759182"/>
            <a:ext cx="3584948" cy="1858288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47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86DA01D-AA2F-42C9-B4DD-0DC4662390FC}"/>
              </a:ext>
            </a:extLst>
          </p:cNvPr>
          <p:cNvSpPr/>
          <p:nvPr/>
        </p:nvSpPr>
        <p:spPr>
          <a:xfrm>
            <a:off x="1038899" y="1978175"/>
            <a:ext cx="2334936" cy="1433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rPr>
              <a:t>单击此处添加合适的文字加以说明可调整文字大小或者颜色等属性。单击此处添加合适的文字加以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F8BD552-3666-4D4F-8431-D758D76C952F}"/>
              </a:ext>
            </a:extLst>
          </p:cNvPr>
          <p:cNvGrpSpPr/>
          <p:nvPr/>
        </p:nvGrpSpPr>
        <p:grpSpPr>
          <a:xfrm>
            <a:off x="3600208" y="3254308"/>
            <a:ext cx="775619" cy="510639"/>
            <a:chOff x="598614" y="3951893"/>
            <a:chExt cx="647117" cy="384571"/>
          </a:xfrm>
        </p:grpSpPr>
        <p:sp>
          <p:nvSpPr>
            <p:cNvPr id="36" name="任意多边形 6">
              <a:extLst>
                <a:ext uri="{FF2B5EF4-FFF2-40B4-BE49-F238E27FC236}">
                  <a16:creationId xmlns:a16="http://schemas.microsoft.com/office/drawing/2014/main" id="{F753A5F8-E5F2-4AD6-97BF-7F0BBE262B34}"/>
                </a:ext>
              </a:extLst>
            </p:cNvPr>
            <p:cNvSpPr/>
            <p:nvPr/>
          </p:nvSpPr>
          <p:spPr>
            <a:xfrm>
              <a:off x="598614" y="3951893"/>
              <a:ext cx="518391" cy="384571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AF6F3"/>
                </a:gs>
                <a:gs pos="66000">
                  <a:srgbClr val="023E87"/>
                </a:gs>
              </a:gsLst>
              <a:lin ang="2700000" scaled="0"/>
              <a:tileRect/>
            </a:gradFill>
            <a:ln w="38100">
              <a:solidFill>
                <a:srgbClr val="F9F5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BFDE53A1-F0B8-483D-8DD1-337FBEAB0D27}"/>
                </a:ext>
              </a:extLst>
            </p:cNvPr>
            <p:cNvSpPr txBox="1"/>
            <p:nvPr/>
          </p:nvSpPr>
          <p:spPr>
            <a:xfrm>
              <a:off x="715399" y="4000440"/>
              <a:ext cx="530332" cy="278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</a:t>
              </a:r>
              <a:endParaRPr lang="zh-CN" altLang="en-US" b="1" i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86" name="矩形: 对角圆角 85">
            <a:extLst>
              <a:ext uri="{FF2B5EF4-FFF2-40B4-BE49-F238E27FC236}">
                <a16:creationId xmlns:a16="http://schemas.microsoft.com/office/drawing/2014/main" id="{89FD52FD-EB8B-4063-B22F-559E91D5FCFD}"/>
              </a:ext>
            </a:extLst>
          </p:cNvPr>
          <p:cNvSpPr/>
          <p:nvPr/>
        </p:nvSpPr>
        <p:spPr>
          <a:xfrm>
            <a:off x="4267710" y="1759182"/>
            <a:ext cx="3584948" cy="1858288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47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CE01C311-97DE-4F63-9062-68D93C41A856}"/>
              </a:ext>
            </a:extLst>
          </p:cNvPr>
          <p:cNvSpPr/>
          <p:nvPr/>
        </p:nvSpPr>
        <p:spPr>
          <a:xfrm>
            <a:off x="4990751" y="1971399"/>
            <a:ext cx="2334936" cy="1433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rPr>
              <a:t>单击此处添加合适的文字加以说明可调整文字大小或者颜色等属性。单击此处添加合适的文字加以</a:t>
            </a: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2D076377-CD65-4DAF-8812-FF09E9146141}"/>
              </a:ext>
            </a:extLst>
          </p:cNvPr>
          <p:cNvGrpSpPr/>
          <p:nvPr/>
        </p:nvGrpSpPr>
        <p:grpSpPr>
          <a:xfrm>
            <a:off x="4229444" y="3254308"/>
            <a:ext cx="775619" cy="510639"/>
            <a:chOff x="598614" y="3951893"/>
            <a:chExt cx="647117" cy="384571"/>
          </a:xfrm>
        </p:grpSpPr>
        <p:sp>
          <p:nvSpPr>
            <p:cNvPr id="89" name="任意多边形 6">
              <a:extLst>
                <a:ext uri="{FF2B5EF4-FFF2-40B4-BE49-F238E27FC236}">
                  <a16:creationId xmlns:a16="http://schemas.microsoft.com/office/drawing/2014/main" id="{EBEA1A00-F359-4DD9-B88D-8079D14EB36C}"/>
                </a:ext>
              </a:extLst>
            </p:cNvPr>
            <p:cNvSpPr/>
            <p:nvPr/>
          </p:nvSpPr>
          <p:spPr>
            <a:xfrm>
              <a:off x="598614" y="3951893"/>
              <a:ext cx="518391" cy="384571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AF6F3"/>
                </a:gs>
                <a:gs pos="66000">
                  <a:srgbClr val="023E87"/>
                </a:gs>
              </a:gsLst>
              <a:lin ang="2700000" scaled="0"/>
              <a:tileRect/>
            </a:gradFill>
            <a:ln w="38100">
              <a:solidFill>
                <a:srgbClr val="F9F5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5EF2B8C4-1708-4350-8F03-271EB4E861BE}"/>
                </a:ext>
              </a:extLst>
            </p:cNvPr>
            <p:cNvSpPr txBox="1"/>
            <p:nvPr/>
          </p:nvSpPr>
          <p:spPr>
            <a:xfrm>
              <a:off x="715399" y="4000440"/>
              <a:ext cx="530332" cy="278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zh-CN" altLang="en-US" b="1" i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91" name="矩形: 对角圆角 90">
            <a:extLst>
              <a:ext uri="{FF2B5EF4-FFF2-40B4-BE49-F238E27FC236}">
                <a16:creationId xmlns:a16="http://schemas.microsoft.com/office/drawing/2014/main" id="{ECC66E8A-1EC7-4C6D-B9CC-F0DD5027D408}"/>
              </a:ext>
            </a:extLst>
          </p:cNvPr>
          <p:cNvSpPr/>
          <p:nvPr/>
        </p:nvSpPr>
        <p:spPr>
          <a:xfrm flipH="1" flipV="1">
            <a:off x="536625" y="3830265"/>
            <a:ext cx="3584948" cy="1858288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47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F48E685C-0955-45E1-9100-86AC672AD8E6}"/>
              </a:ext>
            </a:extLst>
          </p:cNvPr>
          <p:cNvSpPr/>
          <p:nvPr/>
        </p:nvSpPr>
        <p:spPr>
          <a:xfrm>
            <a:off x="1038899" y="4049257"/>
            <a:ext cx="2334936" cy="1433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rPr>
              <a:t>单击此处添加合适的文字加以说明可调整文字大小或者颜色等属性。单击此处添加合适的文字加以</a:t>
            </a: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3D9DF4BB-55A0-4479-848D-95B988A78E51}"/>
              </a:ext>
            </a:extLst>
          </p:cNvPr>
          <p:cNvGrpSpPr/>
          <p:nvPr/>
        </p:nvGrpSpPr>
        <p:grpSpPr>
          <a:xfrm>
            <a:off x="3600208" y="3914130"/>
            <a:ext cx="775619" cy="510639"/>
            <a:chOff x="598614" y="3951893"/>
            <a:chExt cx="647117" cy="384571"/>
          </a:xfrm>
        </p:grpSpPr>
        <p:sp>
          <p:nvSpPr>
            <p:cNvPr id="94" name="任意多边形 6">
              <a:extLst>
                <a:ext uri="{FF2B5EF4-FFF2-40B4-BE49-F238E27FC236}">
                  <a16:creationId xmlns:a16="http://schemas.microsoft.com/office/drawing/2014/main" id="{B13A7865-E882-421A-BE9D-B7C00F0CC31E}"/>
                </a:ext>
              </a:extLst>
            </p:cNvPr>
            <p:cNvSpPr/>
            <p:nvPr/>
          </p:nvSpPr>
          <p:spPr>
            <a:xfrm>
              <a:off x="598614" y="3951893"/>
              <a:ext cx="518391" cy="384571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AF6F3"/>
                </a:gs>
                <a:gs pos="66000">
                  <a:srgbClr val="023E87"/>
                </a:gs>
              </a:gsLst>
              <a:lin ang="2700000" scaled="0"/>
              <a:tileRect/>
            </a:gradFill>
            <a:ln w="38100">
              <a:solidFill>
                <a:srgbClr val="F9F5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522428A6-CADD-43EB-8B64-4659B563D980}"/>
                </a:ext>
              </a:extLst>
            </p:cNvPr>
            <p:cNvSpPr txBox="1"/>
            <p:nvPr/>
          </p:nvSpPr>
          <p:spPr>
            <a:xfrm>
              <a:off x="715399" y="4006164"/>
              <a:ext cx="530332" cy="278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</a:t>
              </a:r>
              <a:endParaRPr lang="zh-CN" altLang="en-US" b="1" i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96" name="矩形: 对角圆角 95">
            <a:extLst>
              <a:ext uri="{FF2B5EF4-FFF2-40B4-BE49-F238E27FC236}">
                <a16:creationId xmlns:a16="http://schemas.microsoft.com/office/drawing/2014/main" id="{55099ADE-2A12-436F-B050-BC4158FB9FCE}"/>
              </a:ext>
            </a:extLst>
          </p:cNvPr>
          <p:cNvSpPr/>
          <p:nvPr/>
        </p:nvSpPr>
        <p:spPr>
          <a:xfrm flipV="1">
            <a:off x="4267710" y="3830265"/>
            <a:ext cx="3584948" cy="1858288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47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2B5729E2-9AFC-4613-B866-32259AFE76B0}"/>
              </a:ext>
            </a:extLst>
          </p:cNvPr>
          <p:cNvSpPr/>
          <p:nvPr/>
        </p:nvSpPr>
        <p:spPr>
          <a:xfrm>
            <a:off x="4990751" y="4049257"/>
            <a:ext cx="2334936" cy="1433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rPr>
              <a:t>单击此处添加合适的文字加以说明可调整文字大小或者颜色等属性。单击此处添加合适的文字加以</a:t>
            </a: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4D76D7E7-EB7E-4DE2-AFB6-2636CAD7E2E2}"/>
              </a:ext>
            </a:extLst>
          </p:cNvPr>
          <p:cNvGrpSpPr/>
          <p:nvPr/>
        </p:nvGrpSpPr>
        <p:grpSpPr>
          <a:xfrm>
            <a:off x="4229444" y="3914130"/>
            <a:ext cx="775619" cy="510639"/>
            <a:chOff x="598614" y="3951893"/>
            <a:chExt cx="647117" cy="384571"/>
          </a:xfrm>
        </p:grpSpPr>
        <p:sp>
          <p:nvSpPr>
            <p:cNvPr id="99" name="任意多边形 6">
              <a:extLst>
                <a:ext uri="{FF2B5EF4-FFF2-40B4-BE49-F238E27FC236}">
                  <a16:creationId xmlns:a16="http://schemas.microsoft.com/office/drawing/2014/main" id="{0B2BCC37-C880-4D24-9735-98D997F477E1}"/>
                </a:ext>
              </a:extLst>
            </p:cNvPr>
            <p:cNvSpPr/>
            <p:nvPr/>
          </p:nvSpPr>
          <p:spPr>
            <a:xfrm>
              <a:off x="598614" y="3951893"/>
              <a:ext cx="518391" cy="384571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AF6F3"/>
                </a:gs>
                <a:gs pos="66000">
                  <a:srgbClr val="023E87"/>
                </a:gs>
              </a:gsLst>
              <a:lin ang="2700000" scaled="0"/>
              <a:tileRect/>
            </a:gradFill>
            <a:ln w="38100">
              <a:solidFill>
                <a:srgbClr val="F9F5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653B17C0-8C9C-44EF-8F06-AF40D208AC1D}"/>
                </a:ext>
              </a:extLst>
            </p:cNvPr>
            <p:cNvSpPr txBox="1"/>
            <p:nvPr/>
          </p:nvSpPr>
          <p:spPr>
            <a:xfrm>
              <a:off x="715399" y="4006164"/>
              <a:ext cx="530332" cy="278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</a:t>
              </a:r>
              <a:endParaRPr lang="zh-CN" altLang="en-US" b="1" i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101" name="图片 100">
            <a:extLst>
              <a:ext uri="{FF2B5EF4-FFF2-40B4-BE49-F238E27FC236}">
                <a16:creationId xmlns:a16="http://schemas.microsoft.com/office/drawing/2014/main" id="{D16E732F-DD0D-4665-9C30-D1E0932275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3" r="8104"/>
          <a:stretch/>
        </p:blipFill>
        <p:spPr>
          <a:xfrm>
            <a:off x="8298829" y="1759181"/>
            <a:ext cx="3893172" cy="39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7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5E4AA7E-4937-4786-9608-D479462978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1" b="9511"/>
          <a:stretch/>
        </p:blipFill>
        <p:spPr>
          <a:xfrm>
            <a:off x="0" y="239032"/>
            <a:ext cx="12192000" cy="6599645"/>
          </a:xfrm>
          <a:prstGeom prst="rect">
            <a:avLst/>
          </a:prstGeom>
        </p:spPr>
      </p:pic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D365CF9D-5681-4E0E-8C7B-8C844D171331}"/>
              </a:ext>
            </a:extLst>
          </p:cNvPr>
          <p:cNvSpPr/>
          <p:nvPr/>
        </p:nvSpPr>
        <p:spPr>
          <a:xfrm>
            <a:off x="-1" y="-615"/>
            <a:ext cx="12191999" cy="6858614"/>
          </a:xfrm>
          <a:custGeom>
            <a:avLst/>
            <a:gdLst>
              <a:gd name="connsiteX0" fmla="*/ 0 w 12191999"/>
              <a:gd name="connsiteY0" fmla="*/ 4076473 h 6858614"/>
              <a:gd name="connsiteX1" fmla="*/ 119965 w 12191999"/>
              <a:gd name="connsiteY1" fmla="*/ 4118727 h 6858614"/>
              <a:gd name="connsiteX2" fmla="*/ 6095999 w 12191999"/>
              <a:gd name="connsiteY2" fmla="*/ 5097724 h 6858614"/>
              <a:gd name="connsiteX3" fmla="*/ 12072035 w 12191999"/>
              <a:gd name="connsiteY3" fmla="*/ 4118727 h 6858614"/>
              <a:gd name="connsiteX4" fmla="*/ 12191999 w 12191999"/>
              <a:gd name="connsiteY4" fmla="*/ 4076473 h 6858614"/>
              <a:gd name="connsiteX5" fmla="*/ 12191999 w 12191999"/>
              <a:gd name="connsiteY5" fmla="*/ 6858614 h 6858614"/>
              <a:gd name="connsiteX6" fmla="*/ 0 w 12191999"/>
              <a:gd name="connsiteY6" fmla="*/ 6858614 h 6858614"/>
              <a:gd name="connsiteX7" fmla="*/ 0 w 12191999"/>
              <a:gd name="connsiteY7" fmla="*/ 0 h 6858614"/>
              <a:gd name="connsiteX8" fmla="*/ 12191999 w 12191999"/>
              <a:gd name="connsiteY8" fmla="*/ 0 h 6858614"/>
              <a:gd name="connsiteX9" fmla="*/ 12191999 w 12191999"/>
              <a:gd name="connsiteY9" fmla="*/ 616 h 6858614"/>
              <a:gd name="connsiteX10" fmla="*/ 1 w 12191999"/>
              <a:gd name="connsiteY10" fmla="*/ 616 h 6858614"/>
              <a:gd name="connsiteX11" fmla="*/ 1 w 12191999"/>
              <a:gd name="connsiteY11" fmla="*/ 74371 h 6858614"/>
              <a:gd name="connsiteX12" fmla="*/ 0 w 12191999"/>
              <a:gd name="connsiteY12" fmla="*/ 74371 h 685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1999" h="6858614">
                <a:moveTo>
                  <a:pt x="0" y="4076473"/>
                </a:moveTo>
                <a:lnTo>
                  <a:pt x="119965" y="4118727"/>
                </a:lnTo>
                <a:cubicBezTo>
                  <a:pt x="1995862" y="4753530"/>
                  <a:pt x="4005735" y="5097724"/>
                  <a:pt x="6095999" y="5097724"/>
                </a:cubicBezTo>
                <a:cubicBezTo>
                  <a:pt x="8186263" y="5097724"/>
                  <a:pt x="10196135" y="4753530"/>
                  <a:pt x="12072035" y="4118727"/>
                </a:cubicBezTo>
                <a:lnTo>
                  <a:pt x="12191999" y="4076473"/>
                </a:lnTo>
                <a:lnTo>
                  <a:pt x="12191999" y="6858614"/>
                </a:lnTo>
                <a:lnTo>
                  <a:pt x="0" y="6858614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16"/>
                </a:lnTo>
                <a:lnTo>
                  <a:pt x="1" y="616"/>
                </a:lnTo>
                <a:lnTo>
                  <a:pt x="1" y="74371"/>
                </a:lnTo>
                <a:lnTo>
                  <a:pt x="0" y="743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769BF503-7887-4A59-8CD1-F69F5C0A32C8}"/>
              </a:ext>
            </a:extLst>
          </p:cNvPr>
          <p:cNvSpPr/>
          <p:nvPr/>
        </p:nvSpPr>
        <p:spPr>
          <a:xfrm>
            <a:off x="-5" y="73663"/>
            <a:ext cx="12192001" cy="5097109"/>
          </a:xfrm>
          <a:custGeom>
            <a:avLst/>
            <a:gdLst>
              <a:gd name="connsiteX0" fmla="*/ 2 w 12192001"/>
              <a:gd name="connsiteY0" fmla="*/ 4002104 h 5097109"/>
              <a:gd name="connsiteX1" fmla="*/ 119967 w 12192001"/>
              <a:gd name="connsiteY1" fmla="*/ 4044358 h 5097109"/>
              <a:gd name="connsiteX2" fmla="*/ 6096001 w 12192001"/>
              <a:gd name="connsiteY2" fmla="*/ 5023355 h 5097109"/>
              <a:gd name="connsiteX3" fmla="*/ 12072035 w 12192001"/>
              <a:gd name="connsiteY3" fmla="*/ 4044358 h 5097109"/>
              <a:gd name="connsiteX4" fmla="*/ 12192001 w 12192001"/>
              <a:gd name="connsiteY4" fmla="*/ 4002104 h 5097109"/>
              <a:gd name="connsiteX5" fmla="*/ 12192001 w 12192001"/>
              <a:gd name="connsiteY5" fmla="*/ 4075858 h 5097109"/>
              <a:gd name="connsiteX6" fmla="*/ 12072035 w 12192001"/>
              <a:gd name="connsiteY6" fmla="*/ 4118112 h 5097109"/>
              <a:gd name="connsiteX7" fmla="*/ 6096001 w 12192001"/>
              <a:gd name="connsiteY7" fmla="*/ 5097109 h 5097109"/>
              <a:gd name="connsiteX8" fmla="*/ 119967 w 12192001"/>
              <a:gd name="connsiteY8" fmla="*/ 4118112 h 5097109"/>
              <a:gd name="connsiteX9" fmla="*/ 2 w 12192001"/>
              <a:gd name="connsiteY9" fmla="*/ 4075858 h 5097109"/>
              <a:gd name="connsiteX10" fmla="*/ 0 w 12192001"/>
              <a:gd name="connsiteY10" fmla="*/ 0 h 5097109"/>
              <a:gd name="connsiteX11" fmla="*/ 12191999 w 12192001"/>
              <a:gd name="connsiteY11" fmla="*/ 0 h 5097109"/>
              <a:gd name="connsiteX12" fmla="*/ 12191999 w 12192001"/>
              <a:gd name="connsiteY12" fmla="*/ 1 h 5097109"/>
              <a:gd name="connsiteX13" fmla="*/ 2 w 12192001"/>
              <a:gd name="connsiteY13" fmla="*/ 1 h 5097109"/>
              <a:gd name="connsiteX14" fmla="*/ 2 w 12192001"/>
              <a:gd name="connsiteY14" fmla="*/ 584200 h 5097109"/>
              <a:gd name="connsiteX15" fmla="*/ 0 w 12192001"/>
              <a:gd name="connsiteY15" fmla="*/ 584200 h 509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5097109">
                <a:moveTo>
                  <a:pt x="2" y="4002104"/>
                </a:moveTo>
                <a:lnTo>
                  <a:pt x="119967" y="4044358"/>
                </a:lnTo>
                <a:cubicBezTo>
                  <a:pt x="1995864" y="4679161"/>
                  <a:pt x="4005737" y="5023355"/>
                  <a:pt x="6096001" y="5023355"/>
                </a:cubicBezTo>
                <a:cubicBezTo>
                  <a:pt x="8186265" y="5023355"/>
                  <a:pt x="10196138" y="4679161"/>
                  <a:pt x="12072035" y="4044358"/>
                </a:cubicBezTo>
                <a:lnTo>
                  <a:pt x="12192001" y="4002104"/>
                </a:lnTo>
                <a:lnTo>
                  <a:pt x="12192001" y="4075858"/>
                </a:lnTo>
                <a:lnTo>
                  <a:pt x="12072035" y="4118112"/>
                </a:lnTo>
                <a:cubicBezTo>
                  <a:pt x="10196138" y="4752915"/>
                  <a:pt x="8186265" y="5097109"/>
                  <a:pt x="6096001" y="5097109"/>
                </a:cubicBezTo>
                <a:cubicBezTo>
                  <a:pt x="4005737" y="5097109"/>
                  <a:pt x="1995864" y="4752915"/>
                  <a:pt x="119967" y="4118112"/>
                </a:cubicBezTo>
                <a:lnTo>
                  <a:pt x="2" y="4075858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2" y="1"/>
                </a:lnTo>
                <a:lnTo>
                  <a:pt x="2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9D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7D7BC52-ED0A-41BB-A2F4-493BFF80BAEE}"/>
              </a:ext>
            </a:extLst>
          </p:cNvPr>
          <p:cNvGrpSpPr/>
          <p:nvPr/>
        </p:nvGrpSpPr>
        <p:grpSpPr>
          <a:xfrm>
            <a:off x="11612874" y="6342589"/>
            <a:ext cx="252000" cy="215985"/>
            <a:chOff x="11612874" y="6342589"/>
            <a:chExt cx="252000" cy="215985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418F40F8-112A-403F-B8D0-C90F3B983F54}"/>
                </a:ext>
              </a:extLst>
            </p:cNvPr>
            <p:cNvCxnSpPr/>
            <p:nvPr/>
          </p:nvCxnSpPr>
          <p:spPr>
            <a:xfrm>
              <a:off x="11666008" y="6342589"/>
              <a:ext cx="198866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7D4C165-61BA-4A05-B710-DD40A11C520C}"/>
                </a:ext>
              </a:extLst>
            </p:cNvPr>
            <p:cNvCxnSpPr/>
            <p:nvPr/>
          </p:nvCxnSpPr>
          <p:spPr>
            <a:xfrm>
              <a:off x="11612874" y="6450582"/>
              <a:ext cx="252000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A2BFA6B-A2A7-4619-9979-76052D3148EC}"/>
                </a:ext>
              </a:extLst>
            </p:cNvPr>
            <p:cNvCxnSpPr/>
            <p:nvPr/>
          </p:nvCxnSpPr>
          <p:spPr>
            <a:xfrm>
              <a:off x="11755904" y="6558574"/>
              <a:ext cx="108970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01E6BD97-E777-4EEB-8EF9-F72EBB62655A}"/>
              </a:ext>
            </a:extLst>
          </p:cNvPr>
          <p:cNvSpPr/>
          <p:nvPr/>
        </p:nvSpPr>
        <p:spPr>
          <a:xfrm>
            <a:off x="0" y="-9579"/>
            <a:ext cx="12192000" cy="1662786"/>
          </a:xfrm>
          <a:prstGeom prst="rect">
            <a:avLst/>
          </a:prstGeom>
          <a:gradFill>
            <a:gsLst>
              <a:gs pos="0">
                <a:srgbClr val="84A6DD">
                  <a:alpha val="0"/>
                </a:srgbClr>
              </a:gs>
              <a:gs pos="54000">
                <a:srgbClr val="769AD8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任意多边形 28">
            <a:extLst>
              <a:ext uri="{FF2B5EF4-FFF2-40B4-BE49-F238E27FC236}">
                <a16:creationId xmlns:a16="http://schemas.microsoft.com/office/drawing/2014/main" id="{90CE1EDC-9609-4B28-A0D7-2C43CFB481A0}"/>
              </a:ext>
            </a:extLst>
          </p:cNvPr>
          <p:cNvSpPr/>
          <p:nvPr/>
        </p:nvSpPr>
        <p:spPr>
          <a:xfrm>
            <a:off x="1" y="-34329"/>
            <a:ext cx="12191999" cy="5146364"/>
          </a:xfrm>
          <a:custGeom>
            <a:avLst/>
            <a:gdLst>
              <a:gd name="connsiteX0" fmla="*/ 0 w 12191999"/>
              <a:gd name="connsiteY0" fmla="*/ 0 h 5023353"/>
              <a:gd name="connsiteX1" fmla="*/ 12191999 w 12191999"/>
              <a:gd name="connsiteY1" fmla="*/ 0 h 5023353"/>
              <a:gd name="connsiteX2" fmla="*/ 12191999 w 12191999"/>
              <a:gd name="connsiteY2" fmla="*/ 4002102 h 5023353"/>
              <a:gd name="connsiteX3" fmla="*/ 12072033 w 12191999"/>
              <a:gd name="connsiteY3" fmla="*/ 4044356 h 5023353"/>
              <a:gd name="connsiteX4" fmla="*/ 6095999 w 12191999"/>
              <a:gd name="connsiteY4" fmla="*/ 5023353 h 5023353"/>
              <a:gd name="connsiteX5" fmla="*/ 119965 w 12191999"/>
              <a:gd name="connsiteY5" fmla="*/ 4044356 h 5023353"/>
              <a:gd name="connsiteX6" fmla="*/ 0 w 12191999"/>
              <a:gd name="connsiteY6" fmla="*/ 4002102 h 5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5023353">
                <a:moveTo>
                  <a:pt x="0" y="0"/>
                </a:moveTo>
                <a:lnTo>
                  <a:pt x="12191999" y="0"/>
                </a:lnTo>
                <a:lnTo>
                  <a:pt x="12191999" y="4002102"/>
                </a:lnTo>
                <a:lnTo>
                  <a:pt x="12072033" y="4044356"/>
                </a:lnTo>
                <a:cubicBezTo>
                  <a:pt x="10196136" y="4679159"/>
                  <a:pt x="8186263" y="5023353"/>
                  <a:pt x="6095999" y="5023353"/>
                </a:cubicBezTo>
                <a:cubicBezTo>
                  <a:pt x="4005735" y="5023353"/>
                  <a:pt x="1995862" y="4679159"/>
                  <a:pt x="119965" y="4044356"/>
                </a:cubicBezTo>
                <a:lnTo>
                  <a:pt x="0" y="4002102"/>
                </a:lnTo>
                <a:close/>
              </a:path>
            </a:pathLst>
          </a:custGeom>
          <a:gradFill flip="none" rotWithShape="1">
            <a:gsLst>
              <a:gs pos="0">
                <a:srgbClr val="003F87">
                  <a:shade val="30000"/>
                  <a:satMod val="115000"/>
                  <a:alpha val="27000"/>
                </a:srgbClr>
              </a:gs>
              <a:gs pos="100000">
                <a:srgbClr val="003F87">
                  <a:shade val="100000"/>
                  <a:satMod val="115000"/>
                  <a:alpha val="9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5543265" y="3663758"/>
            <a:ext cx="1105469" cy="0"/>
          </a:xfrm>
          <a:prstGeom prst="line">
            <a:avLst/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9DC9FF7-D4DD-4E40-83B5-5EC9C9F50337}"/>
              </a:ext>
            </a:extLst>
          </p:cNvPr>
          <p:cNvSpPr txBox="1"/>
          <p:nvPr/>
        </p:nvSpPr>
        <p:spPr>
          <a:xfrm>
            <a:off x="4875855" y="158234"/>
            <a:ext cx="3479725" cy="29152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0" b="0" i="0" u="none" strike="noStrike" kern="1200" cap="none" spc="0" normalizeH="0" baseline="0" noProof="0" dirty="0">
                <a:ln w="22225">
                  <a:gradFill>
                    <a:gsLst>
                      <a:gs pos="0">
                        <a:prstClr val="white"/>
                      </a:gs>
                      <a:gs pos="82000">
                        <a:prstClr val="white">
                          <a:alpha val="0"/>
                        </a:prst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0 4</a:t>
            </a:r>
            <a:endParaRPr kumimoji="0" lang="zh-CN" altLang="en-US" sz="15000" b="0" i="0" u="none" strike="noStrike" kern="1200" cap="none" spc="0" normalizeH="0" baseline="0" noProof="0" dirty="0">
              <a:ln w="22225">
                <a:gradFill>
                  <a:gsLst>
                    <a:gs pos="0">
                      <a:prstClr val="white"/>
                    </a:gs>
                    <a:gs pos="82000">
                      <a:prstClr val="white">
                        <a:alpha val="0"/>
                      </a:prst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708872" y="2491213"/>
            <a:ext cx="67742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微软雅黑"/>
                <a:ea typeface="微软雅黑"/>
                <a:cs typeface="+mn-cs"/>
                <a:sym typeface="思源黑体 CN Normal" panose="020B0400000000000000" pitchFamily="34" charset="-122"/>
              </a:rPr>
              <a:t>单击添加标题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2557063-ED7E-1AD1-9B7F-9A336E8EFE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70" y="5698037"/>
            <a:ext cx="4538210" cy="100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84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083C83FD-0232-4DD0-A090-724320FC8C4F}"/>
              </a:ext>
            </a:extLst>
          </p:cNvPr>
          <p:cNvGrpSpPr/>
          <p:nvPr/>
        </p:nvGrpSpPr>
        <p:grpSpPr>
          <a:xfrm>
            <a:off x="4560886" y="2507114"/>
            <a:ext cx="3116376" cy="3116376"/>
            <a:chOff x="2848131" y="1860029"/>
            <a:chExt cx="3807502" cy="3807502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/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068B7755-EC7D-44F5-8952-875E8187CEEF}"/>
                </a:ext>
              </a:extLst>
            </p:cNvPr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pFill/>
            <a:ln w="25400" cap="flat" cmpd="sng" algn="ctr">
              <a:solidFill>
                <a:srgbClr val="F9F5F2"/>
              </a:solidFill>
              <a:prstDash val="solid"/>
            </a:ln>
            <a:effectLst>
              <a:outerShdw blurRad="1143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34" name="文本框 91">
              <a:extLst>
                <a:ext uri="{FF2B5EF4-FFF2-40B4-BE49-F238E27FC236}">
                  <a16:creationId xmlns:a16="http://schemas.microsoft.com/office/drawing/2014/main" id="{EE78F2CE-AE81-4A73-8E01-44055B261BAC}"/>
                </a:ext>
              </a:extLst>
            </p:cNvPr>
            <p:cNvSpPr txBox="1"/>
            <p:nvPr/>
          </p:nvSpPr>
          <p:spPr>
            <a:xfrm>
              <a:off x="3405474" y="3335067"/>
              <a:ext cx="357108" cy="892456"/>
            </a:xfrm>
            <a:prstGeom prst="rect">
              <a:avLst/>
            </a:prstGeom>
            <a:grpFill/>
            <a:ln>
              <a:solidFill>
                <a:srgbClr val="F9F5F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3CADD48C-5568-4673-9B05-FEAB2FCC4AAC}"/>
              </a:ext>
            </a:extLst>
          </p:cNvPr>
          <p:cNvSpPr/>
          <p:nvPr/>
        </p:nvSpPr>
        <p:spPr>
          <a:xfrm>
            <a:off x="3340769" y="1981201"/>
            <a:ext cx="5510463" cy="4876799"/>
          </a:xfrm>
          <a:prstGeom prst="ellipse">
            <a:avLst/>
          </a:prstGeom>
          <a:noFill/>
          <a:ln>
            <a:gradFill>
              <a:gsLst>
                <a:gs pos="0">
                  <a:srgbClr val="3F3E46"/>
                </a:gs>
                <a:gs pos="86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2285FDB-A057-4295-A5B7-9E0342DDEBA9}"/>
              </a:ext>
            </a:extLst>
          </p:cNvPr>
          <p:cNvGrpSpPr/>
          <p:nvPr/>
        </p:nvGrpSpPr>
        <p:grpSpPr>
          <a:xfrm>
            <a:off x="5134269" y="3089557"/>
            <a:ext cx="1969610" cy="1969610"/>
            <a:chOff x="2848131" y="1860029"/>
            <a:chExt cx="3807502" cy="3807502"/>
          </a:xfr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effectLst/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6C49C939-8FB0-47AD-A9B6-F0FC8D352EB2}"/>
                </a:ext>
              </a:extLst>
            </p:cNvPr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>
              <a:gsLst>
                <a:gs pos="45000">
                  <a:srgbClr val="023E87">
                    <a:alpha val="82000"/>
                  </a:srgbClr>
                </a:gs>
                <a:gs pos="100000">
                  <a:schemeClr val="accent1">
                    <a:lumMod val="60000"/>
                    <a:lumOff val="40000"/>
                    <a:alpha val="52000"/>
                  </a:schemeClr>
                </a:gs>
              </a:gsLst>
              <a:lin ang="13500000" scaled="0"/>
            </a:gradFill>
            <a:ln w="25400" cap="flat" cmpd="sng" algn="ctr">
              <a:noFill/>
              <a:prstDash val="solid"/>
            </a:ln>
            <a:effectLst>
              <a:outerShdw blurRad="1143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11" name="文本框 91">
              <a:extLst>
                <a:ext uri="{FF2B5EF4-FFF2-40B4-BE49-F238E27FC236}">
                  <a16:creationId xmlns:a16="http://schemas.microsoft.com/office/drawing/2014/main" id="{4C190FDE-D131-4CF0-896E-187B79EE1563}"/>
                </a:ext>
              </a:extLst>
            </p:cNvPr>
            <p:cNvSpPr txBox="1"/>
            <p:nvPr/>
          </p:nvSpPr>
          <p:spPr>
            <a:xfrm>
              <a:off x="3217174" y="3335067"/>
              <a:ext cx="3133512" cy="1011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Calibri" pitchFamily="34" charset="0"/>
                </a:rPr>
                <a:t>添加标题</a:t>
              </a:r>
            </a:p>
          </p:txBody>
        </p:sp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4D6C037A-16A0-4632-A36C-3A34C60C9958}"/>
              </a:ext>
            </a:extLst>
          </p:cNvPr>
          <p:cNvSpPr/>
          <p:nvPr/>
        </p:nvSpPr>
        <p:spPr>
          <a:xfrm>
            <a:off x="3054625" y="3875289"/>
            <a:ext cx="893202" cy="893202"/>
          </a:xfrm>
          <a:prstGeom prst="ellipse">
            <a:avLst/>
          </a:prstGeom>
          <a:solidFill>
            <a:srgbClr val="023E87"/>
          </a:solidFill>
          <a:ln w="38100">
            <a:solidFill>
              <a:schemeClr val="bg1"/>
            </a:solidFill>
          </a:ln>
          <a:effectLst>
            <a:outerShdw blurRad="127000" dist="381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52EA8776-3376-4CE3-821F-602D6B8AC280}"/>
              </a:ext>
            </a:extLst>
          </p:cNvPr>
          <p:cNvSpPr/>
          <p:nvPr/>
        </p:nvSpPr>
        <p:spPr>
          <a:xfrm>
            <a:off x="4198343" y="1788198"/>
            <a:ext cx="893202" cy="893202"/>
          </a:xfrm>
          <a:prstGeom prst="ellipse">
            <a:avLst/>
          </a:prstGeom>
          <a:solidFill>
            <a:srgbClr val="023E87"/>
          </a:solidFill>
          <a:ln w="38100">
            <a:solidFill>
              <a:schemeClr val="bg1"/>
            </a:solidFill>
          </a:ln>
          <a:effectLst>
            <a:outerShdw blurRad="127000" dist="381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169A888-4DB7-4B71-837A-D9DEABB04842}"/>
              </a:ext>
            </a:extLst>
          </p:cNvPr>
          <p:cNvSpPr/>
          <p:nvPr/>
        </p:nvSpPr>
        <p:spPr>
          <a:xfrm>
            <a:off x="7087783" y="1788198"/>
            <a:ext cx="893202" cy="893202"/>
          </a:xfrm>
          <a:prstGeom prst="ellipse">
            <a:avLst/>
          </a:prstGeom>
          <a:solidFill>
            <a:srgbClr val="023E87"/>
          </a:solidFill>
          <a:ln w="38100">
            <a:solidFill>
              <a:schemeClr val="bg1"/>
            </a:solidFill>
          </a:ln>
          <a:effectLst>
            <a:outerShdw blurRad="127000" dist="381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43E61EB-AB81-4319-A1E7-30F3B9C88BC7}"/>
              </a:ext>
            </a:extLst>
          </p:cNvPr>
          <p:cNvSpPr/>
          <p:nvPr/>
        </p:nvSpPr>
        <p:spPr>
          <a:xfrm>
            <a:off x="8244173" y="3875289"/>
            <a:ext cx="893202" cy="893202"/>
          </a:xfrm>
          <a:prstGeom prst="ellipse">
            <a:avLst/>
          </a:prstGeom>
          <a:solidFill>
            <a:srgbClr val="023E87"/>
          </a:solidFill>
          <a:ln w="38100">
            <a:solidFill>
              <a:schemeClr val="bg1"/>
            </a:solidFill>
          </a:ln>
          <a:effectLst>
            <a:outerShdw blurRad="127000" dist="381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47">
            <a:extLst>
              <a:ext uri="{FF2B5EF4-FFF2-40B4-BE49-F238E27FC236}">
                <a16:creationId xmlns:a16="http://schemas.microsoft.com/office/drawing/2014/main" id="{71F52495-411B-4C01-AADA-E6FDDB5EC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189" y="1579889"/>
            <a:ext cx="3270487" cy="109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 defTabSz="457200">
              <a:spcBef>
                <a:spcPts val="0"/>
              </a:spcBef>
              <a:buNone/>
              <a:defRPr/>
            </a:pPr>
            <a:r>
              <a:rPr lang="zh-CN" altLang="en-US" sz="2000" b="1" dirty="0">
                <a:solidFill>
                  <a:srgbClr val="023E87"/>
                </a:solidFill>
                <a:cs typeface="Open Sans" panose="020B0606030504020204" pitchFamily="34" charset="0"/>
                <a:sym typeface="思源黑体 CN Bold" panose="020B0800000000000000" pitchFamily="34" charset="-122"/>
              </a:rPr>
              <a:t>添加标题</a:t>
            </a:r>
            <a:endParaRPr lang="en-US" altLang="zh-CN" sz="2000" b="1" dirty="0">
              <a:solidFill>
                <a:srgbClr val="023E87"/>
              </a:solidFill>
              <a:cs typeface="Open Sans" panose="020B0606030504020204" pitchFamily="34" charset="0"/>
              <a:sym typeface="思源黑体 CN Bold" panose="020B0800000000000000" pitchFamily="34" charset="-122"/>
            </a:endParaRPr>
          </a:p>
          <a:p>
            <a:pPr algn="ctr" defTabSz="45720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CN" altLang="en-US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思源黑体 CN Bold" panose="020B0800000000000000" pitchFamily="34" charset="-122"/>
              </a:rPr>
              <a:t>单击此处添加合适的文字加以说明可调整文字大小或者颜色等属性。</a:t>
            </a:r>
          </a:p>
        </p:txBody>
      </p:sp>
      <p:sp>
        <p:nvSpPr>
          <p:cNvPr id="25" name="矩形 47">
            <a:extLst>
              <a:ext uri="{FF2B5EF4-FFF2-40B4-BE49-F238E27FC236}">
                <a16:creationId xmlns:a16="http://schemas.microsoft.com/office/drawing/2014/main" id="{F7D6A514-5F6D-44CF-988C-F8498C01F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074362"/>
            <a:ext cx="2310700" cy="146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 defTabSz="457200">
              <a:spcBef>
                <a:spcPts val="0"/>
              </a:spcBef>
              <a:buNone/>
              <a:defRPr/>
            </a:pPr>
            <a:r>
              <a:rPr lang="zh-CN" altLang="en-US" sz="2000" b="1" dirty="0">
                <a:solidFill>
                  <a:srgbClr val="023E87"/>
                </a:solidFill>
                <a:cs typeface="Open Sans" panose="020B0606030504020204" pitchFamily="34" charset="0"/>
                <a:sym typeface="思源黑体 CN Bold" panose="020B0800000000000000" pitchFamily="34" charset="-122"/>
              </a:rPr>
              <a:t>添加标题</a:t>
            </a:r>
            <a:endParaRPr lang="en-US" altLang="zh-CN" sz="2000" b="1" dirty="0">
              <a:solidFill>
                <a:srgbClr val="023E87"/>
              </a:solidFill>
              <a:cs typeface="Open Sans" panose="020B0606030504020204" pitchFamily="34" charset="0"/>
              <a:sym typeface="思源黑体 CN Bold" panose="020B0800000000000000" pitchFamily="34" charset="-122"/>
            </a:endParaRPr>
          </a:p>
          <a:p>
            <a:pPr algn="ctr" defTabSz="45720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CN" altLang="en-US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思源黑体 CN Bold" panose="020B0800000000000000" pitchFamily="34" charset="-122"/>
              </a:rPr>
              <a:t>单击此处添加合适的文字加以说明可调整文字大小或者颜色等属性。</a:t>
            </a: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B7BE8487-F46C-4480-A2CE-98580F6B2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1661" y="1579889"/>
            <a:ext cx="3270487" cy="109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defTabSz="457200">
              <a:spcBef>
                <a:spcPts val="0"/>
              </a:spcBef>
              <a:buNone/>
              <a:defRPr/>
            </a:pPr>
            <a:r>
              <a:rPr lang="zh-CN" altLang="en-US" sz="2000" b="1" dirty="0">
                <a:solidFill>
                  <a:srgbClr val="023E87"/>
                </a:solidFill>
                <a:cs typeface="Open Sans" panose="020B0606030504020204" pitchFamily="34" charset="0"/>
                <a:sym typeface="思源黑体 CN Bold" panose="020B0800000000000000" pitchFamily="34" charset="-122"/>
              </a:rPr>
              <a:t>添加标题</a:t>
            </a:r>
            <a:endParaRPr lang="en-US" altLang="zh-CN" sz="2000" b="1" dirty="0">
              <a:solidFill>
                <a:srgbClr val="023E87"/>
              </a:solidFill>
              <a:cs typeface="Open Sans" panose="020B0606030504020204" pitchFamily="34" charset="0"/>
              <a:sym typeface="思源黑体 CN Bold" panose="020B0800000000000000" pitchFamily="34" charset="-122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CN" altLang="en-US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思源黑体 CN Bold" panose="020B0800000000000000" pitchFamily="34" charset="-122"/>
              </a:rPr>
              <a:t>单击此处添加合适的文字加以说明可调整文字大小或者颜色等属性。</a:t>
            </a:r>
          </a:p>
        </p:txBody>
      </p:sp>
      <p:sp>
        <p:nvSpPr>
          <p:cNvPr id="27" name="矩形 47">
            <a:extLst>
              <a:ext uri="{FF2B5EF4-FFF2-40B4-BE49-F238E27FC236}">
                <a16:creationId xmlns:a16="http://schemas.microsoft.com/office/drawing/2014/main" id="{9985A070-85C4-47B1-AC45-A58636687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4809" y="4074362"/>
            <a:ext cx="2310700" cy="146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defTabSz="457200">
              <a:spcBef>
                <a:spcPts val="0"/>
              </a:spcBef>
              <a:buNone/>
              <a:defRPr/>
            </a:pPr>
            <a:r>
              <a:rPr lang="zh-CN" altLang="en-US" sz="2000" b="1" dirty="0">
                <a:solidFill>
                  <a:srgbClr val="023E87"/>
                </a:solidFill>
                <a:cs typeface="Open Sans" panose="020B0606030504020204" pitchFamily="34" charset="0"/>
                <a:sym typeface="思源黑体 CN Bold" panose="020B0800000000000000" pitchFamily="34" charset="-122"/>
              </a:rPr>
              <a:t>添加标题</a:t>
            </a:r>
            <a:endParaRPr lang="en-US" altLang="zh-CN" sz="2000" b="1" dirty="0">
              <a:solidFill>
                <a:srgbClr val="023E87"/>
              </a:solidFill>
              <a:cs typeface="Open Sans" panose="020B0606030504020204" pitchFamily="34" charset="0"/>
              <a:sym typeface="思源黑体 CN Bold" panose="020B0800000000000000" pitchFamily="34" charset="-122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CN" altLang="en-US" sz="1600" kern="0" dirty="0">
                <a:solidFill>
                  <a:prstClr val="black">
                    <a:lumMod val="65000"/>
                    <a:lumOff val="35000"/>
                  </a:prstClr>
                </a:solidFill>
                <a:sym typeface="思源黑体 CN Bold" panose="020B0800000000000000" pitchFamily="34" charset="-122"/>
              </a:rPr>
              <a:t>单击此处添加合适的文字加以说明可调整文字大小或者颜色等属性。</a:t>
            </a:r>
          </a:p>
        </p:txBody>
      </p:sp>
    </p:spTree>
    <p:extLst>
      <p:ext uri="{BB962C8B-B14F-4D97-AF65-F5344CB8AC3E}">
        <p14:creationId xmlns:p14="http://schemas.microsoft.com/office/powerpoint/2010/main" val="19060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2E47212-CADF-E24A-EB82-D8AF9EF75BBB}"/>
              </a:ext>
            </a:extLst>
          </p:cNvPr>
          <p:cNvCxnSpPr>
            <a:cxnSpLocks/>
          </p:cNvCxnSpPr>
          <p:nvPr/>
        </p:nvCxnSpPr>
        <p:spPr>
          <a:xfrm>
            <a:off x="1565821" y="3394552"/>
            <a:ext cx="8834852" cy="0"/>
          </a:xfrm>
          <a:prstGeom prst="line">
            <a:avLst/>
          </a:prstGeom>
          <a:noFill/>
          <a:ln w="762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43C04031-11F7-B39F-9B35-6ED3D0EE5DE5}"/>
              </a:ext>
            </a:extLst>
          </p:cNvPr>
          <p:cNvCxnSpPr/>
          <p:nvPr/>
        </p:nvCxnSpPr>
        <p:spPr>
          <a:xfrm>
            <a:off x="2032169" y="2508179"/>
            <a:ext cx="0" cy="681826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rgbClr val="005C1E"/>
                </a:gs>
                <a:gs pos="100000">
                  <a:srgbClr val="005C1E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26" name="矩形: 圆角 47">
            <a:extLst>
              <a:ext uri="{FF2B5EF4-FFF2-40B4-BE49-F238E27FC236}">
                <a16:creationId xmlns:a16="http://schemas.microsoft.com/office/drawing/2014/main" id="{85FC2185-82E9-0BA5-BB14-1DB61C8D8B31}"/>
              </a:ext>
            </a:extLst>
          </p:cNvPr>
          <p:cNvSpPr/>
          <p:nvPr/>
        </p:nvSpPr>
        <p:spPr>
          <a:xfrm>
            <a:off x="743160" y="1182175"/>
            <a:ext cx="2954091" cy="1352755"/>
          </a:xfrm>
          <a:prstGeom prst="roundRect">
            <a:avLst>
              <a:gd name="adj" fmla="val 5622"/>
            </a:avLst>
          </a:prstGeom>
          <a:solidFill>
            <a:sysClr val="window" lastClr="FFFFFF"/>
          </a:solidFill>
          <a:ln w="12700" cap="flat" cmpd="sng" algn="ctr">
            <a:solidFill>
              <a:srgbClr val="00408E"/>
            </a:solidFill>
            <a:prstDash val="solid"/>
            <a:miter lim="800000"/>
          </a:ln>
          <a:effectLst>
            <a:outerShdw blurRad="355600" sx="101000" sy="101000" algn="ctr" rotWithShape="0">
              <a:srgbClr val="00408E">
                <a:alpha val="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C4906C3-878C-CF48-0C2C-E6D265BF4C16}"/>
              </a:ext>
            </a:extLst>
          </p:cNvPr>
          <p:cNvSpPr txBox="1"/>
          <p:nvPr/>
        </p:nvSpPr>
        <p:spPr bwMode="auto">
          <a:xfrm>
            <a:off x="1055793" y="1309784"/>
            <a:ext cx="217658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zh-CN" altLang="en-US" sz="2000" b="1" dirty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单击添加标题</a:t>
            </a:r>
          </a:p>
        </p:txBody>
      </p:sp>
      <p:sp>
        <p:nvSpPr>
          <p:cNvPr id="28" name="TextBox 17" descr="e7d195523061f1c074694c8bbf98be7b1e4b015d796375963FD28840057458461C7CA0DAD340D15583DEDFC2E3241C4F392EF3A8B4D067B40CF4F149DD7E51F346B0CAB1BCCF6DB2480C67273C6C9E4CE0F3004E5C3397E9DBB399E827F1A1B4315D31B4A1FB924AA6F0CE797FFD0048F7FA626F7785968C67936054B24ADCC2455D90D09048EC83">
            <a:extLst>
              <a:ext uri="{FF2B5EF4-FFF2-40B4-BE49-F238E27FC236}">
                <a16:creationId xmlns:a16="http://schemas.microsoft.com/office/drawing/2014/main" id="{8D10240B-5AB9-E894-71A9-C8F5E44764A2}"/>
              </a:ext>
            </a:extLst>
          </p:cNvPr>
          <p:cNvSpPr txBox="1"/>
          <p:nvPr/>
        </p:nvSpPr>
        <p:spPr bwMode="auto">
          <a:xfrm>
            <a:off x="950887" y="1662717"/>
            <a:ext cx="2505820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kern="1400" spc="100" dirty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单击添加详细文本描述，建议与标题相关并符合整体</a:t>
            </a:r>
            <a:endParaRPr lang="en-US" altLang="zh-CN" sz="1400" kern="1400" spc="100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01B20CD-A9DB-C57C-FAD1-BB3C22A1ED67}"/>
              </a:ext>
            </a:extLst>
          </p:cNvPr>
          <p:cNvSpPr txBox="1"/>
          <p:nvPr/>
        </p:nvSpPr>
        <p:spPr>
          <a:xfrm>
            <a:off x="1565821" y="3657719"/>
            <a:ext cx="93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sz="2000" b="1" dirty="0">
                <a:solidFill>
                  <a:srgbClr val="003F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标题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5B81C61F-987B-D848-5160-87CB78C0224C}"/>
              </a:ext>
            </a:extLst>
          </p:cNvPr>
          <p:cNvCxnSpPr/>
          <p:nvPr/>
        </p:nvCxnSpPr>
        <p:spPr>
          <a:xfrm flipV="1">
            <a:off x="4708589" y="3818003"/>
            <a:ext cx="0" cy="681826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rgbClr val="005C1E"/>
                </a:gs>
                <a:gs pos="100000">
                  <a:srgbClr val="005C1E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31" name="矩形: 圆角 58">
            <a:extLst>
              <a:ext uri="{FF2B5EF4-FFF2-40B4-BE49-F238E27FC236}">
                <a16:creationId xmlns:a16="http://schemas.microsoft.com/office/drawing/2014/main" id="{99F5C21E-95BB-7F5D-2743-A15CE397A373}"/>
              </a:ext>
            </a:extLst>
          </p:cNvPr>
          <p:cNvSpPr/>
          <p:nvPr/>
        </p:nvSpPr>
        <p:spPr>
          <a:xfrm flipV="1">
            <a:off x="3120460" y="4473077"/>
            <a:ext cx="2877139" cy="1352755"/>
          </a:xfrm>
          <a:prstGeom prst="roundRect">
            <a:avLst>
              <a:gd name="adj" fmla="val 5622"/>
            </a:avLst>
          </a:prstGeom>
          <a:solidFill>
            <a:sysClr val="window" lastClr="FFFFFF"/>
          </a:solidFill>
          <a:ln w="12700" cap="flat" cmpd="sng" algn="ctr">
            <a:solidFill>
              <a:srgbClr val="00408E"/>
            </a:solidFill>
            <a:prstDash val="solid"/>
            <a:miter lim="800000"/>
          </a:ln>
          <a:effectLst>
            <a:outerShdw blurRad="355600" sx="101000" sy="101000" algn="ctr" rotWithShape="0">
              <a:srgbClr val="00408E">
                <a:alpha val="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3A632AD-A2B1-FD9B-27F3-D98824F9FFF3}"/>
              </a:ext>
            </a:extLst>
          </p:cNvPr>
          <p:cNvSpPr txBox="1"/>
          <p:nvPr/>
        </p:nvSpPr>
        <p:spPr>
          <a:xfrm>
            <a:off x="4242241" y="2845218"/>
            <a:ext cx="93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sz="2000" b="1" dirty="0">
                <a:solidFill>
                  <a:srgbClr val="003F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标题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C56B98E-F24B-94FB-1E56-F3E7246291BB}"/>
              </a:ext>
            </a:extLst>
          </p:cNvPr>
          <p:cNvSpPr txBox="1"/>
          <p:nvPr/>
        </p:nvSpPr>
        <p:spPr bwMode="auto">
          <a:xfrm>
            <a:off x="3470737" y="4599937"/>
            <a:ext cx="217658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zh-CN" altLang="en-US" sz="2000" b="1" dirty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单击添加标题</a:t>
            </a:r>
          </a:p>
        </p:txBody>
      </p:sp>
      <p:sp>
        <p:nvSpPr>
          <p:cNvPr id="38" name="TextBox 17" descr="e7d195523061f1c074694c8bbf98be7b1e4b015d796375963FD28840057458461C7CA0DAD340D15583DEDFC2E3241C4F392EF3A8B4D067B40CF4F149DD7E51F346B0CAB1BCCF6DB2480C67273C6C9E4CE0F3004E5C3397E9DBB399E827F1A1B4315D31B4A1FB924AA6F0CE797FFD0048F7FA626F7785968C67936054B24ADCC2455D90D09048EC83">
            <a:extLst>
              <a:ext uri="{FF2B5EF4-FFF2-40B4-BE49-F238E27FC236}">
                <a16:creationId xmlns:a16="http://schemas.microsoft.com/office/drawing/2014/main" id="{55DFB1DA-31C4-36E2-884B-6F6B195565CD}"/>
              </a:ext>
            </a:extLst>
          </p:cNvPr>
          <p:cNvSpPr txBox="1"/>
          <p:nvPr/>
        </p:nvSpPr>
        <p:spPr bwMode="auto">
          <a:xfrm>
            <a:off x="3270018" y="4999589"/>
            <a:ext cx="2578019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kern="1400" spc="100" dirty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单击添加详细文本描述，建议与标题相关并符合整体</a:t>
            </a:r>
            <a:endParaRPr lang="en-US" altLang="zh-CN" sz="1400" kern="1400" spc="100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928C7D1A-24D2-7D2E-5274-C08B4FD2EC98}"/>
              </a:ext>
            </a:extLst>
          </p:cNvPr>
          <p:cNvCxnSpPr/>
          <p:nvPr/>
        </p:nvCxnSpPr>
        <p:spPr>
          <a:xfrm>
            <a:off x="7385009" y="2508179"/>
            <a:ext cx="0" cy="681826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rgbClr val="005C1E"/>
                </a:gs>
                <a:gs pos="100000">
                  <a:srgbClr val="005C1E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40" name="矩形: 圆角 76">
            <a:extLst>
              <a:ext uri="{FF2B5EF4-FFF2-40B4-BE49-F238E27FC236}">
                <a16:creationId xmlns:a16="http://schemas.microsoft.com/office/drawing/2014/main" id="{F41CBCD9-89ED-9943-A600-030E815E2084}"/>
              </a:ext>
            </a:extLst>
          </p:cNvPr>
          <p:cNvSpPr/>
          <p:nvPr/>
        </p:nvSpPr>
        <p:spPr>
          <a:xfrm>
            <a:off x="6096000" y="1182175"/>
            <a:ext cx="2954091" cy="1352755"/>
          </a:xfrm>
          <a:prstGeom prst="roundRect">
            <a:avLst>
              <a:gd name="adj" fmla="val 5622"/>
            </a:avLst>
          </a:prstGeom>
          <a:solidFill>
            <a:sysClr val="window" lastClr="FFFFFF"/>
          </a:solidFill>
          <a:ln w="12700" cap="flat" cmpd="sng" algn="ctr">
            <a:solidFill>
              <a:srgbClr val="00408E"/>
            </a:solidFill>
            <a:prstDash val="solid"/>
            <a:miter lim="800000"/>
          </a:ln>
          <a:effectLst>
            <a:outerShdw blurRad="355600" sx="101000" sy="101000" algn="ctr" rotWithShape="0">
              <a:srgbClr val="00408E">
                <a:alpha val="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7E0CE5F-F174-1516-86C0-4C9E26A51837}"/>
              </a:ext>
            </a:extLst>
          </p:cNvPr>
          <p:cNvSpPr txBox="1"/>
          <p:nvPr/>
        </p:nvSpPr>
        <p:spPr bwMode="auto">
          <a:xfrm>
            <a:off x="6484754" y="1309784"/>
            <a:ext cx="217658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zh-CN" altLang="en-US" sz="2000" b="1" dirty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单击添加标题</a:t>
            </a:r>
          </a:p>
        </p:txBody>
      </p:sp>
      <p:sp>
        <p:nvSpPr>
          <p:cNvPr id="42" name="TextBox 17" descr="e7d195523061f1c074694c8bbf98be7b1e4b015d796375963FD28840057458461C7CA0DAD340D15583DEDFC2E3241C4F392EF3A8B4D067B40CF4F149DD7E51F346B0CAB1BCCF6DB2480C67273C6C9E4CE0F3004E5C3397E9DBB399E827F1A1B4315D31B4A1FB924AA6F0CE797FFD0048F7FA626F7785968C67936054B24ADCC2455D90D09048EC83">
            <a:extLst>
              <a:ext uri="{FF2B5EF4-FFF2-40B4-BE49-F238E27FC236}">
                <a16:creationId xmlns:a16="http://schemas.microsoft.com/office/drawing/2014/main" id="{A210E016-A162-2F1C-71C6-CDC3E003B33B}"/>
              </a:ext>
            </a:extLst>
          </p:cNvPr>
          <p:cNvSpPr txBox="1"/>
          <p:nvPr/>
        </p:nvSpPr>
        <p:spPr bwMode="auto">
          <a:xfrm>
            <a:off x="6303727" y="1662717"/>
            <a:ext cx="2578019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kern="1400" spc="100" dirty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单击添加详细文本描述，建议与标题相关并符合整体</a:t>
            </a:r>
            <a:endParaRPr lang="en-US" altLang="zh-CN" sz="1400" kern="1400" spc="100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DB47249-9601-33D7-0DAC-5BD848F29BB1}"/>
              </a:ext>
            </a:extLst>
          </p:cNvPr>
          <p:cNvSpPr txBox="1"/>
          <p:nvPr/>
        </p:nvSpPr>
        <p:spPr>
          <a:xfrm>
            <a:off x="6918661" y="3657719"/>
            <a:ext cx="93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sz="2000" b="1" dirty="0">
                <a:solidFill>
                  <a:srgbClr val="003F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标题</a:t>
            </a: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B2C08F16-4479-C1D5-8A6E-3E495B40D7A6}"/>
              </a:ext>
            </a:extLst>
          </p:cNvPr>
          <p:cNvCxnSpPr/>
          <p:nvPr/>
        </p:nvCxnSpPr>
        <p:spPr>
          <a:xfrm flipV="1">
            <a:off x="10076031" y="3818003"/>
            <a:ext cx="0" cy="681826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rgbClr val="005C1E"/>
                </a:gs>
                <a:gs pos="100000">
                  <a:srgbClr val="005C1E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45" name="矩形: 圆角 81">
            <a:extLst>
              <a:ext uri="{FF2B5EF4-FFF2-40B4-BE49-F238E27FC236}">
                <a16:creationId xmlns:a16="http://schemas.microsoft.com/office/drawing/2014/main" id="{E4BE0E99-E26D-3756-99CE-784D7664EA34}"/>
              </a:ext>
            </a:extLst>
          </p:cNvPr>
          <p:cNvSpPr/>
          <p:nvPr/>
        </p:nvSpPr>
        <p:spPr>
          <a:xfrm flipV="1">
            <a:off x="8487901" y="4473077"/>
            <a:ext cx="2877139" cy="1352755"/>
          </a:xfrm>
          <a:prstGeom prst="roundRect">
            <a:avLst>
              <a:gd name="adj" fmla="val 5622"/>
            </a:avLst>
          </a:prstGeom>
          <a:solidFill>
            <a:sysClr val="window" lastClr="FFFFFF"/>
          </a:solidFill>
          <a:ln w="12700" cap="flat" cmpd="sng" algn="ctr">
            <a:solidFill>
              <a:srgbClr val="00408E"/>
            </a:solidFill>
            <a:prstDash val="solid"/>
            <a:miter lim="800000"/>
          </a:ln>
          <a:effectLst>
            <a:outerShdw blurRad="355600" sx="101000" sy="101000" algn="ctr" rotWithShape="0">
              <a:srgbClr val="00408E">
                <a:alpha val="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CBD7F566-7BA0-C0EF-64F4-4B3EDEEBBE94}"/>
              </a:ext>
            </a:extLst>
          </p:cNvPr>
          <p:cNvSpPr/>
          <p:nvPr/>
        </p:nvSpPr>
        <p:spPr>
          <a:xfrm>
            <a:off x="9969944" y="3305665"/>
            <a:ext cx="212175" cy="212175"/>
          </a:xfrm>
          <a:prstGeom prst="ellipse">
            <a:avLst/>
          </a:prstGeom>
          <a:solidFill>
            <a:srgbClr val="C9D8E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F4F587F-F51E-AB49-EA48-FDBF8785066B}"/>
              </a:ext>
            </a:extLst>
          </p:cNvPr>
          <p:cNvSpPr txBox="1"/>
          <p:nvPr/>
        </p:nvSpPr>
        <p:spPr>
          <a:xfrm>
            <a:off x="9609682" y="2845218"/>
            <a:ext cx="93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sz="2000" b="1" dirty="0">
                <a:solidFill>
                  <a:srgbClr val="003F8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标题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9175F2B-FD89-BDBF-E984-C0A4FF6B63EB}"/>
              </a:ext>
            </a:extLst>
          </p:cNvPr>
          <p:cNvSpPr txBox="1"/>
          <p:nvPr/>
        </p:nvSpPr>
        <p:spPr bwMode="auto">
          <a:xfrm>
            <a:off x="8838179" y="4613062"/>
            <a:ext cx="217658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zh-CN" altLang="en-US" sz="2000" b="1" dirty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单击添加标题</a:t>
            </a:r>
          </a:p>
        </p:txBody>
      </p:sp>
      <p:sp>
        <p:nvSpPr>
          <p:cNvPr id="50" name="TextBox 17" descr="e7d195523061f1c074694c8bbf98be7b1e4b015d796375963FD28840057458461C7CA0DAD340D15583DEDFC2E3241C4F392EF3A8B4D067B40CF4F149DD7E51F346B0CAB1BCCF6DB2480C67273C6C9E4CE0F3004E5C3397E9DBB399E827F1A1B4315D31B4A1FB924AA6F0CE797FFD0048F7FA626F7785968C67936054B24ADCC2455D90D09048EC83">
            <a:extLst>
              <a:ext uri="{FF2B5EF4-FFF2-40B4-BE49-F238E27FC236}">
                <a16:creationId xmlns:a16="http://schemas.microsoft.com/office/drawing/2014/main" id="{9413E63A-B61D-E813-3DCC-63286F5988DA}"/>
              </a:ext>
            </a:extLst>
          </p:cNvPr>
          <p:cNvSpPr txBox="1"/>
          <p:nvPr/>
        </p:nvSpPr>
        <p:spPr bwMode="auto">
          <a:xfrm>
            <a:off x="8717033" y="4999589"/>
            <a:ext cx="2505821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kern="1400" spc="100" dirty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Normal" panose="020B0400000000000000" pitchFamily="34" charset="-122"/>
              </a:rPr>
              <a:t>单击添加详细文本描述，建议与标题相关并符合整体</a:t>
            </a:r>
            <a:endParaRPr lang="en-US" altLang="zh-CN" sz="1400" kern="1400" spc="100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1" name="箭头: V 形 96">
            <a:extLst>
              <a:ext uri="{FF2B5EF4-FFF2-40B4-BE49-F238E27FC236}">
                <a16:creationId xmlns:a16="http://schemas.microsoft.com/office/drawing/2014/main" id="{B5DF0F4F-06AC-0980-02A0-0B145FA895F2}"/>
              </a:ext>
            </a:extLst>
          </p:cNvPr>
          <p:cNvSpPr/>
          <p:nvPr/>
        </p:nvSpPr>
        <p:spPr>
          <a:xfrm>
            <a:off x="2993144" y="3074864"/>
            <a:ext cx="639376" cy="639376"/>
          </a:xfrm>
          <a:prstGeom prst="chevron">
            <a:avLst/>
          </a:prstGeom>
          <a:gradFill flip="none" rotWithShape="1">
            <a:gsLst>
              <a:gs pos="20000">
                <a:srgbClr val="83B24E"/>
              </a:gs>
              <a:gs pos="100000">
                <a:srgbClr val="005C1E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2" name="箭头: V 形 13">
            <a:extLst>
              <a:ext uri="{FF2B5EF4-FFF2-40B4-BE49-F238E27FC236}">
                <a16:creationId xmlns:a16="http://schemas.microsoft.com/office/drawing/2014/main" id="{E0AB3365-33CC-90A2-E2FF-57C8DE128E75}"/>
              </a:ext>
            </a:extLst>
          </p:cNvPr>
          <p:cNvSpPr/>
          <p:nvPr/>
        </p:nvSpPr>
        <p:spPr>
          <a:xfrm>
            <a:off x="2993144" y="3074864"/>
            <a:ext cx="639376" cy="639376"/>
          </a:xfrm>
          <a:prstGeom prst="chevron">
            <a:avLst/>
          </a:prstGeom>
          <a:gradFill flip="none" rotWithShape="1">
            <a:gsLst>
              <a:gs pos="20000">
                <a:srgbClr val="0050B0"/>
              </a:gs>
              <a:gs pos="100000">
                <a:srgbClr val="00408E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3" name="箭头: V 形 98">
            <a:extLst>
              <a:ext uri="{FF2B5EF4-FFF2-40B4-BE49-F238E27FC236}">
                <a16:creationId xmlns:a16="http://schemas.microsoft.com/office/drawing/2014/main" id="{5FFCF297-DBEB-6B76-C007-45F0A7E88BAF}"/>
              </a:ext>
            </a:extLst>
          </p:cNvPr>
          <p:cNvSpPr/>
          <p:nvPr/>
        </p:nvSpPr>
        <p:spPr>
          <a:xfrm>
            <a:off x="5727110" y="3074864"/>
            <a:ext cx="639376" cy="639376"/>
          </a:xfrm>
          <a:prstGeom prst="chevron">
            <a:avLst/>
          </a:prstGeom>
          <a:gradFill flip="none" rotWithShape="1">
            <a:gsLst>
              <a:gs pos="20000">
                <a:srgbClr val="83B24E"/>
              </a:gs>
              <a:gs pos="100000">
                <a:srgbClr val="005C1E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4" name="箭头: V 形 99">
            <a:extLst>
              <a:ext uri="{FF2B5EF4-FFF2-40B4-BE49-F238E27FC236}">
                <a16:creationId xmlns:a16="http://schemas.microsoft.com/office/drawing/2014/main" id="{87D23FB0-735D-0E56-D4F4-CB73448CB334}"/>
              </a:ext>
            </a:extLst>
          </p:cNvPr>
          <p:cNvSpPr/>
          <p:nvPr/>
        </p:nvSpPr>
        <p:spPr>
          <a:xfrm>
            <a:off x="5727110" y="3074864"/>
            <a:ext cx="639376" cy="639376"/>
          </a:xfrm>
          <a:prstGeom prst="chevron">
            <a:avLst/>
          </a:prstGeom>
          <a:gradFill flip="none" rotWithShape="1">
            <a:gsLst>
              <a:gs pos="20000">
                <a:srgbClr val="0050B0"/>
              </a:gs>
              <a:gs pos="100000">
                <a:srgbClr val="00408E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5" name="箭头: V 形 101">
            <a:extLst>
              <a:ext uri="{FF2B5EF4-FFF2-40B4-BE49-F238E27FC236}">
                <a16:creationId xmlns:a16="http://schemas.microsoft.com/office/drawing/2014/main" id="{C0A91175-C725-4536-9D83-9BC7D39F9BCA}"/>
              </a:ext>
            </a:extLst>
          </p:cNvPr>
          <p:cNvSpPr/>
          <p:nvPr/>
        </p:nvSpPr>
        <p:spPr>
          <a:xfrm>
            <a:off x="8410716" y="3074864"/>
            <a:ext cx="639376" cy="639376"/>
          </a:xfrm>
          <a:prstGeom prst="chevron">
            <a:avLst/>
          </a:prstGeom>
          <a:gradFill flip="none" rotWithShape="1">
            <a:gsLst>
              <a:gs pos="20000">
                <a:srgbClr val="83B24E"/>
              </a:gs>
              <a:gs pos="100000">
                <a:srgbClr val="005C1E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6" name="箭头: V 形 102">
            <a:extLst>
              <a:ext uri="{FF2B5EF4-FFF2-40B4-BE49-F238E27FC236}">
                <a16:creationId xmlns:a16="http://schemas.microsoft.com/office/drawing/2014/main" id="{856232F6-1E42-2254-F7D1-5FFA9A4D534A}"/>
              </a:ext>
            </a:extLst>
          </p:cNvPr>
          <p:cNvSpPr/>
          <p:nvPr/>
        </p:nvSpPr>
        <p:spPr>
          <a:xfrm>
            <a:off x="8410716" y="3074864"/>
            <a:ext cx="639376" cy="639376"/>
          </a:xfrm>
          <a:prstGeom prst="chevron">
            <a:avLst/>
          </a:prstGeom>
          <a:gradFill flip="none" rotWithShape="1">
            <a:gsLst>
              <a:gs pos="20000">
                <a:srgbClr val="0050B0"/>
              </a:gs>
              <a:gs pos="100000">
                <a:srgbClr val="00408E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847ADF1A-0C53-A8E8-E2D5-2952DD0175D0}"/>
              </a:ext>
            </a:extLst>
          </p:cNvPr>
          <p:cNvSpPr/>
          <p:nvPr/>
        </p:nvSpPr>
        <p:spPr>
          <a:xfrm>
            <a:off x="7278690" y="3305665"/>
            <a:ext cx="212175" cy="212175"/>
          </a:xfrm>
          <a:prstGeom prst="ellipse">
            <a:avLst/>
          </a:prstGeom>
          <a:solidFill>
            <a:srgbClr val="C9D8E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7D4DBAB5-4931-2031-ED57-48D097F41C97}"/>
              </a:ext>
            </a:extLst>
          </p:cNvPr>
          <p:cNvSpPr/>
          <p:nvPr/>
        </p:nvSpPr>
        <p:spPr>
          <a:xfrm>
            <a:off x="4602732" y="3305665"/>
            <a:ext cx="212175" cy="212175"/>
          </a:xfrm>
          <a:prstGeom prst="ellipse">
            <a:avLst/>
          </a:prstGeom>
          <a:solidFill>
            <a:srgbClr val="C9D8E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3B1880CB-6FA4-FF23-3CD6-89C1378AC65F}"/>
              </a:ext>
            </a:extLst>
          </p:cNvPr>
          <p:cNvSpPr/>
          <p:nvPr/>
        </p:nvSpPr>
        <p:spPr>
          <a:xfrm>
            <a:off x="1931909" y="3305665"/>
            <a:ext cx="212175" cy="212175"/>
          </a:xfrm>
          <a:prstGeom prst="ellipse">
            <a:avLst/>
          </a:prstGeom>
          <a:solidFill>
            <a:srgbClr val="C9D8E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01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308E56D-288F-4CDB-909C-1BAF11A171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32"/>
            <a:ext cx="12191996" cy="6076377"/>
          </a:xfrm>
          <a:prstGeom prst="rect">
            <a:avLst/>
          </a:prstGeom>
        </p:spPr>
      </p:pic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D365CF9D-5681-4E0E-8C7B-8C844D171331}"/>
              </a:ext>
            </a:extLst>
          </p:cNvPr>
          <p:cNvSpPr/>
          <p:nvPr/>
        </p:nvSpPr>
        <p:spPr>
          <a:xfrm>
            <a:off x="0" y="37486"/>
            <a:ext cx="12191999" cy="6858614"/>
          </a:xfrm>
          <a:custGeom>
            <a:avLst/>
            <a:gdLst>
              <a:gd name="connsiteX0" fmla="*/ 0 w 12191999"/>
              <a:gd name="connsiteY0" fmla="*/ 4076473 h 6858614"/>
              <a:gd name="connsiteX1" fmla="*/ 119965 w 12191999"/>
              <a:gd name="connsiteY1" fmla="*/ 4118727 h 6858614"/>
              <a:gd name="connsiteX2" fmla="*/ 6095999 w 12191999"/>
              <a:gd name="connsiteY2" fmla="*/ 5097724 h 6858614"/>
              <a:gd name="connsiteX3" fmla="*/ 12072035 w 12191999"/>
              <a:gd name="connsiteY3" fmla="*/ 4118727 h 6858614"/>
              <a:gd name="connsiteX4" fmla="*/ 12191999 w 12191999"/>
              <a:gd name="connsiteY4" fmla="*/ 4076473 h 6858614"/>
              <a:gd name="connsiteX5" fmla="*/ 12191999 w 12191999"/>
              <a:gd name="connsiteY5" fmla="*/ 6858614 h 6858614"/>
              <a:gd name="connsiteX6" fmla="*/ 0 w 12191999"/>
              <a:gd name="connsiteY6" fmla="*/ 6858614 h 6858614"/>
              <a:gd name="connsiteX7" fmla="*/ 0 w 12191999"/>
              <a:gd name="connsiteY7" fmla="*/ 0 h 6858614"/>
              <a:gd name="connsiteX8" fmla="*/ 12191999 w 12191999"/>
              <a:gd name="connsiteY8" fmla="*/ 0 h 6858614"/>
              <a:gd name="connsiteX9" fmla="*/ 12191999 w 12191999"/>
              <a:gd name="connsiteY9" fmla="*/ 616 h 6858614"/>
              <a:gd name="connsiteX10" fmla="*/ 1 w 12191999"/>
              <a:gd name="connsiteY10" fmla="*/ 616 h 6858614"/>
              <a:gd name="connsiteX11" fmla="*/ 1 w 12191999"/>
              <a:gd name="connsiteY11" fmla="*/ 74371 h 6858614"/>
              <a:gd name="connsiteX12" fmla="*/ 0 w 12191999"/>
              <a:gd name="connsiteY12" fmla="*/ 74371 h 685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1999" h="6858614">
                <a:moveTo>
                  <a:pt x="0" y="4076473"/>
                </a:moveTo>
                <a:lnTo>
                  <a:pt x="119965" y="4118727"/>
                </a:lnTo>
                <a:cubicBezTo>
                  <a:pt x="1995862" y="4753530"/>
                  <a:pt x="4005735" y="5097724"/>
                  <a:pt x="6095999" y="5097724"/>
                </a:cubicBezTo>
                <a:cubicBezTo>
                  <a:pt x="8186263" y="5097724"/>
                  <a:pt x="10196135" y="4753530"/>
                  <a:pt x="12072035" y="4118727"/>
                </a:cubicBezTo>
                <a:lnTo>
                  <a:pt x="12191999" y="4076473"/>
                </a:lnTo>
                <a:lnTo>
                  <a:pt x="12191999" y="6858614"/>
                </a:lnTo>
                <a:lnTo>
                  <a:pt x="0" y="6858614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16"/>
                </a:lnTo>
                <a:lnTo>
                  <a:pt x="1" y="616"/>
                </a:lnTo>
                <a:lnTo>
                  <a:pt x="1" y="74371"/>
                </a:lnTo>
                <a:lnTo>
                  <a:pt x="0" y="743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769BF503-7887-4A59-8CD1-F69F5C0A32C8}"/>
              </a:ext>
            </a:extLst>
          </p:cNvPr>
          <p:cNvSpPr/>
          <p:nvPr/>
        </p:nvSpPr>
        <p:spPr>
          <a:xfrm>
            <a:off x="-5" y="79995"/>
            <a:ext cx="12192001" cy="5097109"/>
          </a:xfrm>
          <a:custGeom>
            <a:avLst/>
            <a:gdLst>
              <a:gd name="connsiteX0" fmla="*/ 2 w 12192001"/>
              <a:gd name="connsiteY0" fmla="*/ 4002104 h 5097109"/>
              <a:gd name="connsiteX1" fmla="*/ 119967 w 12192001"/>
              <a:gd name="connsiteY1" fmla="*/ 4044358 h 5097109"/>
              <a:gd name="connsiteX2" fmla="*/ 6096001 w 12192001"/>
              <a:gd name="connsiteY2" fmla="*/ 5023355 h 5097109"/>
              <a:gd name="connsiteX3" fmla="*/ 12072035 w 12192001"/>
              <a:gd name="connsiteY3" fmla="*/ 4044358 h 5097109"/>
              <a:gd name="connsiteX4" fmla="*/ 12192001 w 12192001"/>
              <a:gd name="connsiteY4" fmla="*/ 4002104 h 5097109"/>
              <a:gd name="connsiteX5" fmla="*/ 12192001 w 12192001"/>
              <a:gd name="connsiteY5" fmla="*/ 4075858 h 5097109"/>
              <a:gd name="connsiteX6" fmla="*/ 12072035 w 12192001"/>
              <a:gd name="connsiteY6" fmla="*/ 4118112 h 5097109"/>
              <a:gd name="connsiteX7" fmla="*/ 6096001 w 12192001"/>
              <a:gd name="connsiteY7" fmla="*/ 5097109 h 5097109"/>
              <a:gd name="connsiteX8" fmla="*/ 119967 w 12192001"/>
              <a:gd name="connsiteY8" fmla="*/ 4118112 h 5097109"/>
              <a:gd name="connsiteX9" fmla="*/ 2 w 12192001"/>
              <a:gd name="connsiteY9" fmla="*/ 4075858 h 5097109"/>
              <a:gd name="connsiteX10" fmla="*/ 0 w 12192001"/>
              <a:gd name="connsiteY10" fmla="*/ 0 h 5097109"/>
              <a:gd name="connsiteX11" fmla="*/ 12191999 w 12192001"/>
              <a:gd name="connsiteY11" fmla="*/ 0 h 5097109"/>
              <a:gd name="connsiteX12" fmla="*/ 12191999 w 12192001"/>
              <a:gd name="connsiteY12" fmla="*/ 1 h 5097109"/>
              <a:gd name="connsiteX13" fmla="*/ 2 w 12192001"/>
              <a:gd name="connsiteY13" fmla="*/ 1 h 5097109"/>
              <a:gd name="connsiteX14" fmla="*/ 2 w 12192001"/>
              <a:gd name="connsiteY14" fmla="*/ 584200 h 5097109"/>
              <a:gd name="connsiteX15" fmla="*/ 0 w 12192001"/>
              <a:gd name="connsiteY15" fmla="*/ 584200 h 509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5097109">
                <a:moveTo>
                  <a:pt x="2" y="4002104"/>
                </a:moveTo>
                <a:lnTo>
                  <a:pt x="119967" y="4044358"/>
                </a:lnTo>
                <a:cubicBezTo>
                  <a:pt x="1995864" y="4679161"/>
                  <a:pt x="4005737" y="5023355"/>
                  <a:pt x="6096001" y="5023355"/>
                </a:cubicBezTo>
                <a:cubicBezTo>
                  <a:pt x="8186265" y="5023355"/>
                  <a:pt x="10196138" y="4679161"/>
                  <a:pt x="12072035" y="4044358"/>
                </a:cubicBezTo>
                <a:lnTo>
                  <a:pt x="12192001" y="4002104"/>
                </a:lnTo>
                <a:lnTo>
                  <a:pt x="12192001" y="4075858"/>
                </a:lnTo>
                <a:lnTo>
                  <a:pt x="12072035" y="4118112"/>
                </a:lnTo>
                <a:cubicBezTo>
                  <a:pt x="10196138" y="4752915"/>
                  <a:pt x="8186265" y="5097109"/>
                  <a:pt x="6096001" y="5097109"/>
                </a:cubicBezTo>
                <a:cubicBezTo>
                  <a:pt x="4005737" y="5097109"/>
                  <a:pt x="1995864" y="4752915"/>
                  <a:pt x="119967" y="4118112"/>
                </a:cubicBezTo>
                <a:lnTo>
                  <a:pt x="2" y="4075858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2" y="1"/>
                </a:lnTo>
                <a:lnTo>
                  <a:pt x="2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9D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任意多边形 28">
            <a:extLst>
              <a:ext uri="{FF2B5EF4-FFF2-40B4-BE49-F238E27FC236}">
                <a16:creationId xmlns:a16="http://schemas.microsoft.com/office/drawing/2014/main" id="{9C50101C-835D-0ED4-287E-7CD84E82DD52}"/>
              </a:ext>
            </a:extLst>
          </p:cNvPr>
          <p:cNvSpPr/>
          <p:nvPr/>
        </p:nvSpPr>
        <p:spPr>
          <a:xfrm>
            <a:off x="1" y="-34329"/>
            <a:ext cx="12191999" cy="5146364"/>
          </a:xfrm>
          <a:custGeom>
            <a:avLst/>
            <a:gdLst>
              <a:gd name="connsiteX0" fmla="*/ 0 w 12191999"/>
              <a:gd name="connsiteY0" fmla="*/ 0 h 5023353"/>
              <a:gd name="connsiteX1" fmla="*/ 12191999 w 12191999"/>
              <a:gd name="connsiteY1" fmla="*/ 0 h 5023353"/>
              <a:gd name="connsiteX2" fmla="*/ 12191999 w 12191999"/>
              <a:gd name="connsiteY2" fmla="*/ 4002102 h 5023353"/>
              <a:gd name="connsiteX3" fmla="*/ 12072033 w 12191999"/>
              <a:gd name="connsiteY3" fmla="*/ 4044356 h 5023353"/>
              <a:gd name="connsiteX4" fmla="*/ 6095999 w 12191999"/>
              <a:gd name="connsiteY4" fmla="*/ 5023353 h 5023353"/>
              <a:gd name="connsiteX5" fmla="*/ 119965 w 12191999"/>
              <a:gd name="connsiteY5" fmla="*/ 4044356 h 5023353"/>
              <a:gd name="connsiteX6" fmla="*/ 0 w 12191999"/>
              <a:gd name="connsiteY6" fmla="*/ 4002102 h 5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5023353">
                <a:moveTo>
                  <a:pt x="0" y="0"/>
                </a:moveTo>
                <a:lnTo>
                  <a:pt x="12191999" y="0"/>
                </a:lnTo>
                <a:lnTo>
                  <a:pt x="12191999" y="4002102"/>
                </a:lnTo>
                <a:lnTo>
                  <a:pt x="12072033" y="4044356"/>
                </a:lnTo>
                <a:cubicBezTo>
                  <a:pt x="10196136" y="4679159"/>
                  <a:pt x="8186263" y="5023353"/>
                  <a:pt x="6095999" y="5023353"/>
                </a:cubicBezTo>
                <a:cubicBezTo>
                  <a:pt x="4005735" y="5023353"/>
                  <a:pt x="1995862" y="4679159"/>
                  <a:pt x="119965" y="4044356"/>
                </a:cubicBezTo>
                <a:lnTo>
                  <a:pt x="0" y="4002102"/>
                </a:lnTo>
                <a:close/>
              </a:path>
            </a:pathLst>
          </a:custGeom>
          <a:gradFill flip="none" rotWithShape="1">
            <a:gsLst>
              <a:gs pos="0">
                <a:srgbClr val="003F87">
                  <a:shade val="30000"/>
                  <a:satMod val="115000"/>
                  <a:alpha val="27000"/>
                </a:srgbClr>
              </a:gs>
              <a:gs pos="100000">
                <a:srgbClr val="003F87">
                  <a:shade val="100000"/>
                  <a:satMod val="115000"/>
                  <a:alpha val="9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818280" y="1453451"/>
            <a:ext cx="85554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微软雅黑"/>
                <a:ea typeface="微软雅黑"/>
                <a:cs typeface="+mn-cs"/>
                <a:sym typeface="思源黑体 CN Normal" panose="020B0400000000000000" pitchFamily="34" charset="-122"/>
              </a:rPr>
              <a:t>感谢观看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18F40F8-112A-403F-B8D0-C90F3B983F54}"/>
              </a:ext>
            </a:extLst>
          </p:cNvPr>
          <p:cNvCxnSpPr/>
          <p:nvPr/>
        </p:nvCxnSpPr>
        <p:spPr>
          <a:xfrm>
            <a:off x="11666008" y="6342590"/>
            <a:ext cx="198866" cy="0"/>
          </a:xfrm>
          <a:prstGeom prst="line">
            <a:avLst/>
          </a:prstGeom>
          <a:ln w="31750" cap="rnd">
            <a:solidFill>
              <a:srgbClr val="C9D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E7D4C165-61BA-4A05-B710-DD40A11C520C}"/>
              </a:ext>
            </a:extLst>
          </p:cNvPr>
          <p:cNvCxnSpPr/>
          <p:nvPr/>
        </p:nvCxnSpPr>
        <p:spPr>
          <a:xfrm>
            <a:off x="11612874" y="6450583"/>
            <a:ext cx="252000" cy="0"/>
          </a:xfrm>
          <a:prstGeom prst="line">
            <a:avLst/>
          </a:prstGeom>
          <a:ln w="31750" cap="rnd">
            <a:solidFill>
              <a:srgbClr val="C9D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A2BFA6B-A2A7-4619-9979-76052D3148EC}"/>
              </a:ext>
            </a:extLst>
          </p:cNvPr>
          <p:cNvCxnSpPr/>
          <p:nvPr/>
        </p:nvCxnSpPr>
        <p:spPr>
          <a:xfrm>
            <a:off x="11755904" y="6558575"/>
            <a:ext cx="108970" cy="0"/>
          </a:xfrm>
          <a:prstGeom prst="line">
            <a:avLst/>
          </a:prstGeom>
          <a:ln w="31750" cap="rnd">
            <a:solidFill>
              <a:srgbClr val="C9D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1081D728-ED49-48CF-A33A-260EE6CF140C}"/>
              </a:ext>
            </a:extLst>
          </p:cNvPr>
          <p:cNvSpPr/>
          <p:nvPr/>
        </p:nvSpPr>
        <p:spPr>
          <a:xfrm>
            <a:off x="5285516" y="3278350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思源黑体 CN Normal" panose="020B0400000000000000" pitchFamily="34" charset="-122"/>
              </a:rPr>
              <a:t>汇报人：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7ED99BFD-740F-426E-800F-42BC764EA1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70" y="5698037"/>
            <a:ext cx="4538210" cy="100172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F00CA86-4044-4CDA-7A01-D9A3214913BD}"/>
              </a:ext>
            </a:extLst>
          </p:cNvPr>
          <p:cNvSpPr/>
          <p:nvPr/>
        </p:nvSpPr>
        <p:spPr>
          <a:xfrm>
            <a:off x="4980144" y="3871762"/>
            <a:ext cx="2246128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20XX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XX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XX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Normal" panose="020B0400000000000000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458003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4553B97-22A4-4825-B809-A115B0C665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23"/>
            <a:ext cx="10275532" cy="6850354"/>
          </a:xfrm>
          <a:prstGeom prst="rect">
            <a:avLst/>
          </a:prstGeom>
        </p:spPr>
      </p:pic>
      <p:sp>
        <p:nvSpPr>
          <p:cNvPr id="31" name="任意多边形 40">
            <a:extLst>
              <a:ext uri="{FF2B5EF4-FFF2-40B4-BE49-F238E27FC236}">
                <a16:creationId xmlns:a16="http://schemas.microsoft.com/office/drawing/2014/main" id="{5A9EAEA8-0A8F-4D45-B438-99F7EEEC6266}"/>
              </a:ext>
            </a:extLst>
          </p:cNvPr>
          <p:cNvSpPr/>
          <p:nvPr/>
        </p:nvSpPr>
        <p:spPr>
          <a:xfrm>
            <a:off x="2116" y="-3823"/>
            <a:ext cx="6172494" cy="6858000"/>
          </a:xfrm>
          <a:custGeom>
            <a:avLst/>
            <a:gdLst>
              <a:gd name="connsiteX0" fmla="*/ 0 w 6147785"/>
              <a:gd name="connsiteY0" fmla="*/ 0 h 6858000"/>
              <a:gd name="connsiteX1" fmla="*/ 5563177 w 6147785"/>
              <a:gd name="connsiteY1" fmla="*/ 0 h 6858000"/>
              <a:gd name="connsiteX2" fmla="*/ 5682835 w 6147785"/>
              <a:gd name="connsiteY2" fmla="*/ 353639 h 6858000"/>
              <a:gd name="connsiteX3" fmla="*/ 6147785 w 6147785"/>
              <a:gd name="connsiteY3" fmla="*/ 3429000 h 6858000"/>
              <a:gd name="connsiteX4" fmla="*/ 5682835 w 6147785"/>
              <a:gd name="connsiteY4" fmla="*/ 6504361 h 6858000"/>
              <a:gd name="connsiteX5" fmla="*/ 5563177 w 6147785"/>
              <a:gd name="connsiteY5" fmla="*/ 6858000 h 6858000"/>
              <a:gd name="connsiteX6" fmla="*/ 0 w 614778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47785" h="6858000">
                <a:moveTo>
                  <a:pt x="0" y="0"/>
                </a:moveTo>
                <a:lnTo>
                  <a:pt x="5563177" y="0"/>
                </a:lnTo>
                <a:lnTo>
                  <a:pt x="5682835" y="353639"/>
                </a:lnTo>
                <a:cubicBezTo>
                  <a:pt x="5985004" y="1325145"/>
                  <a:pt x="6147785" y="2358063"/>
                  <a:pt x="6147785" y="3429000"/>
                </a:cubicBezTo>
                <a:cubicBezTo>
                  <a:pt x="6147785" y="4499938"/>
                  <a:pt x="5985004" y="5532856"/>
                  <a:pt x="5682835" y="6504361"/>
                </a:cubicBezTo>
                <a:lnTo>
                  <a:pt x="5563177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3F87">
                  <a:shade val="30000"/>
                  <a:satMod val="115000"/>
                  <a:alpha val="24000"/>
                </a:srgbClr>
              </a:gs>
              <a:gs pos="100000">
                <a:srgbClr val="003F87">
                  <a:shade val="100000"/>
                  <a:satMod val="115000"/>
                  <a:alpha val="9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2CE93935-A0D3-409E-A5BD-41BC60BADE33}"/>
              </a:ext>
            </a:extLst>
          </p:cNvPr>
          <p:cNvSpPr/>
          <p:nvPr/>
        </p:nvSpPr>
        <p:spPr>
          <a:xfrm>
            <a:off x="5546445" y="0"/>
            <a:ext cx="6645555" cy="6867525"/>
          </a:xfrm>
          <a:custGeom>
            <a:avLst/>
            <a:gdLst>
              <a:gd name="connsiteX0" fmla="*/ 0 w 6645555"/>
              <a:gd name="connsiteY0" fmla="*/ 0 h 6858000"/>
              <a:gd name="connsiteX1" fmla="*/ 6645555 w 6645555"/>
              <a:gd name="connsiteY1" fmla="*/ 0 h 6858000"/>
              <a:gd name="connsiteX2" fmla="*/ 6645555 w 6645555"/>
              <a:gd name="connsiteY2" fmla="*/ 6858000 h 6858000"/>
              <a:gd name="connsiteX3" fmla="*/ 0 w 6645555"/>
              <a:gd name="connsiteY3" fmla="*/ 6858000 h 6858000"/>
              <a:gd name="connsiteX4" fmla="*/ 119658 w 6645555"/>
              <a:gd name="connsiteY4" fmla="*/ 6504361 h 6858000"/>
              <a:gd name="connsiteX5" fmla="*/ 584608 w 6645555"/>
              <a:gd name="connsiteY5" fmla="*/ 3429000 h 6858000"/>
              <a:gd name="connsiteX6" fmla="*/ 119658 w 6645555"/>
              <a:gd name="connsiteY6" fmla="*/ 353639 h 6858000"/>
              <a:gd name="connsiteX7" fmla="*/ 0 w 664555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5555" h="6858000">
                <a:moveTo>
                  <a:pt x="0" y="0"/>
                </a:moveTo>
                <a:lnTo>
                  <a:pt x="6645555" y="0"/>
                </a:lnTo>
                <a:lnTo>
                  <a:pt x="6645555" y="6858000"/>
                </a:lnTo>
                <a:lnTo>
                  <a:pt x="0" y="6858000"/>
                </a:lnTo>
                <a:lnTo>
                  <a:pt x="119658" y="6504361"/>
                </a:lnTo>
                <a:cubicBezTo>
                  <a:pt x="421827" y="5532856"/>
                  <a:pt x="584608" y="4499938"/>
                  <a:pt x="584608" y="3429000"/>
                </a:cubicBezTo>
                <a:cubicBezTo>
                  <a:pt x="584608" y="2358063"/>
                  <a:pt x="421827" y="1325145"/>
                  <a:pt x="119658" y="35363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309A735-62F5-4CFF-994D-CA4B4A9FE670}"/>
              </a:ext>
            </a:extLst>
          </p:cNvPr>
          <p:cNvSpPr txBox="1"/>
          <p:nvPr/>
        </p:nvSpPr>
        <p:spPr>
          <a:xfrm>
            <a:off x="1296308" y="2351382"/>
            <a:ext cx="25426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微软雅黑"/>
                <a:ea typeface="微软雅黑"/>
                <a:cs typeface="+mn-cs"/>
                <a:sym typeface="思源黑体 CN Normal" panose="020B0400000000000000" pitchFamily="34" charset="-122"/>
              </a:rPr>
              <a:t>目 录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3F9FC74-F1C1-42D3-8978-077A3C76EA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368" y="302701"/>
            <a:ext cx="3067051" cy="67699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106A10E-CDC9-FCE3-4E87-8A7C63362FE9}"/>
              </a:ext>
            </a:extLst>
          </p:cNvPr>
          <p:cNvGrpSpPr/>
          <p:nvPr/>
        </p:nvGrpSpPr>
        <p:grpSpPr>
          <a:xfrm>
            <a:off x="5550517" y="925384"/>
            <a:ext cx="4536953" cy="5094266"/>
            <a:chOff x="5550517" y="925384"/>
            <a:chExt cx="4536953" cy="5094266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D7DB87BE-182C-4A11-AB8E-9C34481AA135}"/>
                </a:ext>
              </a:extLst>
            </p:cNvPr>
            <p:cNvSpPr/>
            <p:nvPr/>
          </p:nvSpPr>
          <p:spPr>
            <a:xfrm>
              <a:off x="5550517" y="925384"/>
              <a:ext cx="714632" cy="714632"/>
            </a:xfrm>
            <a:prstGeom prst="ellipse">
              <a:avLst/>
            </a:prstGeom>
            <a:solidFill>
              <a:srgbClr val="003F87"/>
            </a:solidFill>
            <a:ln w="38100">
              <a:solidFill>
                <a:srgbClr val="C9D8E6"/>
              </a:solidFill>
            </a:ln>
            <a:effectLst>
              <a:outerShdw blurRad="127000" dist="38100" dir="2700000" sx="101000" sy="101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Medium" panose="020B0600000000000000" pitchFamily="34" charset="-122"/>
                </a:rPr>
                <a:t>01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30DDF21-8801-4D38-9EEF-FB974E3ECE80}"/>
                </a:ext>
              </a:extLst>
            </p:cNvPr>
            <p:cNvSpPr txBox="1"/>
            <p:nvPr/>
          </p:nvSpPr>
          <p:spPr>
            <a:xfrm>
              <a:off x="6303248" y="970164"/>
              <a:ext cx="3251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Normal" panose="020B0400000000000000" pitchFamily="34" charset="-122"/>
                </a:rPr>
                <a:t>单击添加标题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B3C9BE8-1871-438F-A0FC-69BDF970CB81}"/>
                </a:ext>
              </a:extLst>
            </p:cNvPr>
            <p:cNvSpPr txBox="1"/>
            <p:nvPr/>
          </p:nvSpPr>
          <p:spPr>
            <a:xfrm>
              <a:off x="6341346" y="1448903"/>
              <a:ext cx="325120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  <a:sym typeface="思源黑体 CN Normal" panose="020B0400000000000000" pitchFamily="34" charset="-122"/>
                </a:rPr>
                <a:t>单击添加副标题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7DB87BE-182C-4A11-AB8E-9C34481AA135}"/>
                </a:ext>
              </a:extLst>
            </p:cNvPr>
            <p:cNvSpPr/>
            <p:nvPr/>
          </p:nvSpPr>
          <p:spPr>
            <a:xfrm>
              <a:off x="5550517" y="5217984"/>
              <a:ext cx="714632" cy="714632"/>
            </a:xfrm>
            <a:prstGeom prst="ellipse">
              <a:avLst/>
            </a:prstGeom>
            <a:solidFill>
              <a:srgbClr val="003F87"/>
            </a:solidFill>
            <a:ln w="38100">
              <a:solidFill>
                <a:srgbClr val="C9D8E6"/>
              </a:solidFill>
            </a:ln>
            <a:effectLst>
              <a:outerShdw blurRad="127000" dist="38100" dir="2700000" sx="101000" sy="101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Medium" panose="020B0600000000000000" pitchFamily="34" charset="-122"/>
                </a:rPr>
                <a:t>04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30DDF21-8801-4D38-9EEF-FB974E3ECE80}"/>
                </a:ext>
              </a:extLst>
            </p:cNvPr>
            <p:cNvSpPr txBox="1"/>
            <p:nvPr/>
          </p:nvSpPr>
          <p:spPr>
            <a:xfrm>
              <a:off x="6303248" y="5262764"/>
              <a:ext cx="3251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Normal" panose="020B0400000000000000" pitchFamily="34" charset="-122"/>
                </a:rPr>
                <a:t>单击添加标题</a:t>
              </a: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D7DB87BE-182C-4A11-AB8E-9C34481AA135}"/>
                </a:ext>
              </a:extLst>
            </p:cNvPr>
            <p:cNvSpPr/>
            <p:nvPr/>
          </p:nvSpPr>
          <p:spPr>
            <a:xfrm>
              <a:off x="5755460" y="2356251"/>
              <a:ext cx="714632" cy="714632"/>
            </a:xfrm>
            <a:prstGeom prst="ellipse">
              <a:avLst/>
            </a:prstGeom>
            <a:solidFill>
              <a:srgbClr val="003F87"/>
            </a:solidFill>
            <a:ln w="38100">
              <a:solidFill>
                <a:srgbClr val="C9D8E6"/>
              </a:solidFill>
            </a:ln>
            <a:effectLst>
              <a:outerShdw blurRad="127000" dist="38100" dir="2700000" sx="101000" sy="101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Medium" panose="020B0600000000000000" pitchFamily="34" charset="-122"/>
                </a:rPr>
                <a:t>02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30DDF21-8801-4D38-9EEF-FB974E3ECE80}"/>
                </a:ext>
              </a:extLst>
            </p:cNvPr>
            <p:cNvSpPr txBox="1"/>
            <p:nvPr/>
          </p:nvSpPr>
          <p:spPr>
            <a:xfrm>
              <a:off x="6508191" y="2401031"/>
              <a:ext cx="3251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Normal" panose="020B0400000000000000" pitchFamily="34" charset="-122"/>
                </a:rPr>
                <a:t>单击添加标题</a:t>
              </a: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D7DB87BE-182C-4A11-AB8E-9C34481AA135}"/>
                </a:ext>
              </a:extLst>
            </p:cNvPr>
            <p:cNvSpPr/>
            <p:nvPr/>
          </p:nvSpPr>
          <p:spPr>
            <a:xfrm>
              <a:off x="5755460" y="3787118"/>
              <a:ext cx="714632" cy="714632"/>
            </a:xfrm>
            <a:prstGeom prst="ellipse">
              <a:avLst/>
            </a:prstGeom>
            <a:solidFill>
              <a:srgbClr val="003F87"/>
            </a:solidFill>
            <a:ln w="38100">
              <a:solidFill>
                <a:srgbClr val="C9D8E6"/>
              </a:solidFill>
            </a:ln>
            <a:effectLst>
              <a:outerShdw blurRad="127000" dist="38100" dir="2700000" sx="101000" sy="101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Medium" panose="020B0600000000000000" pitchFamily="34" charset="-122"/>
                </a:rPr>
                <a:t>03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30DDF21-8801-4D38-9EEF-FB974E3ECE80}"/>
                </a:ext>
              </a:extLst>
            </p:cNvPr>
            <p:cNvSpPr txBox="1"/>
            <p:nvPr/>
          </p:nvSpPr>
          <p:spPr>
            <a:xfrm>
              <a:off x="6508191" y="3831898"/>
              <a:ext cx="35792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Normal" panose="020B0400000000000000" pitchFamily="34" charset="-122"/>
                </a:rPr>
                <a:t>单击添加标题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EA8E7DE-55C6-AEDD-231E-669BE0DEA39C}"/>
                </a:ext>
              </a:extLst>
            </p:cNvPr>
            <p:cNvSpPr txBox="1"/>
            <p:nvPr/>
          </p:nvSpPr>
          <p:spPr>
            <a:xfrm>
              <a:off x="6571716" y="2895129"/>
              <a:ext cx="31876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  <a:sym typeface="思源黑体 CN Normal" panose="020B0400000000000000" pitchFamily="34" charset="-122"/>
                </a:rPr>
                <a:t>单击添加副标题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A95ACE4-91C9-47EF-E5BA-693F2F4F3C4B}"/>
                </a:ext>
              </a:extLst>
            </p:cNvPr>
            <p:cNvSpPr txBox="1"/>
            <p:nvPr/>
          </p:nvSpPr>
          <p:spPr>
            <a:xfrm>
              <a:off x="6539953" y="4315847"/>
              <a:ext cx="325120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  <a:sym typeface="思源黑体 CN Normal" panose="020B0400000000000000" pitchFamily="34" charset="-122"/>
                </a:rPr>
                <a:t>单击添加副标题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096F47F2-D527-3611-A070-736F2A2D052E}"/>
                </a:ext>
              </a:extLst>
            </p:cNvPr>
            <p:cNvSpPr txBox="1"/>
            <p:nvPr/>
          </p:nvSpPr>
          <p:spPr>
            <a:xfrm>
              <a:off x="6336119" y="5742651"/>
              <a:ext cx="325120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  <a:sym typeface="思源黑体 CN Normal" panose="020B0400000000000000" pitchFamily="34" charset="-122"/>
                </a:rPr>
                <a:t>单击添加副标题</a:t>
              </a: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D403E88-37C9-7CDD-E152-90B7ABEA00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955" y="1224029"/>
            <a:ext cx="5541526" cy="42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5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DE49CAF-4F1D-4067-8C41-150BE0C203AC}"/>
              </a:ext>
            </a:extLst>
          </p:cNvPr>
          <p:cNvSpPr/>
          <p:nvPr/>
        </p:nvSpPr>
        <p:spPr>
          <a:xfrm>
            <a:off x="0" y="-615"/>
            <a:ext cx="12192000" cy="6858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D50940E-9CE5-4B00-99AF-86471EC981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785264"/>
            <a:ext cx="12192000" cy="4346250"/>
          </a:xfrm>
          <a:prstGeom prst="rect">
            <a:avLst/>
          </a:prstGeom>
        </p:spPr>
      </p:pic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D365CF9D-5681-4E0E-8C7B-8C844D171331}"/>
              </a:ext>
            </a:extLst>
          </p:cNvPr>
          <p:cNvSpPr/>
          <p:nvPr/>
        </p:nvSpPr>
        <p:spPr>
          <a:xfrm>
            <a:off x="-1" y="-615"/>
            <a:ext cx="12191999" cy="6858614"/>
          </a:xfrm>
          <a:custGeom>
            <a:avLst/>
            <a:gdLst>
              <a:gd name="connsiteX0" fmla="*/ 0 w 12191999"/>
              <a:gd name="connsiteY0" fmla="*/ 4076473 h 6858614"/>
              <a:gd name="connsiteX1" fmla="*/ 119965 w 12191999"/>
              <a:gd name="connsiteY1" fmla="*/ 4118727 h 6858614"/>
              <a:gd name="connsiteX2" fmla="*/ 6095999 w 12191999"/>
              <a:gd name="connsiteY2" fmla="*/ 5097724 h 6858614"/>
              <a:gd name="connsiteX3" fmla="*/ 12072035 w 12191999"/>
              <a:gd name="connsiteY3" fmla="*/ 4118727 h 6858614"/>
              <a:gd name="connsiteX4" fmla="*/ 12191999 w 12191999"/>
              <a:gd name="connsiteY4" fmla="*/ 4076473 h 6858614"/>
              <a:gd name="connsiteX5" fmla="*/ 12191999 w 12191999"/>
              <a:gd name="connsiteY5" fmla="*/ 6858614 h 6858614"/>
              <a:gd name="connsiteX6" fmla="*/ 0 w 12191999"/>
              <a:gd name="connsiteY6" fmla="*/ 6858614 h 6858614"/>
              <a:gd name="connsiteX7" fmla="*/ 0 w 12191999"/>
              <a:gd name="connsiteY7" fmla="*/ 0 h 6858614"/>
              <a:gd name="connsiteX8" fmla="*/ 12191999 w 12191999"/>
              <a:gd name="connsiteY8" fmla="*/ 0 h 6858614"/>
              <a:gd name="connsiteX9" fmla="*/ 12191999 w 12191999"/>
              <a:gd name="connsiteY9" fmla="*/ 616 h 6858614"/>
              <a:gd name="connsiteX10" fmla="*/ 1 w 12191999"/>
              <a:gd name="connsiteY10" fmla="*/ 616 h 6858614"/>
              <a:gd name="connsiteX11" fmla="*/ 1 w 12191999"/>
              <a:gd name="connsiteY11" fmla="*/ 74371 h 6858614"/>
              <a:gd name="connsiteX12" fmla="*/ 0 w 12191999"/>
              <a:gd name="connsiteY12" fmla="*/ 74371 h 685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1999" h="6858614">
                <a:moveTo>
                  <a:pt x="0" y="4076473"/>
                </a:moveTo>
                <a:lnTo>
                  <a:pt x="119965" y="4118727"/>
                </a:lnTo>
                <a:cubicBezTo>
                  <a:pt x="1995862" y="4753530"/>
                  <a:pt x="4005735" y="5097724"/>
                  <a:pt x="6095999" y="5097724"/>
                </a:cubicBezTo>
                <a:cubicBezTo>
                  <a:pt x="8186263" y="5097724"/>
                  <a:pt x="10196135" y="4753530"/>
                  <a:pt x="12072035" y="4118727"/>
                </a:cubicBezTo>
                <a:lnTo>
                  <a:pt x="12191999" y="4076473"/>
                </a:lnTo>
                <a:lnTo>
                  <a:pt x="12191999" y="6858614"/>
                </a:lnTo>
                <a:lnTo>
                  <a:pt x="0" y="6858614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16"/>
                </a:lnTo>
                <a:lnTo>
                  <a:pt x="1" y="616"/>
                </a:lnTo>
                <a:lnTo>
                  <a:pt x="1" y="74371"/>
                </a:lnTo>
                <a:lnTo>
                  <a:pt x="0" y="743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769BF503-7887-4A59-8CD1-F69F5C0A32C8}"/>
              </a:ext>
            </a:extLst>
          </p:cNvPr>
          <p:cNvSpPr/>
          <p:nvPr/>
        </p:nvSpPr>
        <p:spPr>
          <a:xfrm>
            <a:off x="-5" y="73663"/>
            <a:ext cx="12192001" cy="5097109"/>
          </a:xfrm>
          <a:custGeom>
            <a:avLst/>
            <a:gdLst>
              <a:gd name="connsiteX0" fmla="*/ 2 w 12192001"/>
              <a:gd name="connsiteY0" fmla="*/ 4002104 h 5097109"/>
              <a:gd name="connsiteX1" fmla="*/ 119967 w 12192001"/>
              <a:gd name="connsiteY1" fmla="*/ 4044358 h 5097109"/>
              <a:gd name="connsiteX2" fmla="*/ 6096001 w 12192001"/>
              <a:gd name="connsiteY2" fmla="*/ 5023355 h 5097109"/>
              <a:gd name="connsiteX3" fmla="*/ 12072035 w 12192001"/>
              <a:gd name="connsiteY3" fmla="*/ 4044358 h 5097109"/>
              <a:gd name="connsiteX4" fmla="*/ 12192001 w 12192001"/>
              <a:gd name="connsiteY4" fmla="*/ 4002104 h 5097109"/>
              <a:gd name="connsiteX5" fmla="*/ 12192001 w 12192001"/>
              <a:gd name="connsiteY5" fmla="*/ 4075858 h 5097109"/>
              <a:gd name="connsiteX6" fmla="*/ 12072035 w 12192001"/>
              <a:gd name="connsiteY6" fmla="*/ 4118112 h 5097109"/>
              <a:gd name="connsiteX7" fmla="*/ 6096001 w 12192001"/>
              <a:gd name="connsiteY7" fmla="*/ 5097109 h 5097109"/>
              <a:gd name="connsiteX8" fmla="*/ 119967 w 12192001"/>
              <a:gd name="connsiteY8" fmla="*/ 4118112 h 5097109"/>
              <a:gd name="connsiteX9" fmla="*/ 2 w 12192001"/>
              <a:gd name="connsiteY9" fmla="*/ 4075858 h 5097109"/>
              <a:gd name="connsiteX10" fmla="*/ 0 w 12192001"/>
              <a:gd name="connsiteY10" fmla="*/ 0 h 5097109"/>
              <a:gd name="connsiteX11" fmla="*/ 12191999 w 12192001"/>
              <a:gd name="connsiteY11" fmla="*/ 0 h 5097109"/>
              <a:gd name="connsiteX12" fmla="*/ 12191999 w 12192001"/>
              <a:gd name="connsiteY12" fmla="*/ 1 h 5097109"/>
              <a:gd name="connsiteX13" fmla="*/ 2 w 12192001"/>
              <a:gd name="connsiteY13" fmla="*/ 1 h 5097109"/>
              <a:gd name="connsiteX14" fmla="*/ 2 w 12192001"/>
              <a:gd name="connsiteY14" fmla="*/ 584200 h 5097109"/>
              <a:gd name="connsiteX15" fmla="*/ 0 w 12192001"/>
              <a:gd name="connsiteY15" fmla="*/ 584200 h 509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5097109">
                <a:moveTo>
                  <a:pt x="2" y="4002104"/>
                </a:moveTo>
                <a:lnTo>
                  <a:pt x="119967" y="4044358"/>
                </a:lnTo>
                <a:cubicBezTo>
                  <a:pt x="1995864" y="4679161"/>
                  <a:pt x="4005737" y="5023355"/>
                  <a:pt x="6096001" y="5023355"/>
                </a:cubicBezTo>
                <a:cubicBezTo>
                  <a:pt x="8186265" y="5023355"/>
                  <a:pt x="10196138" y="4679161"/>
                  <a:pt x="12072035" y="4044358"/>
                </a:cubicBezTo>
                <a:lnTo>
                  <a:pt x="12192001" y="4002104"/>
                </a:lnTo>
                <a:lnTo>
                  <a:pt x="12192001" y="4075858"/>
                </a:lnTo>
                <a:lnTo>
                  <a:pt x="12072035" y="4118112"/>
                </a:lnTo>
                <a:cubicBezTo>
                  <a:pt x="10196138" y="4752915"/>
                  <a:pt x="8186265" y="5097109"/>
                  <a:pt x="6096001" y="5097109"/>
                </a:cubicBezTo>
                <a:cubicBezTo>
                  <a:pt x="4005737" y="5097109"/>
                  <a:pt x="1995864" y="4752915"/>
                  <a:pt x="119967" y="4118112"/>
                </a:cubicBezTo>
                <a:lnTo>
                  <a:pt x="2" y="4075858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2" y="1"/>
                </a:lnTo>
                <a:lnTo>
                  <a:pt x="2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9D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7D7BC52-ED0A-41BB-A2F4-493BFF80BAEE}"/>
              </a:ext>
            </a:extLst>
          </p:cNvPr>
          <p:cNvGrpSpPr/>
          <p:nvPr/>
        </p:nvGrpSpPr>
        <p:grpSpPr>
          <a:xfrm>
            <a:off x="11612874" y="6342589"/>
            <a:ext cx="252000" cy="215985"/>
            <a:chOff x="11612874" y="6342589"/>
            <a:chExt cx="252000" cy="215985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418F40F8-112A-403F-B8D0-C90F3B983F54}"/>
                </a:ext>
              </a:extLst>
            </p:cNvPr>
            <p:cNvCxnSpPr/>
            <p:nvPr/>
          </p:nvCxnSpPr>
          <p:spPr>
            <a:xfrm>
              <a:off x="11666008" y="6342589"/>
              <a:ext cx="198866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7D4C165-61BA-4A05-B710-DD40A11C520C}"/>
                </a:ext>
              </a:extLst>
            </p:cNvPr>
            <p:cNvCxnSpPr/>
            <p:nvPr/>
          </p:nvCxnSpPr>
          <p:spPr>
            <a:xfrm>
              <a:off x="11612874" y="6450582"/>
              <a:ext cx="252000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A2BFA6B-A2A7-4619-9979-76052D3148EC}"/>
                </a:ext>
              </a:extLst>
            </p:cNvPr>
            <p:cNvCxnSpPr/>
            <p:nvPr/>
          </p:nvCxnSpPr>
          <p:spPr>
            <a:xfrm>
              <a:off x="11755904" y="6558574"/>
              <a:ext cx="108970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01E6BD97-E777-4EEB-8EF9-F72EBB62655A}"/>
              </a:ext>
            </a:extLst>
          </p:cNvPr>
          <p:cNvSpPr/>
          <p:nvPr/>
        </p:nvSpPr>
        <p:spPr>
          <a:xfrm>
            <a:off x="0" y="8185"/>
            <a:ext cx="12192000" cy="1662786"/>
          </a:xfrm>
          <a:prstGeom prst="rect">
            <a:avLst/>
          </a:prstGeom>
          <a:gradFill>
            <a:gsLst>
              <a:gs pos="0">
                <a:srgbClr val="84A6DD">
                  <a:alpha val="0"/>
                </a:srgbClr>
              </a:gs>
              <a:gs pos="54000">
                <a:srgbClr val="769AD8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任意多边形 28">
            <a:extLst>
              <a:ext uri="{FF2B5EF4-FFF2-40B4-BE49-F238E27FC236}">
                <a16:creationId xmlns:a16="http://schemas.microsoft.com/office/drawing/2014/main" id="{90CE1EDC-9609-4B28-A0D7-2C43CFB481A0}"/>
              </a:ext>
            </a:extLst>
          </p:cNvPr>
          <p:cNvSpPr/>
          <p:nvPr/>
        </p:nvSpPr>
        <p:spPr>
          <a:xfrm>
            <a:off x="1" y="-25400"/>
            <a:ext cx="12191999" cy="5071291"/>
          </a:xfrm>
          <a:custGeom>
            <a:avLst/>
            <a:gdLst>
              <a:gd name="connsiteX0" fmla="*/ 0 w 12191999"/>
              <a:gd name="connsiteY0" fmla="*/ 0 h 5023353"/>
              <a:gd name="connsiteX1" fmla="*/ 12191999 w 12191999"/>
              <a:gd name="connsiteY1" fmla="*/ 0 h 5023353"/>
              <a:gd name="connsiteX2" fmla="*/ 12191999 w 12191999"/>
              <a:gd name="connsiteY2" fmla="*/ 4002102 h 5023353"/>
              <a:gd name="connsiteX3" fmla="*/ 12072033 w 12191999"/>
              <a:gd name="connsiteY3" fmla="*/ 4044356 h 5023353"/>
              <a:gd name="connsiteX4" fmla="*/ 6095999 w 12191999"/>
              <a:gd name="connsiteY4" fmla="*/ 5023353 h 5023353"/>
              <a:gd name="connsiteX5" fmla="*/ 119965 w 12191999"/>
              <a:gd name="connsiteY5" fmla="*/ 4044356 h 5023353"/>
              <a:gd name="connsiteX6" fmla="*/ 0 w 12191999"/>
              <a:gd name="connsiteY6" fmla="*/ 4002102 h 5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5023353">
                <a:moveTo>
                  <a:pt x="0" y="0"/>
                </a:moveTo>
                <a:lnTo>
                  <a:pt x="12191999" y="0"/>
                </a:lnTo>
                <a:lnTo>
                  <a:pt x="12191999" y="4002102"/>
                </a:lnTo>
                <a:lnTo>
                  <a:pt x="12072033" y="4044356"/>
                </a:lnTo>
                <a:cubicBezTo>
                  <a:pt x="10196136" y="4679159"/>
                  <a:pt x="8186263" y="5023353"/>
                  <a:pt x="6095999" y="5023353"/>
                </a:cubicBezTo>
                <a:cubicBezTo>
                  <a:pt x="4005735" y="5023353"/>
                  <a:pt x="1995862" y="4679159"/>
                  <a:pt x="119965" y="4044356"/>
                </a:cubicBezTo>
                <a:lnTo>
                  <a:pt x="0" y="4002102"/>
                </a:lnTo>
                <a:close/>
              </a:path>
            </a:pathLst>
          </a:custGeom>
          <a:gradFill flip="none" rotWithShape="1">
            <a:gsLst>
              <a:gs pos="0">
                <a:srgbClr val="003F87">
                  <a:shade val="30000"/>
                  <a:satMod val="115000"/>
                  <a:alpha val="27000"/>
                </a:srgbClr>
              </a:gs>
              <a:gs pos="100000">
                <a:srgbClr val="003F87">
                  <a:shade val="100000"/>
                  <a:satMod val="115000"/>
                  <a:alpha val="9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5543265" y="3576056"/>
            <a:ext cx="1105469" cy="0"/>
          </a:xfrm>
          <a:prstGeom prst="line">
            <a:avLst/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9DC9FF7-D4DD-4E40-83B5-5EC9C9F50337}"/>
              </a:ext>
            </a:extLst>
          </p:cNvPr>
          <p:cNvSpPr txBox="1"/>
          <p:nvPr/>
        </p:nvSpPr>
        <p:spPr>
          <a:xfrm>
            <a:off x="4908871" y="73663"/>
            <a:ext cx="3479725" cy="29152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0" b="0" i="0" u="none" strike="noStrike" kern="1200" cap="none" spc="0" normalizeH="0" baseline="0" noProof="0" dirty="0">
                <a:ln w="22225">
                  <a:gradFill>
                    <a:gsLst>
                      <a:gs pos="0">
                        <a:prstClr val="white"/>
                      </a:gs>
                      <a:gs pos="82000">
                        <a:prstClr val="white">
                          <a:alpha val="0"/>
                        </a:prst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0 1</a:t>
            </a:r>
            <a:endParaRPr kumimoji="0" lang="zh-CN" altLang="en-US" sz="15000" b="0" i="0" u="none" strike="noStrike" kern="1200" cap="none" spc="0" normalizeH="0" baseline="0" noProof="0" dirty="0">
              <a:ln w="22225">
                <a:gradFill>
                  <a:gsLst>
                    <a:gs pos="0">
                      <a:prstClr val="white"/>
                    </a:gs>
                    <a:gs pos="82000">
                      <a:prstClr val="white">
                        <a:alpha val="0"/>
                      </a:prst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708872" y="2403511"/>
            <a:ext cx="67742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微软雅黑"/>
                <a:ea typeface="微软雅黑"/>
                <a:cs typeface="+mn-cs"/>
                <a:sym typeface="思源黑体 CN Normal" panose="020B0400000000000000" pitchFamily="34" charset="-122"/>
              </a:rPr>
              <a:t>单击添加标题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78A7E65-8BD6-9288-4065-378AAC53B8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70" y="5698037"/>
            <a:ext cx="4538210" cy="100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20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>
            <a:extLst>
              <a:ext uri="{FF2B5EF4-FFF2-40B4-BE49-F238E27FC236}">
                <a16:creationId xmlns:a16="http://schemas.microsoft.com/office/drawing/2014/main" id="{DC825870-7FD2-4049-B4C1-5C348F8CBF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31"/>
          <a:stretch/>
        </p:blipFill>
        <p:spPr>
          <a:xfrm>
            <a:off x="-18872" y="915998"/>
            <a:ext cx="12210872" cy="2998777"/>
          </a:xfrm>
          <a:prstGeom prst="rect">
            <a:avLst/>
          </a:prstGeom>
        </p:spPr>
      </p:pic>
      <p:cxnSp>
        <p:nvCxnSpPr>
          <p:cNvPr id="36" name="íślíḋè-Straight Connector 22">
            <a:extLst>
              <a:ext uri="{FF2B5EF4-FFF2-40B4-BE49-F238E27FC236}">
                <a16:creationId xmlns:a16="http://schemas.microsoft.com/office/drawing/2014/main" id="{D37F0D36-63D8-4794-B05C-718898B11B99}"/>
              </a:ext>
            </a:extLst>
          </p:cNvPr>
          <p:cNvCxnSpPr>
            <a:cxnSpLocks/>
          </p:cNvCxnSpPr>
          <p:nvPr/>
        </p:nvCxnSpPr>
        <p:spPr>
          <a:xfrm>
            <a:off x="4253442" y="2834123"/>
            <a:ext cx="0" cy="3563375"/>
          </a:xfrm>
          <a:prstGeom prst="line">
            <a:avLst/>
          </a:prstGeom>
          <a:solidFill>
            <a:schemeClr val="bg1"/>
          </a:solidFill>
          <a:ln>
            <a:solidFill>
              <a:srgbClr val="C7D9C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íślíḋè-Straight Connector 23">
            <a:extLst>
              <a:ext uri="{FF2B5EF4-FFF2-40B4-BE49-F238E27FC236}">
                <a16:creationId xmlns:a16="http://schemas.microsoft.com/office/drawing/2014/main" id="{83778D1D-DD96-4AD1-98CB-9A98E1BE9612}"/>
              </a:ext>
            </a:extLst>
          </p:cNvPr>
          <p:cNvCxnSpPr>
            <a:cxnSpLocks/>
          </p:cNvCxnSpPr>
          <p:nvPr/>
        </p:nvCxnSpPr>
        <p:spPr>
          <a:xfrm>
            <a:off x="7938558" y="2834123"/>
            <a:ext cx="0" cy="3563375"/>
          </a:xfrm>
          <a:prstGeom prst="line">
            <a:avLst/>
          </a:prstGeom>
          <a:solidFill>
            <a:schemeClr val="bg1"/>
          </a:solidFill>
          <a:ln>
            <a:solidFill>
              <a:srgbClr val="C7D9C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E0BB55F-71B8-4A65-8ACB-4A83BBC677B8}"/>
              </a:ext>
            </a:extLst>
          </p:cNvPr>
          <p:cNvGrpSpPr/>
          <p:nvPr/>
        </p:nvGrpSpPr>
        <p:grpSpPr>
          <a:xfrm>
            <a:off x="1248262" y="4454494"/>
            <a:ext cx="2359719" cy="1195414"/>
            <a:chOff x="1325398" y="4311619"/>
            <a:chExt cx="2359719" cy="1195414"/>
          </a:xfrm>
        </p:grpSpPr>
        <p:sp>
          <p:nvSpPr>
            <p:cNvPr id="54" name="îṣļîḑé-文本框 18">
              <a:extLst>
                <a:ext uri="{FF2B5EF4-FFF2-40B4-BE49-F238E27FC236}">
                  <a16:creationId xmlns:a16="http://schemas.microsoft.com/office/drawing/2014/main" id="{7372B365-A422-4CFA-9DC1-5BFF2311BD21}"/>
                </a:ext>
              </a:extLst>
            </p:cNvPr>
            <p:cNvSpPr txBox="1"/>
            <p:nvPr/>
          </p:nvSpPr>
          <p:spPr>
            <a:xfrm>
              <a:off x="1325398" y="4311619"/>
              <a:ext cx="2321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b="1" dirty="0">
                  <a:solidFill>
                    <a:srgbClr val="023E8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</a:p>
          </p:txBody>
        </p:sp>
        <p:sp>
          <p:nvSpPr>
            <p:cNvPr id="55" name="îṣļîḑé-文本框 19">
              <a:extLst>
                <a:ext uri="{FF2B5EF4-FFF2-40B4-BE49-F238E27FC236}">
                  <a16:creationId xmlns:a16="http://schemas.microsoft.com/office/drawing/2014/main" id="{0C2FED6A-E8F2-4A91-9263-F7CC19B4CBD0}"/>
                </a:ext>
              </a:extLst>
            </p:cNvPr>
            <p:cNvSpPr txBox="1"/>
            <p:nvPr/>
          </p:nvSpPr>
          <p:spPr>
            <a:xfrm>
              <a:off x="1363144" y="4806841"/>
              <a:ext cx="2321973" cy="70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767FD5EB-4A56-4422-94AB-76DE3B185777}"/>
              </a:ext>
            </a:extLst>
          </p:cNvPr>
          <p:cNvGrpSpPr/>
          <p:nvPr/>
        </p:nvGrpSpPr>
        <p:grpSpPr>
          <a:xfrm>
            <a:off x="4906704" y="4454494"/>
            <a:ext cx="2359719" cy="1195414"/>
            <a:chOff x="1325398" y="4311619"/>
            <a:chExt cx="2359719" cy="1195414"/>
          </a:xfrm>
        </p:grpSpPr>
        <p:sp>
          <p:nvSpPr>
            <p:cNvPr id="59" name="îṣļîḑé-文本框 18">
              <a:extLst>
                <a:ext uri="{FF2B5EF4-FFF2-40B4-BE49-F238E27FC236}">
                  <a16:creationId xmlns:a16="http://schemas.microsoft.com/office/drawing/2014/main" id="{54C67E88-046E-4D9F-B787-EAD0F7175D51}"/>
                </a:ext>
              </a:extLst>
            </p:cNvPr>
            <p:cNvSpPr txBox="1"/>
            <p:nvPr/>
          </p:nvSpPr>
          <p:spPr>
            <a:xfrm>
              <a:off x="1325398" y="4311619"/>
              <a:ext cx="2321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b="1" dirty="0">
                  <a:solidFill>
                    <a:srgbClr val="023E8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</a:p>
          </p:txBody>
        </p:sp>
        <p:sp>
          <p:nvSpPr>
            <p:cNvPr id="60" name="îṣļîḑé-文本框 19">
              <a:extLst>
                <a:ext uri="{FF2B5EF4-FFF2-40B4-BE49-F238E27FC236}">
                  <a16:creationId xmlns:a16="http://schemas.microsoft.com/office/drawing/2014/main" id="{59C8D741-8B97-43DF-BB94-166A48D69181}"/>
                </a:ext>
              </a:extLst>
            </p:cNvPr>
            <p:cNvSpPr txBox="1"/>
            <p:nvPr/>
          </p:nvSpPr>
          <p:spPr>
            <a:xfrm>
              <a:off x="1363144" y="4806841"/>
              <a:ext cx="2321973" cy="70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DE1A28C9-335C-472C-A2E1-177844EA5856}"/>
              </a:ext>
            </a:extLst>
          </p:cNvPr>
          <p:cNvGrpSpPr/>
          <p:nvPr/>
        </p:nvGrpSpPr>
        <p:grpSpPr>
          <a:xfrm>
            <a:off x="8578450" y="4454494"/>
            <a:ext cx="2359719" cy="1195414"/>
            <a:chOff x="1325398" y="4311619"/>
            <a:chExt cx="2359719" cy="1195414"/>
          </a:xfrm>
        </p:grpSpPr>
        <p:sp>
          <p:nvSpPr>
            <p:cNvPr id="62" name="îṣļîḑé-文本框 18">
              <a:extLst>
                <a:ext uri="{FF2B5EF4-FFF2-40B4-BE49-F238E27FC236}">
                  <a16:creationId xmlns:a16="http://schemas.microsoft.com/office/drawing/2014/main" id="{2A3E0A77-1783-4700-85BD-08C3A8B89459}"/>
                </a:ext>
              </a:extLst>
            </p:cNvPr>
            <p:cNvSpPr txBox="1"/>
            <p:nvPr/>
          </p:nvSpPr>
          <p:spPr>
            <a:xfrm>
              <a:off x="1325398" y="4311619"/>
              <a:ext cx="2321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b="1" dirty="0">
                  <a:solidFill>
                    <a:srgbClr val="023E8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</a:p>
          </p:txBody>
        </p:sp>
        <p:sp>
          <p:nvSpPr>
            <p:cNvPr id="63" name="îṣļîḑé-文本框 19">
              <a:extLst>
                <a:ext uri="{FF2B5EF4-FFF2-40B4-BE49-F238E27FC236}">
                  <a16:creationId xmlns:a16="http://schemas.microsoft.com/office/drawing/2014/main" id="{F4AFDC87-8305-4EFB-8149-8F7A23ADE827}"/>
                </a:ext>
              </a:extLst>
            </p:cNvPr>
            <p:cNvSpPr txBox="1"/>
            <p:nvPr/>
          </p:nvSpPr>
          <p:spPr>
            <a:xfrm>
              <a:off x="1363144" y="4806841"/>
              <a:ext cx="2321973" cy="70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此部分内容作为文字排版占位显示（建议使用主题字体）</a:t>
              </a:r>
            </a:p>
          </p:txBody>
        </p:sp>
      </p:grp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13169704-ECF2-36B9-7C78-75EF378A0F77}"/>
              </a:ext>
            </a:extLst>
          </p:cNvPr>
          <p:cNvSpPr/>
          <p:nvPr/>
        </p:nvSpPr>
        <p:spPr>
          <a:xfrm>
            <a:off x="0" y="915998"/>
            <a:ext cx="12192000" cy="2998777"/>
          </a:xfrm>
          <a:custGeom>
            <a:avLst/>
            <a:gdLst>
              <a:gd name="connsiteX0" fmla="*/ 0 w 12192000"/>
              <a:gd name="connsiteY0" fmla="*/ 0 h 2931879"/>
              <a:gd name="connsiteX1" fmla="*/ 12192000 w 12192000"/>
              <a:gd name="connsiteY1" fmla="*/ 0 h 2931879"/>
              <a:gd name="connsiteX2" fmla="*/ 12192000 w 12192000"/>
              <a:gd name="connsiteY2" fmla="*/ 2931879 h 2931879"/>
              <a:gd name="connsiteX3" fmla="*/ 0 w 12192000"/>
              <a:gd name="connsiteY3" fmla="*/ 2931879 h 293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31879">
                <a:moveTo>
                  <a:pt x="0" y="0"/>
                </a:moveTo>
                <a:lnTo>
                  <a:pt x="12192000" y="0"/>
                </a:lnTo>
                <a:lnTo>
                  <a:pt x="12192000" y="2931879"/>
                </a:lnTo>
                <a:lnTo>
                  <a:pt x="0" y="2931879"/>
                </a:lnTo>
                <a:close/>
              </a:path>
            </a:pathLst>
          </a:custGeom>
          <a:gradFill flip="none" rotWithShape="1">
            <a:gsLst>
              <a:gs pos="0">
                <a:srgbClr val="003F87">
                  <a:shade val="30000"/>
                  <a:satMod val="115000"/>
                  <a:alpha val="27000"/>
                </a:srgbClr>
              </a:gs>
              <a:gs pos="100000">
                <a:srgbClr val="003F87">
                  <a:shade val="100000"/>
                  <a:satMod val="115000"/>
                  <a:alpha val="9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52" name="îṣļîḑé-Oval 18">
            <a:extLst>
              <a:ext uri="{FF2B5EF4-FFF2-40B4-BE49-F238E27FC236}">
                <a16:creationId xmlns:a16="http://schemas.microsoft.com/office/drawing/2014/main" id="{0ED4D301-2063-48D7-AAC7-3AA555218266}"/>
              </a:ext>
            </a:extLst>
          </p:cNvPr>
          <p:cNvSpPr/>
          <p:nvPr/>
        </p:nvSpPr>
        <p:spPr>
          <a:xfrm>
            <a:off x="1917975" y="3155042"/>
            <a:ext cx="1031434" cy="1031434"/>
          </a:xfrm>
          <a:prstGeom prst="ellipse">
            <a:avLst/>
          </a:prstGeom>
          <a:solidFill>
            <a:srgbClr val="023E87"/>
          </a:solidFill>
          <a:ln w="92075">
            <a:solidFill>
              <a:schemeClr val="bg1">
                <a:alpha val="18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D53F4FB8-07C1-43FF-B7AD-0884E280B707}"/>
              </a:ext>
            </a:extLst>
          </p:cNvPr>
          <p:cNvGrpSpPr/>
          <p:nvPr/>
        </p:nvGrpSpPr>
        <p:grpSpPr>
          <a:xfrm>
            <a:off x="5580284" y="3155042"/>
            <a:ext cx="1031434" cy="1031434"/>
            <a:chOff x="3517217" y="1811185"/>
            <a:chExt cx="909757" cy="909757"/>
          </a:xfrm>
        </p:grpSpPr>
        <p:sp>
          <p:nvSpPr>
            <p:cNvPr id="50" name="îṣļîḑé-Oval 16">
              <a:extLst>
                <a:ext uri="{FF2B5EF4-FFF2-40B4-BE49-F238E27FC236}">
                  <a16:creationId xmlns:a16="http://schemas.microsoft.com/office/drawing/2014/main" id="{71C77A4A-E6C7-4CAE-A24B-E3CFD86ADEA1}"/>
                </a:ext>
              </a:extLst>
            </p:cNvPr>
            <p:cNvSpPr/>
            <p:nvPr/>
          </p:nvSpPr>
          <p:spPr>
            <a:xfrm>
              <a:off x="3517217" y="1811185"/>
              <a:ext cx="909757" cy="909757"/>
            </a:xfrm>
            <a:prstGeom prst="ellipse">
              <a:avLst/>
            </a:prstGeom>
            <a:solidFill>
              <a:srgbClr val="FFE699"/>
            </a:solidFill>
            <a:ln w="92075">
              <a:solidFill>
                <a:schemeClr val="bg1">
                  <a:alpha val="18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1" name="îṣļîḑé-Freeform 5">
              <a:extLst>
                <a:ext uri="{FF2B5EF4-FFF2-40B4-BE49-F238E27FC236}">
                  <a16:creationId xmlns:a16="http://schemas.microsoft.com/office/drawing/2014/main" id="{B4E60B30-0C8A-4951-9F4B-E2129112F3D6}"/>
                </a:ext>
              </a:extLst>
            </p:cNvPr>
            <p:cNvSpPr/>
            <p:nvPr/>
          </p:nvSpPr>
          <p:spPr bwMode="auto">
            <a:xfrm>
              <a:off x="3727223" y="2030081"/>
              <a:ext cx="492711" cy="478430"/>
            </a:xfrm>
            <a:custGeom>
              <a:avLst/>
              <a:gdLst>
                <a:gd name="T0" fmla="*/ 89 w 144"/>
                <a:gd name="T1" fmla="*/ 129 h 140"/>
                <a:gd name="T2" fmla="*/ 82 w 144"/>
                <a:gd name="T3" fmla="*/ 11 h 140"/>
                <a:gd name="T4" fmla="*/ 11 w 144"/>
                <a:gd name="T5" fmla="*/ 129 h 140"/>
                <a:gd name="T6" fmla="*/ 27 w 144"/>
                <a:gd name="T7" fmla="*/ 107 h 140"/>
                <a:gd name="T8" fmla="*/ 72 w 144"/>
                <a:gd name="T9" fmla="*/ 113 h 140"/>
                <a:gd name="T10" fmla="*/ 82 w 144"/>
                <a:gd name="T11" fmla="*/ 129 h 140"/>
                <a:gd name="T12" fmla="*/ 103 w 144"/>
                <a:gd name="T13" fmla="*/ 68 h 140"/>
                <a:gd name="T14" fmla="*/ 119 w 144"/>
                <a:gd name="T15" fmla="*/ 61 h 140"/>
                <a:gd name="T16" fmla="*/ 103 w 144"/>
                <a:gd name="T17" fmla="*/ 68 h 140"/>
                <a:gd name="T18" fmla="*/ 100 w 144"/>
                <a:gd name="T19" fmla="*/ 82 h 140"/>
                <a:gd name="T20" fmla="*/ 122 w 144"/>
                <a:gd name="T21" fmla="*/ 82 h 140"/>
                <a:gd name="T22" fmla="*/ 103 w 144"/>
                <a:gd name="T23" fmla="*/ 103 h 140"/>
                <a:gd name="T24" fmla="*/ 103 w 144"/>
                <a:gd name="T25" fmla="*/ 96 h 140"/>
                <a:gd name="T26" fmla="*/ 119 w 144"/>
                <a:gd name="T27" fmla="*/ 103 h 140"/>
                <a:gd name="T28" fmla="*/ 103 w 144"/>
                <a:gd name="T29" fmla="*/ 121 h 140"/>
                <a:gd name="T30" fmla="*/ 119 w 144"/>
                <a:gd name="T31" fmla="*/ 114 h 140"/>
                <a:gd name="T32" fmla="*/ 103 w 144"/>
                <a:gd name="T33" fmla="*/ 121 h 140"/>
                <a:gd name="T34" fmla="*/ 18 w 144"/>
                <a:gd name="T35" fmla="*/ 24 h 140"/>
                <a:gd name="T36" fmla="*/ 40 w 144"/>
                <a:gd name="T37" fmla="*/ 24 h 140"/>
                <a:gd name="T38" fmla="*/ 57 w 144"/>
                <a:gd name="T39" fmla="*/ 27 h 140"/>
                <a:gd name="T40" fmla="*/ 57 w 144"/>
                <a:gd name="T41" fmla="*/ 21 h 140"/>
                <a:gd name="T42" fmla="*/ 72 w 144"/>
                <a:gd name="T43" fmla="*/ 27 h 140"/>
                <a:gd name="T44" fmla="*/ 21 w 144"/>
                <a:gd name="T45" fmla="*/ 45 h 140"/>
                <a:gd name="T46" fmla="*/ 37 w 144"/>
                <a:gd name="T47" fmla="*/ 38 h 140"/>
                <a:gd name="T48" fmla="*/ 21 w 144"/>
                <a:gd name="T49" fmla="*/ 45 h 140"/>
                <a:gd name="T50" fmla="*/ 53 w 144"/>
                <a:gd name="T51" fmla="*/ 42 h 140"/>
                <a:gd name="T52" fmla="*/ 75 w 144"/>
                <a:gd name="T53" fmla="*/ 42 h 140"/>
                <a:gd name="T54" fmla="*/ 21 w 144"/>
                <a:gd name="T55" fmla="*/ 63 h 140"/>
                <a:gd name="T56" fmla="*/ 21 w 144"/>
                <a:gd name="T57" fmla="*/ 56 h 140"/>
                <a:gd name="T58" fmla="*/ 37 w 144"/>
                <a:gd name="T59" fmla="*/ 63 h 140"/>
                <a:gd name="T60" fmla="*/ 57 w 144"/>
                <a:gd name="T61" fmla="*/ 63 h 140"/>
                <a:gd name="T62" fmla="*/ 72 w 144"/>
                <a:gd name="T63" fmla="*/ 56 h 140"/>
                <a:gd name="T64" fmla="*/ 57 w 144"/>
                <a:gd name="T65" fmla="*/ 63 h 140"/>
                <a:gd name="T66" fmla="*/ 18 w 144"/>
                <a:gd name="T67" fmla="*/ 77 h 140"/>
                <a:gd name="T68" fmla="*/ 40 w 144"/>
                <a:gd name="T69" fmla="*/ 77 h 140"/>
                <a:gd name="T70" fmla="*/ 57 w 144"/>
                <a:gd name="T71" fmla="*/ 80 h 140"/>
                <a:gd name="T72" fmla="*/ 57 w 144"/>
                <a:gd name="T73" fmla="*/ 74 h 140"/>
                <a:gd name="T74" fmla="*/ 72 w 144"/>
                <a:gd name="T75" fmla="*/ 80 h 140"/>
                <a:gd name="T76" fmla="*/ 21 w 144"/>
                <a:gd name="T77" fmla="*/ 98 h 140"/>
                <a:gd name="T78" fmla="*/ 37 w 144"/>
                <a:gd name="T79" fmla="*/ 91 h 140"/>
                <a:gd name="T80" fmla="*/ 21 w 144"/>
                <a:gd name="T81" fmla="*/ 98 h 140"/>
                <a:gd name="T82" fmla="*/ 53 w 144"/>
                <a:gd name="T83" fmla="*/ 95 h 140"/>
                <a:gd name="T84" fmla="*/ 75 w 144"/>
                <a:gd name="T85" fmla="*/ 95 h 140"/>
                <a:gd name="T86" fmla="*/ 93 w 144"/>
                <a:gd name="T87" fmla="*/ 41 h 140"/>
                <a:gd name="T88" fmla="*/ 138 w 144"/>
                <a:gd name="T89" fmla="*/ 41 h 140"/>
                <a:gd name="T90" fmla="*/ 144 w 144"/>
                <a:gd name="T91" fmla="*/ 135 h 140"/>
                <a:gd name="T92" fmla="*/ 67 w 144"/>
                <a:gd name="T93" fmla="*/ 140 h 140"/>
                <a:gd name="T94" fmla="*/ 61 w 144"/>
                <a:gd name="T95" fmla="*/ 118 h 140"/>
                <a:gd name="T96" fmla="*/ 32 w 144"/>
                <a:gd name="T97" fmla="*/ 135 h 140"/>
                <a:gd name="T98" fmla="*/ 6 w 144"/>
                <a:gd name="T99" fmla="*/ 140 h 140"/>
                <a:gd name="T100" fmla="*/ 0 w 144"/>
                <a:gd name="T101" fmla="*/ 6 h 140"/>
                <a:gd name="T102" fmla="*/ 88 w 144"/>
                <a:gd name="T10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" h="140">
                  <a:moveTo>
                    <a:pt x="133" y="52"/>
                  </a:moveTo>
                  <a:cubicBezTo>
                    <a:pt x="89" y="52"/>
                    <a:pt x="89" y="52"/>
                    <a:pt x="89" y="5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3" y="52"/>
                    <a:pt x="133" y="52"/>
                    <a:pt x="133" y="52"/>
                  </a:cubicBezTo>
                  <a:close/>
                  <a:moveTo>
                    <a:pt x="82" y="11"/>
                  </a:moveTo>
                  <a:cubicBezTo>
                    <a:pt x="82" y="11"/>
                    <a:pt x="82" y="11"/>
                    <a:pt x="8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21" y="110"/>
                    <a:pt x="24" y="107"/>
                    <a:pt x="27" y="107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70" y="107"/>
                    <a:pt x="72" y="110"/>
                    <a:pt x="72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2" y="129"/>
                    <a:pt x="72" y="129"/>
                    <a:pt x="72" y="129"/>
                  </a:cubicBezTo>
                  <a:cubicBezTo>
                    <a:pt x="82" y="129"/>
                    <a:pt x="82" y="129"/>
                    <a:pt x="82" y="129"/>
                  </a:cubicBezTo>
                  <a:cubicBezTo>
                    <a:pt x="82" y="90"/>
                    <a:pt x="82" y="51"/>
                    <a:pt x="82" y="11"/>
                  </a:cubicBezTo>
                  <a:close/>
                  <a:moveTo>
                    <a:pt x="103" y="68"/>
                  </a:moveTo>
                  <a:cubicBezTo>
                    <a:pt x="103" y="68"/>
                    <a:pt x="103" y="68"/>
                    <a:pt x="103" y="68"/>
                  </a:cubicBezTo>
                  <a:cubicBezTo>
                    <a:pt x="101" y="68"/>
                    <a:pt x="100" y="66"/>
                    <a:pt x="100" y="64"/>
                  </a:cubicBezTo>
                  <a:cubicBezTo>
                    <a:pt x="100" y="62"/>
                    <a:pt x="101" y="61"/>
                    <a:pt x="103" y="61"/>
                  </a:cubicBezTo>
                  <a:cubicBezTo>
                    <a:pt x="119" y="61"/>
                    <a:pt x="119" y="61"/>
                    <a:pt x="119" y="61"/>
                  </a:cubicBezTo>
                  <a:cubicBezTo>
                    <a:pt x="120" y="61"/>
                    <a:pt x="122" y="62"/>
                    <a:pt x="122" y="64"/>
                  </a:cubicBezTo>
                  <a:cubicBezTo>
                    <a:pt x="122" y="66"/>
                    <a:pt x="120" y="68"/>
                    <a:pt x="119" y="68"/>
                  </a:cubicBezTo>
                  <a:cubicBezTo>
                    <a:pt x="103" y="68"/>
                    <a:pt x="103" y="68"/>
                    <a:pt x="103" y="68"/>
                  </a:cubicBezTo>
                  <a:close/>
                  <a:moveTo>
                    <a:pt x="103" y="85"/>
                  </a:moveTo>
                  <a:cubicBezTo>
                    <a:pt x="103" y="85"/>
                    <a:pt x="103" y="85"/>
                    <a:pt x="103" y="85"/>
                  </a:cubicBezTo>
                  <a:cubicBezTo>
                    <a:pt x="101" y="85"/>
                    <a:pt x="100" y="84"/>
                    <a:pt x="100" y="82"/>
                  </a:cubicBezTo>
                  <a:cubicBezTo>
                    <a:pt x="100" y="80"/>
                    <a:pt x="101" y="79"/>
                    <a:pt x="103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20" y="79"/>
                    <a:pt x="122" y="80"/>
                    <a:pt x="122" y="82"/>
                  </a:cubicBezTo>
                  <a:cubicBezTo>
                    <a:pt x="122" y="84"/>
                    <a:pt x="120" y="85"/>
                    <a:pt x="119" y="85"/>
                  </a:cubicBezTo>
                  <a:cubicBezTo>
                    <a:pt x="103" y="85"/>
                    <a:pt x="103" y="85"/>
                    <a:pt x="103" y="85"/>
                  </a:cubicBezTo>
                  <a:close/>
                  <a:moveTo>
                    <a:pt x="103" y="103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1" y="103"/>
                    <a:pt x="100" y="101"/>
                    <a:pt x="100" y="100"/>
                  </a:cubicBezTo>
                  <a:cubicBezTo>
                    <a:pt x="100" y="98"/>
                    <a:pt x="101" y="96"/>
                    <a:pt x="103" y="96"/>
                  </a:cubicBezTo>
                  <a:cubicBezTo>
                    <a:pt x="119" y="96"/>
                    <a:pt x="119" y="96"/>
                    <a:pt x="119" y="96"/>
                  </a:cubicBezTo>
                  <a:cubicBezTo>
                    <a:pt x="120" y="96"/>
                    <a:pt x="122" y="98"/>
                    <a:pt x="122" y="100"/>
                  </a:cubicBezTo>
                  <a:cubicBezTo>
                    <a:pt x="122" y="101"/>
                    <a:pt x="120" y="103"/>
                    <a:pt x="119" y="103"/>
                  </a:cubicBezTo>
                  <a:cubicBezTo>
                    <a:pt x="103" y="103"/>
                    <a:pt x="103" y="103"/>
                    <a:pt x="103" y="103"/>
                  </a:cubicBezTo>
                  <a:close/>
                  <a:moveTo>
                    <a:pt x="103" y="121"/>
                  </a:moveTo>
                  <a:cubicBezTo>
                    <a:pt x="103" y="121"/>
                    <a:pt x="103" y="121"/>
                    <a:pt x="103" y="121"/>
                  </a:cubicBezTo>
                  <a:cubicBezTo>
                    <a:pt x="101" y="121"/>
                    <a:pt x="100" y="119"/>
                    <a:pt x="100" y="117"/>
                  </a:cubicBezTo>
                  <a:cubicBezTo>
                    <a:pt x="100" y="116"/>
                    <a:pt x="101" y="114"/>
                    <a:pt x="103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20" y="114"/>
                    <a:pt x="122" y="116"/>
                    <a:pt x="122" y="117"/>
                  </a:cubicBezTo>
                  <a:cubicBezTo>
                    <a:pt x="122" y="119"/>
                    <a:pt x="120" y="121"/>
                    <a:pt x="119" y="121"/>
                  </a:cubicBezTo>
                  <a:cubicBezTo>
                    <a:pt x="103" y="121"/>
                    <a:pt x="103" y="121"/>
                    <a:pt x="103" y="121"/>
                  </a:cubicBezTo>
                  <a:close/>
                  <a:moveTo>
                    <a:pt x="21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9" y="27"/>
                    <a:pt x="18" y="26"/>
                    <a:pt x="18" y="24"/>
                  </a:cubicBezTo>
                  <a:cubicBezTo>
                    <a:pt x="18" y="22"/>
                    <a:pt x="19" y="21"/>
                    <a:pt x="21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9" y="21"/>
                    <a:pt x="40" y="22"/>
                    <a:pt x="40" y="24"/>
                  </a:cubicBezTo>
                  <a:cubicBezTo>
                    <a:pt x="40" y="26"/>
                    <a:pt x="39" y="27"/>
                    <a:pt x="37" y="27"/>
                  </a:cubicBezTo>
                  <a:cubicBezTo>
                    <a:pt x="21" y="27"/>
                    <a:pt x="21" y="27"/>
                    <a:pt x="21" y="27"/>
                  </a:cubicBezTo>
                  <a:close/>
                  <a:moveTo>
                    <a:pt x="57" y="27"/>
                  </a:moveTo>
                  <a:cubicBezTo>
                    <a:pt x="57" y="27"/>
                    <a:pt x="57" y="27"/>
                    <a:pt x="57" y="27"/>
                  </a:cubicBezTo>
                  <a:cubicBezTo>
                    <a:pt x="55" y="27"/>
                    <a:pt x="53" y="26"/>
                    <a:pt x="53" y="24"/>
                  </a:cubicBezTo>
                  <a:cubicBezTo>
                    <a:pt x="53" y="22"/>
                    <a:pt x="55" y="21"/>
                    <a:pt x="57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74" y="21"/>
                    <a:pt x="75" y="22"/>
                    <a:pt x="75" y="24"/>
                  </a:cubicBezTo>
                  <a:cubicBezTo>
                    <a:pt x="75" y="26"/>
                    <a:pt x="74" y="27"/>
                    <a:pt x="72" y="27"/>
                  </a:cubicBezTo>
                  <a:cubicBezTo>
                    <a:pt x="57" y="27"/>
                    <a:pt x="57" y="27"/>
                    <a:pt x="57" y="27"/>
                  </a:cubicBezTo>
                  <a:close/>
                  <a:moveTo>
                    <a:pt x="21" y="45"/>
                  </a:moveTo>
                  <a:cubicBezTo>
                    <a:pt x="21" y="45"/>
                    <a:pt x="21" y="45"/>
                    <a:pt x="21" y="45"/>
                  </a:cubicBezTo>
                  <a:cubicBezTo>
                    <a:pt x="19" y="45"/>
                    <a:pt x="18" y="44"/>
                    <a:pt x="18" y="42"/>
                  </a:cubicBezTo>
                  <a:cubicBezTo>
                    <a:pt x="18" y="40"/>
                    <a:pt x="19" y="38"/>
                    <a:pt x="21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9" y="38"/>
                    <a:pt x="40" y="40"/>
                    <a:pt x="40" y="42"/>
                  </a:cubicBezTo>
                  <a:cubicBezTo>
                    <a:pt x="40" y="44"/>
                    <a:pt x="39" y="45"/>
                    <a:pt x="37" y="45"/>
                  </a:cubicBezTo>
                  <a:cubicBezTo>
                    <a:pt x="21" y="45"/>
                    <a:pt x="21" y="45"/>
                    <a:pt x="21" y="45"/>
                  </a:cubicBezTo>
                  <a:close/>
                  <a:moveTo>
                    <a:pt x="57" y="45"/>
                  </a:moveTo>
                  <a:cubicBezTo>
                    <a:pt x="57" y="45"/>
                    <a:pt x="57" y="45"/>
                    <a:pt x="57" y="45"/>
                  </a:cubicBezTo>
                  <a:cubicBezTo>
                    <a:pt x="55" y="45"/>
                    <a:pt x="53" y="44"/>
                    <a:pt x="53" y="42"/>
                  </a:cubicBezTo>
                  <a:cubicBezTo>
                    <a:pt x="53" y="40"/>
                    <a:pt x="55" y="38"/>
                    <a:pt x="57" y="38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74" y="38"/>
                    <a:pt x="75" y="40"/>
                    <a:pt x="75" y="42"/>
                  </a:cubicBezTo>
                  <a:cubicBezTo>
                    <a:pt x="75" y="44"/>
                    <a:pt x="74" y="45"/>
                    <a:pt x="72" y="45"/>
                  </a:cubicBezTo>
                  <a:cubicBezTo>
                    <a:pt x="57" y="45"/>
                    <a:pt x="57" y="45"/>
                    <a:pt x="57" y="45"/>
                  </a:cubicBezTo>
                  <a:close/>
                  <a:moveTo>
                    <a:pt x="21" y="63"/>
                  </a:moveTo>
                  <a:cubicBezTo>
                    <a:pt x="21" y="63"/>
                    <a:pt x="21" y="63"/>
                    <a:pt x="21" y="63"/>
                  </a:cubicBezTo>
                  <a:cubicBezTo>
                    <a:pt x="19" y="63"/>
                    <a:pt x="18" y="61"/>
                    <a:pt x="18" y="59"/>
                  </a:cubicBezTo>
                  <a:cubicBezTo>
                    <a:pt x="18" y="58"/>
                    <a:pt x="19" y="56"/>
                    <a:pt x="21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9" y="56"/>
                    <a:pt x="40" y="58"/>
                    <a:pt x="40" y="59"/>
                  </a:cubicBezTo>
                  <a:cubicBezTo>
                    <a:pt x="40" y="61"/>
                    <a:pt x="39" y="63"/>
                    <a:pt x="37" y="63"/>
                  </a:cubicBezTo>
                  <a:cubicBezTo>
                    <a:pt x="21" y="63"/>
                    <a:pt x="21" y="63"/>
                    <a:pt x="21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3"/>
                    <a:pt x="57" y="63"/>
                  </a:cubicBezTo>
                  <a:cubicBezTo>
                    <a:pt x="55" y="63"/>
                    <a:pt x="53" y="61"/>
                    <a:pt x="53" y="59"/>
                  </a:cubicBezTo>
                  <a:cubicBezTo>
                    <a:pt x="53" y="58"/>
                    <a:pt x="55" y="56"/>
                    <a:pt x="57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4" y="56"/>
                    <a:pt x="75" y="58"/>
                    <a:pt x="75" y="59"/>
                  </a:cubicBezTo>
                  <a:cubicBezTo>
                    <a:pt x="75" y="61"/>
                    <a:pt x="74" y="63"/>
                    <a:pt x="72" y="63"/>
                  </a:cubicBezTo>
                  <a:cubicBezTo>
                    <a:pt x="57" y="63"/>
                    <a:pt x="57" y="63"/>
                    <a:pt x="57" y="63"/>
                  </a:cubicBezTo>
                  <a:close/>
                  <a:moveTo>
                    <a:pt x="21" y="80"/>
                  </a:moveTo>
                  <a:cubicBezTo>
                    <a:pt x="21" y="80"/>
                    <a:pt x="21" y="80"/>
                    <a:pt x="21" y="80"/>
                  </a:cubicBezTo>
                  <a:cubicBezTo>
                    <a:pt x="19" y="80"/>
                    <a:pt x="18" y="79"/>
                    <a:pt x="18" y="77"/>
                  </a:cubicBezTo>
                  <a:cubicBezTo>
                    <a:pt x="18" y="75"/>
                    <a:pt x="19" y="74"/>
                    <a:pt x="21" y="74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9" y="74"/>
                    <a:pt x="40" y="75"/>
                    <a:pt x="40" y="77"/>
                  </a:cubicBezTo>
                  <a:cubicBezTo>
                    <a:pt x="40" y="79"/>
                    <a:pt x="39" y="80"/>
                    <a:pt x="37" y="80"/>
                  </a:cubicBezTo>
                  <a:cubicBezTo>
                    <a:pt x="21" y="80"/>
                    <a:pt x="21" y="80"/>
                    <a:pt x="21" y="80"/>
                  </a:cubicBezTo>
                  <a:close/>
                  <a:moveTo>
                    <a:pt x="57" y="80"/>
                  </a:moveTo>
                  <a:cubicBezTo>
                    <a:pt x="57" y="80"/>
                    <a:pt x="57" y="80"/>
                    <a:pt x="57" y="80"/>
                  </a:cubicBezTo>
                  <a:cubicBezTo>
                    <a:pt x="55" y="80"/>
                    <a:pt x="53" y="79"/>
                    <a:pt x="53" y="77"/>
                  </a:cubicBezTo>
                  <a:cubicBezTo>
                    <a:pt x="53" y="75"/>
                    <a:pt x="55" y="74"/>
                    <a:pt x="57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4" y="74"/>
                    <a:pt x="75" y="75"/>
                    <a:pt x="75" y="77"/>
                  </a:cubicBezTo>
                  <a:cubicBezTo>
                    <a:pt x="75" y="79"/>
                    <a:pt x="74" y="80"/>
                    <a:pt x="72" y="80"/>
                  </a:cubicBezTo>
                  <a:cubicBezTo>
                    <a:pt x="57" y="80"/>
                    <a:pt x="57" y="80"/>
                    <a:pt x="57" y="80"/>
                  </a:cubicBezTo>
                  <a:close/>
                  <a:moveTo>
                    <a:pt x="21" y="98"/>
                  </a:moveTo>
                  <a:cubicBezTo>
                    <a:pt x="21" y="98"/>
                    <a:pt x="21" y="98"/>
                    <a:pt x="21" y="98"/>
                  </a:cubicBezTo>
                  <a:cubicBezTo>
                    <a:pt x="19" y="98"/>
                    <a:pt x="18" y="97"/>
                    <a:pt x="18" y="95"/>
                  </a:cubicBezTo>
                  <a:cubicBezTo>
                    <a:pt x="18" y="93"/>
                    <a:pt x="19" y="91"/>
                    <a:pt x="21" y="91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9" y="91"/>
                    <a:pt x="40" y="93"/>
                    <a:pt x="40" y="95"/>
                  </a:cubicBezTo>
                  <a:cubicBezTo>
                    <a:pt x="40" y="97"/>
                    <a:pt x="39" y="98"/>
                    <a:pt x="37" y="98"/>
                  </a:cubicBezTo>
                  <a:cubicBezTo>
                    <a:pt x="21" y="98"/>
                    <a:pt x="21" y="98"/>
                    <a:pt x="21" y="98"/>
                  </a:cubicBezTo>
                  <a:close/>
                  <a:moveTo>
                    <a:pt x="57" y="98"/>
                  </a:moveTo>
                  <a:cubicBezTo>
                    <a:pt x="57" y="98"/>
                    <a:pt x="57" y="98"/>
                    <a:pt x="57" y="98"/>
                  </a:cubicBezTo>
                  <a:cubicBezTo>
                    <a:pt x="55" y="98"/>
                    <a:pt x="53" y="97"/>
                    <a:pt x="53" y="95"/>
                  </a:cubicBezTo>
                  <a:cubicBezTo>
                    <a:pt x="53" y="93"/>
                    <a:pt x="55" y="91"/>
                    <a:pt x="57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4" y="91"/>
                    <a:pt x="75" y="93"/>
                    <a:pt x="75" y="95"/>
                  </a:cubicBezTo>
                  <a:cubicBezTo>
                    <a:pt x="75" y="97"/>
                    <a:pt x="74" y="98"/>
                    <a:pt x="72" y="98"/>
                  </a:cubicBezTo>
                  <a:cubicBezTo>
                    <a:pt x="57" y="98"/>
                    <a:pt x="57" y="98"/>
                    <a:pt x="57" y="98"/>
                  </a:cubicBezTo>
                  <a:close/>
                  <a:moveTo>
                    <a:pt x="93" y="41"/>
                  </a:moveTo>
                  <a:cubicBezTo>
                    <a:pt x="93" y="41"/>
                    <a:pt x="93" y="41"/>
                    <a:pt x="93" y="41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41" y="41"/>
                    <a:pt x="144" y="44"/>
                    <a:pt x="144" y="47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4" y="138"/>
                    <a:pt x="141" y="140"/>
                    <a:pt x="138" y="140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67" y="140"/>
                    <a:pt x="67" y="140"/>
                    <a:pt x="67" y="140"/>
                  </a:cubicBezTo>
                  <a:cubicBezTo>
                    <a:pt x="67" y="140"/>
                    <a:pt x="67" y="140"/>
                    <a:pt x="67" y="140"/>
                  </a:cubicBezTo>
                  <a:cubicBezTo>
                    <a:pt x="64" y="140"/>
                    <a:pt x="61" y="138"/>
                    <a:pt x="61" y="135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2" y="138"/>
                    <a:pt x="30" y="140"/>
                    <a:pt x="27" y="140"/>
                  </a:cubicBezTo>
                  <a:cubicBezTo>
                    <a:pt x="6" y="140"/>
                    <a:pt x="6" y="140"/>
                    <a:pt x="6" y="140"/>
                  </a:cubicBezTo>
                  <a:cubicBezTo>
                    <a:pt x="6" y="140"/>
                    <a:pt x="6" y="140"/>
                    <a:pt x="6" y="140"/>
                  </a:cubicBezTo>
                  <a:cubicBezTo>
                    <a:pt x="3" y="140"/>
                    <a:pt x="0" y="138"/>
                    <a:pt x="0" y="13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1" y="0"/>
                    <a:pt x="93" y="2"/>
                    <a:pt x="93" y="6"/>
                  </a:cubicBezTo>
                  <a:cubicBezTo>
                    <a:pt x="93" y="41"/>
                    <a:pt x="93" y="41"/>
                    <a:pt x="93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A0B37EC-51AA-4E6A-8A26-6167FC75F51E}"/>
              </a:ext>
            </a:extLst>
          </p:cNvPr>
          <p:cNvGrpSpPr/>
          <p:nvPr/>
        </p:nvGrpSpPr>
        <p:grpSpPr>
          <a:xfrm>
            <a:off x="9242593" y="3155042"/>
            <a:ext cx="1031434" cy="1031434"/>
            <a:chOff x="5690299" y="1811185"/>
            <a:chExt cx="909757" cy="909757"/>
          </a:xfrm>
        </p:grpSpPr>
        <p:sp>
          <p:nvSpPr>
            <p:cNvPr id="45" name="îṣļîḑé-Oval 11">
              <a:extLst>
                <a:ext uri="{FF2B5EF4-FFF2-40B4-BE49-F238E27FC236}">
                  <a16:creationId xmlns:a16="http://schemas.microsoft.com/office/drawing/2014/main" id="{9F6227B0-4611-44BD-9881-11646A4EF6F5}"/>
                </a:ext>
              </a:extLst>
            </p:cNvPr>
            <p:cNvSpPr/>
            <p:nvPr/>
          </p:nvSpPr>
          <p:spPr>
            <a:xfrm>
              <a:off x="5690299" y="1811185"/>
              <a:ext cx="909757" cy="909757"/>
            </a:xfrm>
            <a:prstGeom prst="ellipse">
              <a:avLst/>
            </a:prstGeom>
            <a:solidFill>
              <a:srgbClr val="023E87"/>
            </a:solidFill>
            <a:ln w="92075">
              <a:solidFill>
                <a:schemeClr val="bg1">
                  <a:alpha val="18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6" name="îṣļîḑé-Freeform 9">
              <a:extLst>
                <a:ext uri="{FF2B5EF4-FFF2-40B4-BE49-F238E27FC236}">
                  <a16:creationId xmlns:a16="http://schemas.microsoft.com/office/drawing/2014/main" id="{F7580ADB-3A7D-413F-B316-CF04AAFD78C4}"/>
                </a:ext>
              </a:extLst>
            </p:cNvPr>
            <p:cNvSpPr/>
            <p:nvPr/>
          </p:nvSpPr>
          <p:spPr bwMode="auto">
            <a:xfrm>
              <a:off x="5889224" y="1991290"/>
              <a:ext cx="511907" cy="549547"/>
            </a:xfrm>
            <a:custGeom>
              <a:avLst/>
              <a:gdLst>
                <a:gd name="T0" fmla="*/ 89 w 89"/>
                <a:gd name="T1" fmla="*/ 24 h 96"/>
                <a:gd name="T2" fmla="*/ 89 w 89"/>
                <a:gd name="T3" fmla="*/ 83 h 96"/>
                <a:gd name="T4" fmla="*/ 76 w 89"/>
                <a:gd name="T5" fmla="*/ 96 h 96"/>
                <a:gd name="T6" fmla="*/ 3 w 89"/>
                <a:gd name="T7" fmla="*/ 92 h 96"/>
                <a:gd name="T8" fmla="*/ 0 w 89"/>
                <a:gd name="T9" fmla="*/ 28 h 96"/>
                <a:gd name="T10" fmla="*/ 13 w 89"/>
                <a:gd name="T11" fmla="*/ 15 h 96"/>
                <a:gd name="T12" fmla="*/ 49 w 89"/>
                <a:gd name="T13" fmla="*/ 6 h 96"/>
                <a:gd name="T14" fmla="*/ 65 w 89"/>
                <a:gd name="T15" fmla="*/ 0 h 96"/>
                <a:gd name="T16" fmla="*/ 81 w 89"/>
                <a:gd name="T17" fmla="*/ 6 h 96"/>
                <a:gd name="T18" fmla="*/ 88 w 89"/>
                <a:gd name="T19" fmla="*/ 22 h 96"/>
                <a:gd name="T20" fmla="*/ 65 w 89"/>
                <a:gd name="T21" fmla="*/ 11 h 96"/>
                <a:gd name="T22" fmla="*/ 76 w 89"/>
                <a:gd name="T23" fmla="*/ 22 h 96"/>
                <a:gd name="T24" fmla="*/ 65 w 89"/>
                <a:gd name="T25" fmla="*/ 33 h 96"/>
                <a:gd name="T26" fmla="*/ 54 w 89"/>
                <a:gd name="T27" fmla="*/ 22 h 96"/>
                <a:gd name="T28" fmla="*/ 65 w 89"/>
                <a:gd name="T29" fmla="*/ 11 h 96"/>
                <a:gd name="T30" fmla="*/ 70 w 89"/>
                <a:gd name="T31" fmla="*/ 17 h 96"/>
                <a:gd name="T32" fmla="*/ 60 w 89"/>
                <a:gd name="T33" fmla="*/ 17 h 96"/>
                <a:gd name="T34" fmla="*/ 60 w 89"/>
                <a:gd name="T35" fmla="*/ 27 h 96"/>
                <a:gd name="T36" fmla="*/ 70 w 89"/>
                <a:gd name="T37" fmla="*/ 27 h 96"/>
                <a:gd name="T38" fmla="*/ 70 w 89"/>
                <a:gd name="T39" fmla="*/ 17 h 96"/>
                <a:gd name="T40" fmla="*/ 43 w 89"/>
                <a:gd name="T41" fmla="*/ 22 h 96"/>
                <a:gd name="T42" fmla="*/ 8 w 89"/>
                <a:gd name="T43" fmla="*/ 24 h 96"/>
                <a:gd name="T44" fmla="*/ 7 w 89"/>
                <a:gd name="T45" fmla="*/ 83 h 96"/>
                <a:gd name="T46" fmla="*/ 13 w 89"/>
                <a:gd name="T47" fmla="*/ 89 h 96"/>
                <a:gd name="T48" fmla="*/ 81 w 89"/>
                <a:gd name="T49" fmla="*/ 87 h 96"/>
                <a:gd name="T50" fmla="*/ 82 w 89"/>
                <a:gd name="T51" fmla="*/ 37 h 96"/>
                <a:gd name="T52" fmla="*/ 67 w 89"/>
                <a:gd name="T53" fmla="*/ 52 h 96"/>
                <a:gd name="T54" fmla="*/ 64 w 89"/>
                <a:gd name="T55" fmla="*/ 52 h 96"/>
                <a:gd name="T56" fmla="*/ 57 w 89"/>
                <a:gd name="T57" fmla="*/ 43 h 96"/>
                <a:gd name="T58" fmla="*/ 43 w 89"/>
                <a:gd name="T59" fmla="*/ 22 h 96"/>
                <a:gd name="T60" fmla="*/ 78 w 89"/>
                <a:gd name="T61" fmla="*/ 9 h 96"/>
                <a:gd name="T62" fmla="*/ 52 w 89"/>
                <a:gd name="T63" fmla="*/ 9 h 96"/>
                <a:gd name="T64" fmla="*/ 47 w 89"/>
                <a:gd name="T65" fmla="*/ 22 h 96"/>
                <a:gd name="T66" fmla="*/ 59 w 89"/>
                <a:gd name="T67" fmla="*/ 40 h 96"/>
                <a:gd name="T68" fmla="*/ 65 w 89"/>
                <a:gd name="T69" fmla="*/ 47 h 96"/>
                <a:gd name="T70" fmla="*/ 72 w 89"/>
                <a:gd name="T71" fmla="*/ 40 h 96"/>
                <a:gd name="T72" fmla="*/ 84 w 89"/>
                <a:gd name="T73" fmla="*/ 22 h 96"/>
                <a:gd name="T74" fmla="*/ 51 w 89"/>
                <a:gd name="T75" fmla="*/ 48 h 96"/>
                <a:gd name="T76" fmla="*/ 54 w 89"/>
                <a:gd name="T77" fmla="*/ 48 h 96"/>
                <a:gd name="T78" fmla="*/ 48 w 89"/>
                <a:gd name="T79" fmla="*/ 57 h 96"/>
                <a:gd name="T80" fmla="*/ 73 w 89"/>
                <a:gd name="T81" fmla="*/ 55 h 96"/>
                <a:gd name="T82" fmla="*/ 76 w 89"/>
                <a:gd name="T83" fmla="*/ 58 h 96"/>
                <a:gd name="T84" fmla="*/ 68 w 89"/>
                <a:gd name="T85" fmla="*/ 76 h 96"/>
                <a:gd name="T86" fmla="*/ 65 w 89"/>
                <a:gd name="T87" fmla="*/ 79 h 96"/>
                <a:gd name="T88" fmla="*/ 59 w 89"/>
                <a:gd name="T89" fmla="*/ 73 h 96"/>
                <a:gd name="T90" fmla="*/ 59 w 89"/>
                <a:gd name="T91" fmla="*/ 73 h 96"/>
                <a:gd name="T92" fmla="*/ 59 w 89"/>
                <a:gd name="T93" fmla="*/ 73 h 96"/>
                <a:gd name="T94" fmla="*/ 46 w 89"/>
                <a:gd name="T95" fmla="*/ 60 h 96"/>
                <a:gd name="T96" fmla="*/ 19 w 89"/>
                <a:gd name="T97" fmla="*/ 83 h 96"/>
                <a:gd name="T98" fmla="*/ 43 w 89"/>
                <a:gd name="T99" fmla="*/ 57 h 96"/>
                <a:gd name="T100" fmla="*/ 17 w 89"/>
                <a:gd name="T101" fmla="*/ 63 h 96"/>
                <a:gd name="T102" fmla="*/ 14 w 89"/>
                <a:gd name="T103" fmla="*/ 60 h 96"/>
                <a:gd name="T104" fmla="*/ 20 w 89"/>
                <a:gd name="T105" fmla="*/ 34 h 96"/>
                <a:gd name="T106" fmla="*/ 23 w 89"/>
                <a:gd name="T107" fmla="*/ 31 h 96"/>
                <a:gd name="T108" fmla="*/ 34 w 89"/>
                <a:gd name="T109" fmla="*/ 43 h 96"/>
                <a:gd name="T110" fmla="*/ 34 w 89"/>
                <a:gd name="T111" fmla="*/ 43 h 96"/>
                <a:gd name="T112" fmla="*/ 46 w 89"/>
                <a:gd name="T113" fmla="*/ 5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96">
                  <a:moveTo>
                    <a:pt x="88" y="22"/>
                  </a:moveTo>
                  <a:cubicBezTo>
                    <a:pt x="88" y="23"/>
                    <a:pt x="88" y="24"/>
                    <a:pt x="89" y="24"/>
                  </a:cubicBezTo>
                  <a:cubicBezTo>
                    <a:pt x="89" y="26"/>
                    <a:pt x="89" y="27"/>
                    <a:pt x="89" y="28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87"/>
                    <a:pt x="88" y="90"/>
                    <a:pt x="85" y="92"/>
                  </a:cubicBezTo>
                  <a:cubicBezTo>
                    <a:pt x="83" y="95"/>
                    <a:pt x="80" y="96"/>
                    <a:pt x="76" y="96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9" y="96"/>
                    <a:pt x="6" y="95"/>
                    <a:pt x="3" y="92"/>
                  </a:cubicBezTo>
                  <a:cubicBezTo>
                    <a:pt x="1" y="90"/>
                    <a:pt x="0" y="87"/>
                    <a:pt x="0" y="8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1" y="21"/>
                    <a:pt x="3" y="19"/>
                  </a:cubicBezTo>
                  <a:cubicBezTo>
                    <a:pt x="6" y="17"/>
                    <a:pt x="9" y="15"/>
                    <a:pt x="13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5" y="12"/>
                    <a:pt x="47" y="9"/>
                    <a:pt x="49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3" y="2"/>
                    <a:pt x="59" y="0"/>
                    <a:pt x="65" y="0"/>
                  </a:cubicBezTo>
                  <a:cubicBezTo>
                    <a:pt x="71" y="0"/>
                    <a:pt x="77" y="2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5" y="10"/>
                    <a:pt x="88" y="16"/>
                    <a:pt x="88" y="22"/>
                  </a:cubicBezTo>
                  <a:cubicBezTo>
                    <a:pt x="88" y="22"/>
                    <a:pt x="88" y="22"/>
                    <a:pt x="88" y="22"/>
                  </a:cubicBezTo>
                  <a:close/>
                  <a:moveTo>
                    <a:pt x="65" y="11"/>
                  </a:moveTo>
                  <a:cubicBezTo>
                    <a:pt x="65" y="11"/>
                    <a:pt x="65" y="11"/>
                    <a:pt x="65" y="11"/>
                  </a:cubicBezTo>
                  <a:cubicBezTo>
                    <a:pt x="68" y="11"/>
                    <a:pt x="71" y="13"/>
                    <a:pt x="73" y="15"/>
                  </a:cubicBezTo>
                  <a:cubicBezTo>
                    <a:pt x="75" y="17"/>
                    <a:pt x="76" y="19"/>
                    <a:pt x="76" y="22"/>
                  </a:cubicBezTo>
                  <a:cubicBezTo>
                    <a:pt x="76" y="25"/>
                    <a:pt x="75" y="28"/>
                    <a:pt x="73" y="30"/>
                  </a:cubicBezTo>
                  <a:cubicBezTo>
                    <a:pt x="71" y="32"/>
                    <a:pt x="68" y="33"/>
                    <a:pt x="65" y="33"/>
                  </a:cubicBezTo>
                  <a:cubicBezTo>
                    <a:pt x="62" y="33"/>
                    <a:pt x="59" y="32"/>
                    <a:pt x="57" y="30"/>
                  </a:cubicBezTo>
                  <a:cubicBezTo>
                    <a:pt x="55" y="28"/>
                    <a:pt x="54" y="25"/>
                    <a:pt x="54" y="22"/>
                  </a:cubicBezTo>
                  <a:cubicBezTo>
                    <a:pt x="54" y="19"/>
                    <a:pt x="55" y="17"/>
                    <a:pt x="57" y="15"/>
                  </a:cubicBezTo>
                  <a:cubicBezTo>
                    <a:pt x="59" y="13"/>
                    <a:pt x="62" y="11"/>
                    <a:pt x="65" y="11"/>
                  </a:cubicBezTo>
                  <a:close/>
                  <a:moveTo>
                    <a:pt x="70" y="17"/>
                  </a:moveTo>
                  <a:cubicBezTo>
                    <a:pt x="70" y="17"/>
                    <a:pt x="70" y="17"/>
                    <a:pt x="70" y="17"/>
                  </a:cubicBezTo>
                  <a:cubicBezTo>
                    <a:pt x="69" y="16"/>
                    <a:pt x="67" y="15"/>
                    <a:pt x="65" y="15"/>
                  </a:cubicBezTo>
                  <a:cubicBezTo>
                    <a:pt x="63" y="15"/>
                    <a:pt x="62" y="16"/>
                    <a:pt x="60" y="17"/>
                  </a:cubicBezTo>
                  <a:cubicBezTo>
                    <a:pt x="59" y="19"/>
                    <a:pt x="58" y="20"/>
                    <a:pt x="58" y="22"/>
                  </a:cubicBezTo>
                  <a:cubicBezTo>
                    <a:pt x="58" y="24"/>
                    <a:pt x="59" y="26"/>
                    <a:pt x="60" y="27"/>
                  </a:cubicBezTo>
                  <a:cubicBezTo>
                    <a:pt x="62" y="29"/>
                    <a:pt x="63" y="29"/>
                    <a:pt x="65" y="29"/>
                  </a:cubicBezTo>
                  <a:cubicBezTo>
                    <a:pt x="67" y="29"/>
                    <a:pt x="69" y="29"/>
                    <a:pt x="70" y="27"/>
                  </a:cubicBezTo>
                  <a:cubicBezTo>
                    <a:pt x="71" y="26"/>
                    <a:pt x="72" y="24"/>
                    <a:pt x="72" y="22"/>
                  </a:cubicBezTo>
                  <a:cubicBezTo>
                    <a:pt x="72" y="20"/>
                    <a:pt x="71" y="19"/>
                    <a:pt x="70" y="17"/>
                  </a:cubicBezTo>
                  <a:close/>
                  <a:moveTo>
                    <a:pt x="43" y="22"/>
                  </a:moveTo>
                  <a:cubicBezTo>
                    <a:pt x="43" y="22"/>
                    <a:pt x="43" y="22"/>
                    <a:pt x="4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2"/>
                    <a:pt x="9" y="23"/>
                    <a:pt x="8" y="24"/>
                  </a:cubicBezTo>
                  <a:cubicBezTo>
                    <a:pt x="7" y="25"/>
                    <a:pt x="7" y="27"/>
                    <a:pt x="7" y="28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7" y="85"/>
                    <a:pt x="7" y="86"/>
                    <a:pt x="8" y="87"/>
                  </a:cubicBezTo>
                  <a:cubicBezTo>
                    <a:pt x="9" y="88"/>
                    <a:pt x="11" y="89"/>
                    <a:pt x="13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8" y="89"/>
                    <a:pt x="79" y="88"/>
                    <a:pt x="81" y="87"/>
                  </a:cubicBezTo>
                  <a:cubicBezTo>
                    <a:pt x="82" y="86"/>
                    <a:pt x="82" y="85"/>
                    <a:pt x="82" y="83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0" y="40"/>
                    <a:pt x="77" y="42"/>
                    <a:pt x="74" y="43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6" y="53"/>
                    <a:pt x="65" y="53"/>
                    <a:pt x="6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3" y="42"/>
                    <a:pt x="49" y="39"/>
                    <a:pt x="47" y="35"/>
                  </a:cubicBezTo>
                  <a:cubicBezTo>
                    <a:pt x="44" y="31"/>
                    <a:pt x="43" y="27"/>
                    <a:pt x="43" y="22"/>
                  </a:cubicBezTo>
                  <a:close/>
                  <a:moveTo>
                    <a:pt x="78" y="9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75" y="6"/>
                    <a:pt x="70" y="4"/>
                    <a:pt x="65" y="4"/>
                  </a:cubicBezTo>
                  <a:cubicBezTo>
                    <a:pt x="60" y="4"/>
                    <a:pt x="56" y="6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49" y="13"/>
                    <a:pt x="47" y="17"/>
                    <a:pt x="47" y="22"/>
                  </a:cubicBezTo>
                  <a:cubicBezTo>
                    <a:pt x="47" y="26"/>
                    <a:pt x="48" y="30"/>
                    <a:pt x="50" y="33"/>
                  </a:cubicBezTo>
                  <a:cubicBezTo>
                    <a:pt x="52" y="36"/>
                    <a:pt x="55" y="38"/>
                    <a:pt x="59" y="40"/>
                  </a:cubicBezTo>
                  <a:cubicBezTo>
                    <a:pt x="59" y="40"/>
                    <a:pt x="59" y="40"/>
                    <a:pt x="60" y="40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0"/>
                    <a:pt x="71" y="40"/>
                    <a:pt x="72" y="40"/>
                  </a:cubicBezTo>
                  <a:cubicBezTo>
                    <a:pt x="75" y="38"/>
                    <a:pt x="78" y="36"/>
                    <a:pt x="80" y="33"/>
                  </a:cubicBezTo>
                  <a:cubicBezTo>
                    <a:pt x="82" y="30"/>
                    <a:pt x="84" y="26"/>
                    <a:pt x="84" y="22"/>
                  </a:cubicBezTo>
                  <a:cubicBezTo>
                    <a:pt x="84" y="17"/>
                    <a:pt x="82" y="13"/>
                    <a:pt x="78" y="9"/>
                  </a:cubicBezTo>
                  <a:close/>
                  <a:moveTo>
                    <a:pt x="51" y="48"/>
                  </a:moveTo>
                  <a:cubicBezTo>
                    <a:pt x="51" y="48"/>
                    <a:pt x="51" y="48"/>
                    <a:pt x="51" y="48"/>
                  </a:cubicBezTo>
                  <a:cubicBezTo>
                    <a:pt x="52" y="47"/>
                    <a:pt x="53" y="47"/>
                    <a:pt x="54" y="48"/>
                  </a:cubicBezTo>
                  <a:cubicBezTo>
                    <a:pt x="55" y="49"/>
                    <a:pt x="55" y="50"/>
                    <a:pt x="54" y="51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4" y="55"/>
                    <a:pt x="76" y="55"/>
                    <a:pt x="76" y="55"/>
                  </a:cubicBezTo>
                  <a:cubicBezTo>
                    <a:pt x="77" y="56"/>
                    <a:pt x="77" y="58"/>
                    <a:pt x="76" y="58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7"/>
                    <a:pt x="68" y="78"/>
                    <a:pt x="68" y="79"/>
                  </a:cubicBezTo>
                  <a:cubicBezTo>
                    <a:pt x="67" y="80"/>
                    <a:pt x="65" y="80"/>
                    <a:pt x="65" y="79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1" y="84"/>
                    <a:pt x="20" y="84"/>
                    <a:pt x="19" y="83"/>
                  </a:cubicBezTo>
                  <a:cubicBezTo>
                    <a:pt x="18" y="83"/>
                    <a:pt x="18" y="81"/>
                    <a:pt x="19" y="81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6" y="64"/>
                    <a:pt x="15" y="64"/>
                    <a:pt x="14" y="63"/>
                  </a:cubicBezTo>
                  <a:cubicBezTo>
                    <a:pt x="13" y="62"/>
                    <a:pt x="13" y="61"/>
                    <a:pt x="14" y="6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3"/>
                    <a:pt x="19" y="32"/>
                    <a:pt x="20" y="31"/>
                  </a:cubicBezTo>
                  <a:cubicBezTo>
                    <a:pt x="21" y="30"/>
                    <a:pt x="22" y="30"/>
                    <a:pt x="23" y="31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51" y="48"/>
                    <a:pt x="51" y="48"/>
                    <a:pt x="51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3" name="图形 22">
            <a:extLst>
              <a:ext uri="{FF2B5EF4-FFF2-40B4-BE49-F238E27FC236}">
                <a16:creationId xmlns:a16="http://schemas.microsoft.com/office/drawing/2014/main" id="{B7BBB90D-E575-9D4D-9575-59ABF35EE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7144" y="3421679"/>
            <a:ext cx="493096" cy="4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005299-4E5B-5F5B-0E04-1982085FDF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96" y="1365307"/>
            <a:ext cx="5462764" cy="4096158"/>
          </a:xfrm>
          <a:prstGeom prst="rect">
            <a:avLst/>
          </a:prstGeom>
          <a:ln>
            <a:noFill/>
          </a:ln>
          <a:effectLst>
            <a:softEdge rad="883695"/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8E960A2-7B9F-4416-8156-87024AC4A0FE}"/>
              </a:ext>
            </a:extLst>
          </p:cNvPr>
          <p:cNvSpPr/>
          <p:nvPr/>
        </p:nvSpPr>
        <p:spPr>
          <a:xfrm>
            <a:off x="0" y="5588000"/>
            <a:ext cx="12192000" cy="1270000"/>
          </a:xfrm>
          <a:prstGeom prst="rect">
            <a:avLst/>
          </a:prstGeom>
          <a:gradFill flip="none" rotWithShape="1">
            <a:gsLst>
              <a:gs pos="36000">
                <a:srgbClr val="FAF6F3"/>
              </a:gs>
              <a:gs pos="8200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89B7A193-B3F0-4A3B-AC48-18C8270CFE5C}"/>
              </a:ext>
            </a:extLst>
          </p:cNvPr>
          <p:cNvGrpSpPr/>
          <p:nvPr/>
        </p:nvGrpSpPr>
        <p:grpSpPr>
          <a:xfrm>
            <a:off x="3450127" y="828501"/>
            <a:ext cx="5291746" cy="5291744"/>
            <a:chOff x="3886200" y="1417148"/>
            <a:chExt cx="4419600" cy="4419598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AC2945F4-389A-42FC-9FE3-4B4C33529015}"/>
                </a:ext>
              </a:extLst>
            </p:cNvPr>
            <p:cNvSpPr/>
            <p:nvPr/>
          </p:nvSpPr>
          <p:spPr>
            <a:xfrm>
              <a:off x="3886200" y="1417148"/>
              <a:ext cx="4419600" cy="4419598"/>
            </a:xfrm>
            <a:prstGeom prst="ellipse">
              <a:avLst/>
            </a:prstGeom>
            <a:gradFill flip="none" rotWithShape="1">
              <a:gsLst>
                <a:gs pos="0">
                  <a:srgbClr val="F2F2F2">
                    <a:alpha val="50000"/>
                  </a:srgbClr>
                </a:gs>
                <a:gs pos="100000">
                  <a:srgbClr val="F2F2F2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BAF620CD-030E-421B-8FB5-C5294B189785}"/>
                </a:ext>
              </a:extLst>
            </p:cNvPr>
            <p:cNvSpPr/>
            <p:nvPr/>
          </p:nvSpPr>
          <p:spPr>
            <a:xfrm>
              <a:off x="4364080" y="1895028"/>
              <a:ext cx="3463839" cy="346383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0904D5D-6C84-42FF-8368-45FCB02D4F44}"/>
                </a:ext>
              </a:extLst>
            </p:cNvPr>
            <p:cNvSpPr/>
            <p:nvPr/>
          </p:nvSpPr>
          <p:spPr>
            <a:xfrm>
              <a:off x="5196473" y="2727421"/>
              <a:ext cx="1799054" cy="1799052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</a:schemeClr>
                </a:gs>
                <a:gs pos="0">
                  <a:srgbClr val="F3F3F3"/>
                </a:gs>
                <a:gs pos="83000">
                  <a:srgbClr val="F3F3F3"/>
                </a:gs>
              </a:gsLst>
              <a:lin ang="8100000" scaled="1"/>
            </a:gradFill>
            <a:ln>
              <a:noFill/>
            </a:ln>
            <a:effectLst>
              <a:outerShdw blurRad="508000" dist="2794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C00000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DC6677D-C40C-4A72-93E2-69582541277E}"/>
                </a:ext>
              </a:extLst>
            </p:cNvPr>
            <p:cNvSpPr/>
            <p:nvPr/>
          </p:nvSpPr>
          <p:spPr>
            <a:xfrm>
              <a:off x="5661303" y="3277591"/>
              <a:ext cx="870401" cy="7968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B475E37-2369-4A71-B218-7F9631CA29DC}"/>
                </a:ext>
              </a:extLst>
            </p:cNvPr>
            <p:cNvSpPr/>
            <p:nvPr/>
          </p:nvSpPr>
          <p:spPr>
            <a:xfrm>
              <a:off x="4862325" y="2393273"/>
              <a:ext cx="2467351" cy="2467350"/>
            </a:xfrm>
            <a:prstGeom prst="ellipse">
              <a:avLst/>
            </a:prstGeom>
            <a:noFill/>
            <a:ln w="15875">
              <a:solidFill>
                <a:srgbClr val="015F81">
                  <a:alpha val="44000"/>
                </a:srgb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30" name="弧形 61">
              <a:extLst>
                <a:ext uri="{FF2B5EF4-FFF2-40B4-BE49-F238E27FC236}">
                  <a16:creationId xmlns:a16="http://schemas.microsoft.com/office/drawing/2014/main" id="{599268D2-C507-44D4-B968-FBB2F7D7FEBA}"/>
                </a:ext>
              </a:extLst>
            </p:cNvPr>
            <p:cNvSpPr/>
            <p:nvPr/>
          </p:nvSpPr>
          <p:spPr>
            <a:xfrm>
              <a:off x="5384423" y="2915370"/>
              <a:ext cx="1423155" cy="1423155"/>
            </a:xfrm>
            <a:prstGeom prst="arc">
              <a:avLst>
                <a:gd name="adj1" fmla="val 546212"/>
                <a:gd name="adj2" fmla="val 10296895"/>
              </a:avLst>
            </a:prstGeom>
            <a:ln w="127000">
              <a:gradFill flip="none" rotWithShape="1">
                <a:gsLst>
                  <a:gs pos="0">
                    <a:srgbClr val="023E87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31" name="弧形 63">
              <a:extLst>
                <a:ext uri="{FF2B5EF4-FFF2-40B4-BE49-F238E27FC236}">
                  <a16:creationId xmlns:a16="http://schemas.microsoft.com/office/drawing/2014/main" id="{D7038B60-5A48-46A1-8B18-787B73ACB780}"/>
                </a:ext>
              </a:extLst>
            </p:cNvPr>
            <p:cNvSpPr/>
            <p:nvPr/>
          </p:nvSpPr>
          <p:spPr>
            <a:xfrm rot="10800000">
              <a:off x="5384423" y="2915370"/>
              <a:ext cx="1423155" cy="1423155"/>
            </a:xfrm>
            <a:prstGeom prst="arc">
              <a:avLst>
                <a:gd name="adj1" fmla="val 546212"/>
                <a:gd name="adj2" fmla="val 10296895"/>
              </a:avLst>
            </a:prstGeom>
            <a:ln w="127000">
              <a:gradFill flip="none" rotWithShape="1"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C00000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D411F04-FD04-4B85-AFC4-8C18743BF8E4}"/>
                </a:ext>
              </a:extLst>
            </p:cNvPr>
            <p:cNvSpPr/>
            <p:nvPr/>
          </p:nvSpPr>
          <p:spPr>
            <a:xfrm rot="16200000">
              <a:off x="7037635" y="2804235"/>
              <a:ext cx="215344" cy="215344"/>
            </a:xfrm>
            <a:prstGeom prst="ellipse">
              <a:avLst/>
            </a:prstGeom>
            <a:gradFill flip="none" rotWithShape="1">
              <a:gsLst>
                <a:gs pos="0">
                  <a:srgbClr val="FAF6F3"/>
                </a:gs>
                <a:gs pos="82000">
                  <a:srgbClr val="023E87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EF80C594-0073-45FD-8091-2C879E4D67D0}"/>
                </a:ext>
              </a:extLst>
            </p:cNvPr>
            <p:cNvSpPr/>
            <p:nvPr/>
          </p:nvSpPr>
          <p:spPr>
            <a:xfrm rot="19800000">
              <a:off x="6998224" y="4250036"/>
              <a:ext cx="215344" cy="215344"/>
            </a:xfrm>
            <a:prstGeom prst="ellipse">
              <a:avLst/>
            </a:prstGeom>
            <a:gradFill flip="none" rotWithShape="1">
              <a:gsLst>
                <a:gs pos="0">
                  <a:srgbClr val="FAF6F3"/>
                </a:gs>
                <a:gs pos="82000">
                  <a:srgbClr val="023E87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88E4D938-4739-4732-9786-2F938C5EFD05}"/>
                </a:ext>
              </a:extLst>
            </p:cNvPr>
            <p:cNvSpPr/>
            <p:nvPr/>
          </p:nvSpPr>
          <p:spPr>
            <a:xfrm rot="3600000">
              <a:off x="4965946" y="4250036"/>
              <a:ext cx="215344" cy="215344"/>
            </a:xfrm>
            <a:prstGeom prst="ellipse">
              <a:avLst/>
            </a:prstGeom>
            <a:gradFill flip="none" rotWithShape="1">
              <a:gsLst>
                <a:gs pos="0">
                  <a:srgbClr val="FAF6F3"/>
                </a:gs>
                <a:gs pos="82000">
                  <a:srgbClr val="023E87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97C519D3-855F-45F7-9E0B-AA6EF32A3E14}"/>
                </a:ext>
              </a:extLst>
            </p:cNvPr>
            <p:cNvSpPr/>
            <p:nvPr/>
          </p:nvSpPr>
          <p:spPr>
            <a:xfrm rot="5400000">
              <a:off x="4965946" y="2804235"/>
              <a:ext cx="215344" cy="215344"/>
            </a:xfrm>
            <a:prstGeom prst="ellipse">
              <a:avLst/>
            </a:prstGeom>
            <a:gradFill flip="none" rotWithShape="1">
              <a:gsLst>
                <a:gs pos="0">
                  <a:srgbClr val="FAF6F3"/>
                </a:gs>
                <a:gs pos="82000">
                  <a:srgbClr val="023E87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35F6F8C2-5230-4694-A97D-BC51DDFB9AA5}"/>
              </a:ext>
            </a:extLst>
          </p:cNvPr>
          <p:cNvSpPr/>
          <p:nvPr/>
        </p:nvSpPr>
        <p:spPr>
          <a:xfrm>
            <a:off x="1345243" y="2199048"/>
            <a:ext cx="2072592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单击此处添加合适的文字加以说明可调整文字大小或者颜色等属性。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A2EB15E-F1BB-4C3F-AB33-86D354A345D9}"/>
              </a:ext>
            </a:extLst>
          </p:cNvPr>
          <p:cNvCxnSpPr/>
          <p:nvPr/>
        </p:nvCxnSpPr>
        <p:spPr>
          <a:xfrm flipV="1">
            <a:off x="1191482" y="2196282"/>
            <a:ext cx="0" cy="10922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59F0861C-BCF6-4D13-A338-98CF77074FBF}"/>
              </a:ext>
            </a:extLst>
          </p:cNvPr>
          <p:cNvSpPr/>
          <p:nvPr/>
        </p:nvSpPr>
        <p:spPr>
          <a:xfrm>
            <a:off x="1345243" y="3677893"/>
            <a:ext cx="2050636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单击此处添加合适的文字加以说明可调整文字大小或者颜色等属性。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57660E6D-1C63-4139-9C68-EE4BF151A1B5}"/>
              </a:ext>
            </a:extLst>
          </p:cNvPr>
          <p:cNvCxnSpPr/>
          <p:nvPr/>
        </p:nvCxnSpPr>
        <p:spPr>
          <a:xfrm flipV="1">
            <a:off x="1191482" y="3675127"/>
            <a:ext cx="0" cy="10922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5A831815-E700-4DB9-B0FD-A05911664D46}"/>
              </a:ext>
            </a:extLst>
          </p:cNvPr>
          <p:cNvSpPr/>
          <p:nvPr/>
        </p:nvSpPr>
        <p:spPr>
          <a:xfrm>
            <a:off x="9552264" y="2199048"/>
            <a:ext cx="2041113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单击此处添加合适的文字加以说明可调整文字大小或者颜色等属性。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1AA16FB2-1DE1-44DB-A0AA-383B30501900}"/>
              </a:ext>
            </a:extLst>
          </p:cNvPr>
          <p:cNvCxnSpPr/>
          <p:nvPr/>
        </p:nvCxnSpPr>
        <p:spPr>
          <a:xfrm flipV="1">
            <a:off x="9398504" y="2196282"/>
            <a:ext cx="0" cy="10922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>
            <a:extLst>
              <a:ext uri="{FF2B5EF4-FFF2-40B4-BE49-F238E27FC236}">
                <a16:creationId xmlns:a16="http://schemas.microsoft.com/office/drawing/2014/main" id="{3AEB578B-EC03-45F4-9005-2E58D5A976FB}"/>
              </a:ext>
            </a:extLst>
          </p:cNvPr>
          <p:cNvSpPr/>
          <p:nvPr/>
        </p:nvSpPr>
        <p:spPr>
          <a:xfrm>
            <a:off x="9552264" y="3677893"/>
            <a:ext cx="2041105" cy="1064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单击此处添加合适的文字加以说明可调整文字大小或者颜色等属性。</a:t>
            </a: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C2752A0E-551D-4594-9B0A-0BD62232415F}"/>
              </a:ext>
            </a:extLst>
          </p:cNvPr>
          <p:cNvCxnSpPr/>
          <p:nvPr/>
        </p:nvCxnSpPr>
        <p:spPr>
          <a:xfrm flipV="1">
            <a:off x="9398504" y="3675127"/>
            <a:ext cx="0" cy="10922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6B67819-743B-47A9-AA95-32592C3DC56A}"/>
              </a:ext>
            </a:extLst>
          </p:cNvPr>
          <p:cNvGrpSpPr/>
          <p:nvPr/>
        </p:nvGrpSpPr>
        <p:grpSpPr>
          <a:xfrm>
            <a:off x="598614" y="2546285"/>
            <a:ext cx="647117" cy="392193"/>
            <a:chOff x="598614" y="3944271"/>
            <a:chExt cx="647117" cy="392193"/>
          </a:xfrm>
        </p:grpSpPr>
        <p:sp>
          <p:nvSpPr>
            <p:cNvPr id="55" name="任意多边形 6">
              <a:extLst>
                <a:ext uri="{FF2B5EF4-FFF2-40B4-BE49-F238E27FC236}">
                  <a16:creationId xmlns:a16="http://schemas.microsoft.com/office/drawing/2014/main" id="{99DE0B5B-17AA-4758-9A7C-B910ADD60653}"/>
                </a:ext>
              </a:extLst>
            </p:cNvPr>
            <p:cNvSpPr/>
            <p:nvPr/>
          </p:nvSpPr>
          <p:spPr>
            <a:xfrm>
              <a:off x="598614" y="3951893"/>
              <a:ext cx="518391" cy="384571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AF6F3"/>
                </a:gs>
                <a:gs pos="66000">
                  <a:srgbClr val="023E87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CFB23B47-D5DA-4338-BE58-1655907055C3}"/>
                </a:ext>
              </a:extLst>
            </p:cNvPr>
            <p:cNvSpPr txBox="1"/>
            <p:nvPr/>
          </p:nvSpPr>
          <p:spPr>
            <a:xfrm>
              <a:off x="715399" y="3944271"/>
              <a:ext cx="5303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6F61D7F2-7F5F-4CA5-9DDD-6C64DCA78D0D}"/>
              </a:ext>
            </a:extLst>
          </p:cNvPr>
          <p:cNvGrpSpPr/>
          <p:nvPr/>
        </p:nvGrpSpPr>
        <p:grpSpPr>
          <a:xfrm>
            <a:off x="598614" y="4109155"/>
            <a:ext cx="647117" cy="392193"/>
            <a:chOff x="598614" y="3944271"/>
            <a:chExt cx="647117" cy="392193"/>
          </a:xfrm>
        </p:grpSpPr>
        <p:sp>
          <p:nvSpPr>
            <p:cNvPr id="59" name="任意多边形 6">
              <a:extLst>
                <a:ext uri="{FF2B5EF4-FFF2-40B4-BE49-F238E27FC236}">
                  <a16:creationId xmlns:a16="http://schemas.microsoft.com/office/drawing/2014/main" id="{E125D248-DE0B-456C-9C98-AFF09F75F7FB}"/>
                </a:ext>
              </a:extLst>
            </p:cNvPr>
            <p:cNvSpPr/>
            <p:nvPr/>
          </p:nvSpPr>
          <p:spPr>
            <a:xfrm>
              <a:off x="598614" y="3951893"/>
              <a:ext cx="518391" cy="384571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AF6F3"/>
                </a:gs>
                <a:gs pos="66000">
                  <a:srgbClr val="023E87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562A8927-8FBB-4ECD-852E-D88680CDD18E}"/>
                </a:ext>
              </a:extLst>
            </p:cNvPr>
            <p:cNvSpPr txBox="1"/>
            <p:nvPr/>
          </p:nvSpPr>
          <p:spPr>
            <a:xfrm>
              <a:off x="715399" y="3944271"/>
              <a:ext cx="5303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0E1761BC-15D4-41F0-9801-0CA772C7BF39}"/>
              </a:ext>
            </a:extLst>
          </p:cNvPr>
          <p:cNvGrpSpPr/>
          <p:nvPr/>
        </p:nvGrpSpPr>
        <p:grpSpPr>
          <a:xfrm>
            <a:off x="8783680" y="2546285"/>
            <a:ext cx="647117" cy="392193"/>
            <a:chOff x="598614" y="3944271"/>
            <a:chExt cx="647117" cy="392193"/>
          </a:xfrm>
        </p:grpSpPr>
        <p:sp>
          <p:nvSpPr>
            <p:cNvPr id="62" name="任意多边形 6">
              <a:extLst>
                <a:ext uri="{FF2B5EF4-FFF2-40B4-BE49-F238E27FC236}">
                  <a16:creationId xmlns:a16="http://schemas.microsoft.com/office/drawing/2014/main" id="{E5E27A5E-C4F2-443F-970D-B70A458462E0}"/>
                </a:ext>
              </a:extLst>
            </p:cNvPr>
            <p:cNvSpPr/>
            <p:nvPr/>
          </p:nvSpPr>
          <p:spPr>
            <a:xfrm>
              <a:off x="598614" y="3951893"/>
              <a:ext cx="518391" cy="384571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AF6F3"/>
                </a:gs>
                <a:gs pos="66000">
                  <a:srgbClr val="023E87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E9BF5FF9-094F-4EEE-BD6B-BFF853528B66}"/>
                </a:ext>
              </a:extLst>
            </p:cNvPr>
            <p:cNvSpPr txBox="1"/>
            <p:nvPr/>
          </p:nvSpPr>
          <p:spPr>
            <a:xfrm>
              <a:off x="715399" y="3944271"/>
              <a:ext cx="5303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B737F2A8-F335-4CC5-9842-E298E73AFA58}"/>
              </a:ext>
            </a:extLst>
          </p:cNvPr>
          <p:cNvGrpSpPr/>
          <p:nvPr/>
        </p:nvGrpSpPr>
        <p:grpSpPr>
          <a:xfrm>
            <a:off x="8783680" y="4109155"/>
            <a:ext cx="647117" cy="392193"/>
            <a:chOff x="598614" y="3944271"/>
            <a:chExt cx="647117" cy="392193"/>
          </a:xfrm>
        </p:grpSpPr>
        <p:sp>
          <p:nvSpPr>
            <p:cNvPr id="65" name="任意多边形 6">
              <a:extLst>
                <a:ext uri="{FF2B5EF4-FFF2-40B4-BE49-F238E27FC236}">
                  <a16:creationId xmlns:a16="http://schemas.microsoft.com/office/drawing/2014/main" id="{295D5761-D0E9-44D7-AA21-F49A1164BAF5}"/>
                </a:ext>
              </a:extLst>
            </p:cNvPr>
            <p:cNvSpPr/>
            <p:nvPr/>
          </p:nvSpPr>
          <p:spPr>
            <a:xfrm>
              <a:off x="598614" y="3951893"/>
              <a:ext cx="518391" cy="384571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AF6F3"/>
                </a:gs>
                <a:gs pos="66000">
                  <a:srgbClr val="023E87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184258EE-46C4-492C-B5B4-2042D3A8C02F}"/>
                </a:ext>
              </a:extLst>
            </p:cNvPr>
            <p:cNvSpPr txBox="1"/>
            <p:nvPr/>
          </p:nvSpPr>
          <p:spPr>
            <a:xfrm>
              <a:off x="715399" y="3944271"/>
              <a:ext cx="5303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70" name="矩形 69">
            <a:extLst>
              <a:ext uri="{FF2B5EF4-FFF2-40B4-BE49-F238E27FC236}">
                <a16:creationId xmlns:a16="http://schemas.microsoft.com/office/drawing/2014/main" id="{C9159533-B638-494C-BBEE-682DB09FCDDD}"/>
              </a:ext>
            </a:extLst>
          </p:cNvPr>
          <p:cNvSpPr/>
          <p:nvPr/>
        </p:nvSpPr>
        <p:spPr>
          <a:xfrm>
            <a:off x="9547860" y="6272645"/>
            <a:ext cx="22449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hangingPunct="0"/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勤 学  </a:t>
            </a:r>
            <a:r>
              <a:rPr lang="en-US" altLang="zh-CN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  </a:t>
            </a:r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修 德  </a:t>
            </a:r>
            <a:r>
              <a:rPr lang="en-US" altLang="zh-CN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  </a:t>
            </a:r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明 辨  </a:t>
            </a:r>
            <a:r>
              <a:rPr lang="en-US" altLang="zh-CN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  </a:t>
            </a:r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笃 实</a:t>
            </a:r>
          </a:p>
        </p:txBody>
      </p:sp>
    </p:spTree>
    <p:extLst>
      <p:ext uri="{BB962C8B-B14F-4D97-AF65-F5344CB8AC3E}">
        <p14:creationId xmlns:p14="http://schemas.microsoft.com/office/powerpoint/2010/main" val="19515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5E4AA7E-4937-4786-9608-D47946297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61" b="26710"/>
          <a:stretch/>
        </p:blipFill>
        <p:spPr>
          <a:xfrm>
            <a:off x="0" y="342926"/>
            <a:ext cx="12192000" cy="6441412"/>
          </a:xfrm>
          <a:prstGeom prst="rect">
            <a:avLst/>
          </a:prstGeom>
        </p:spPr>
      </p:pic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D365CF9D-5681-4E0E-8C7B-8C844D171331}"/>
              </a:ext>
            </a:extLst>
          </p:cNvPr>
          <p:cNvSpPr/>
          <p:nvPr/>
        </p:nvSpPr>
        <p:spPr>
          <a:xfrm>
            <a:off x="-1" y="-615"/>
            <a:ext cx="12191999" cy="6858614"/>
          </a:xfrm>
          <a:custGeom>
            <a:avLst/>
            <a:gdLst>
              <a:gd name="connsiteX0" fmla="*/ 0 w 12191999"/>
              <a:gd name="connsiteY0" fmla="*/ 4076473 h 6858614"/>
              <a:gd name="connsiteX1" fmla="*/ 119965 w 12191999"/>
              <a:gd name="connsiteY1" fmla="*/ 4118727 h 6858614"/>
              <a:gd name="connsiteX2" fmla="*/ 6095999 w 12191999"/>
              <a:gd name="connsiteY2" fmla="*/ 5097724 h 6858614"/>
              <a:gd name="connsiteX3" fmla="*/ 12072035 w 12191999"/>
              <a:gd name="connsiteY3" fmla="*/ 4118727 h 6858614"/>
              <a:gd name="connsiteX4" fmla="*/ 12191999 w 12191999"/>
              <a:gd name="connsiteY4" fmla="*/ 4076473 h 6858614"/>
              <a:gd name="connsiteX5" fmla="*/ 12191999 w 12191999"/>
              <a:gd name="connsiteY5" fmla="*/ 6858614 h 6858614"/>
              <a:gd name="connsiteX6" fmla="*/ 0 w 12191999"/>
              <a:gd name="connsiteY6" fmla="*/ 6858614 h 6858614"/>
              <a:gd name="connsiteX7" fmla="*/ 0 w 12191999"/>
              <a:gd name="connsiteY7" fmla="*/ 0 h 6858614"/>
              <a:gd name="connsiteX8" fmla="*/ 12191999 w 12191999"/>
              <a:gd name="connsiteY8" fmla="*/ 0 h 6858614"/>
              <a:gd name="connsiteX9" fmla="*/ 12191999 w 12191999"/>
              <a:gd name="connsiteY9" fmla="*/ 616 h 6858614"/>
              <a:gd name="connsiteX10" fmla="*/ 1 w 12191999"/>
              <a:gd name="connsiteY10" fmla="*/ 616 h 6858614"/>
              <a:gd name="connsiteX11" fmla="*/ 1 w 12191999"/>
              <a:gd name="connsiteY11" fmla="*/ 74371 h 6858614"/>
              <a:gd name="connsiteX12" fmla="*/ 0 w 12191999"/>
              <a:gd name="connsiteY12" fmla="*/ 74371 h 685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1999" h="6858614">
                <a:moveTo>
                  <a:pt x="0" y="4076473"/>
                </a:moveTo>
                <a:lnTo>
                  <a:pt x="119965" y="4118727"/>
                </a:lnTo>
                <a:cubicBezTo>
                  <a:pt x="1995862" y="4753530"/>
                  <a:pt x="4005735" y="5097724"/>
                  <a:pt x="6095999" y="5097724"/>
                </a:cubicBezTo>
                <a:cubicBezTo>
                  <a:pt x="8186263" y="5097724"/>
                  <a:pt x="10196135" y="4753530"/>
                  <a:pt x="12072035" y="4118727"/>
                </a:cubicBezTo>
                <a:lnTo>
                  <a:pt x="12191999" y="4076473"/>
                </a:lnTo>
                <a:lnTo>
                  <a:pt x="12191999" y="6858614"/>
                </a:lnTo>
                <a:lnTo>
                  <a:pt x="0" y="6858614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16"/>
                </a:lnTo>
                <a:lnTo>
                  <a:pt x="1" y="616"/>
                </a:lnTo>
                <a:lnTo>
                  <a:pt x="1" y="74371"/>
                </a:lnTo>
                <a:lnTo>
                  <a:pt x="0" y="743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769BF503-7887-4A59-8CD1-F69F5C0A32C8}"/>
              </a:ext>
            </a:extLst>
          </p:cNvPr>
          <p:cNvSpPr/>
          <p:nvPr/>
        </p:nvSpPr>
        <p:spPr>
          <a:xfrm>
            <a:off x="-5" y="73663"/>
            <a:ext cx="12192001" cy="5097109"/>
          </a:xfrm>
          <a:custGeom>
            <a:avLst/>
            <a:gdLst>
              <a:gd name="connsiteX0" fmla="*/ 2 w 12192001"/>
              <a:gd name="connsiteY0" fmla="*/ 4002104 h 5097109"/>
              <a:gd name="connsiteX1" fmla="*/ 119967 w 12192001"/>
              <a:gd name="connsiteY1" fmla="*/ 4044358 h 5097109"/>
              <a:gd name="connsiteX2" fmla="*/ 6096001 w 12192001"/>
              <a:gd name="connsiteY2" fmla="*/ 5023355 h 5097109"/>
              <a:gd name="connsiteX3" fmla="*/ 12072035 w 12192001"/>
              <a:gd name="connsiteY3" fmla="*/ 4044358 h 5097109"/>
              <a:gd name="connsiteX4" fmla="*/ 12192001 w 12192001"/>
              <a:gd name="connsiteY4" fmla="*/ 4002104 h 5097109"/>
              <a:gd name="connsiteX5" fmla="*/ 12192001 w 12192001"/>
              <a:gd name="connsiteY5" fmla="*/ 4075858 h 5097109"/>
              <a:gd name="connsiteX6" fmla="*/ 12072035 w 12192001"/>
              <a:gd name="connsiteY6" fmla="*/ 4118112 h 5097109"/>
              <a:gd name="connsiteX7" fmla="*/ 6096001 w 12192001"/>
              <a:gd name="connsiteY7" fmla="*/ 5097109 h 5097109"/>
              <a:gd name="connsiteX8" fmla="*/ 119967 w 12192001"/>
              <a:gd name="connsiteY8" fmla="*/ 4118112 h 5097109"/>
              <a:gd name="connsiteX9" fmla="*/ 2 w 12192001"/>
              <a:gd name="connsiteY9" fmla="*/ 4075858 h 5097109"/>
              <a:gd name="connsiteX10" fmla="*/ 0 w 12192001"/>
              <a:gd name="connsiteY10" fmla="*/ 0 h 5097109"/>
              <a:gd name="connsiteX11" fmla="*/ 12191999 w 12192001"/>
              <a:gd name="connsiteY11" fmla="*/ 0 h 5097109"/>
              <a:gd name="connsiteX12" fmla="*/ 12191999 w 12192001"/>
              <a:gd name="connsiteY12" fmla="*/ 1 h 5097109"/>
              <a:gd name="connsiteX13" fmla="*/ 2 w 12192001"/>
              <a:gd name="connsiteY13" fmla="*/ 1 h 5097109"/>
              <a:gd name="connsiteX14" fmla="*/ 2 w 12192001"/>
              <a:gd name="connsiteY14" fmla="*/ 584200 h 5097109"/>
              <a:gd name="connsiteX15" fmla="*/ 0 w 12192001"/>
              <a:gd name="connsiteY15" fmla="*/ 584200 h 509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5097109">
                <a:moveTo>
                  <a:pt x="2" y="4002104"/>
                </a:moveTo>
                <a:lnTo>
                  <a:pt x="119967" y="4044358"/>
                </a:lnTo>
                <a:cubicBezTo>
                  <a:pt x="1995864" y="4679161"/>
                  <a:pt x="4005737" y="5023355"/>
                  <a:pt x="6096001" y="5023355"/>
                </a:cubicBezTo>
                <a:cubicBezTo>
                  <a:pt x="8186265" y="5023355"/>
                  <a:pt x="10196138" y="4679161"/>
                  <a:pt x="12072035" y="4044358"/>
                </a:cubicBezTo>
                <a:lnTo>
                  <a:pt x="12192001" y="4002104"/>
                </a:lnTo>
                <a:lnTo>
                  <a:pt x="12192001" y="4075858"/>
                </a:lnTo>
                <a:lnTo>
                  <a:pt x="12072035" y="4118112"/>
                </a:lnTo>
                <a:cubicBezTo>
                  <a:pt x="10196138" y="4752915"/>
                  <a:pt x="8186265" y="5097109"/>
                  <a:pt x="6096001" y="5097109"/>
                </a:cubicBezTo>
                <a:cubicBezTo>
                  <a:pt x="4005737" y="5097109"/>
                  <a:pt x="1995864" y="4752915"/>
                  <a:pt x="119967" y="4118112"/>
                </a:cubicBezTo>
                <a:lnTo>
                  <a:pt x="2" y="4075858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2" y="1"/>
                </a:lnTo>
                <a:lnTo>
                  <a:pt x="2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9D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7D7BC52-ED0A-41BB-A2F4-493BFF80BAEE}"/>
              </a:ext>
            </a:extLst>
          </p:cNvPr>
          <p:cNvGrpSpPr/>
          <p:nvPr/>
        </p:nvGrpSpPr>
        <p:grpSpPr>
          <a:xfrm>
            <a:off x="11612874" y="6342589"/>
            <a:ext cx="252000" cy="215985"/>
            <a:chOff x="11612874" y="6342589"/>
            <a:chExt cx="252000" cy="215985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418F40F8-112A-403F-B8D0-C90F3B983F54}"/>
                </a:ext>
              </a:extLst>
            </p:cNvPr>
            <p:cNvCxnSpPr/>
            <p:nvPr/>
          </p:nvCxnSpPr>
          <p:spPr>
            <a:xfrm>
              <a:off x="11666008" y="6342589"/>
              <a:ext cx="198866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7D4C165-61BA-4A05-B710-DD40A11C520C}"/>
                </a:ext>
              </a:extLst>
            </p:cNvPr>
            <p:cNvCxnSpPr/>
            <p:nvPr/>
          </p:nvCxnSpPr>
          <p:spPr>
            <a:xfrm>
              <a:off x="11612874" y="6450582"/>
              <a:ext cx="252000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A2BFA6B-A2A7-4619-9979-76052D3148EC}"/>
                </a:ext>
              </a:extLst>
            </p:cNvPr>
            <p:cNvCxnSpPr/>
            <p:nvPr/>
          </p:nvCxnSpPr>
          <p:spPr>
            <a:xfrm>
              <a:off x="11755904" y="6558574"/>
              <a:ext cx="108970" cy="0"/>
            </a:xfrm>
            <a:prstGeom prst="line">
              <a:avLst/>
            </a:prstGeom>
            <a:ln w="31750" cap="rnd">
              <a:solidFill>
                <a:srgbClr val="C9D8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01E6BD97-E777-4EEB-8EF9-F72EBB62655A}"/>
              </a:ext>
            </a:extLst>
          </p:cNvPr>
          <p:cNvSpPr/>
          <p:nvPr/>
        </p:nvSpPr>
        <p:spPr>
          <a:xfrm>
            <a:off x="0" y="-9579"/>
            <a:ext cx="12192000" cy="1662786"/>
          </a:xfrm>
          <a:prstGeom prst="rect">
            <a:avLst/>
          </a:prstGeom>
          <a:gradFill>
            <a:gsLst>
              <a:gs pos="0">
                <a:srgbClr val="84A6DD">
                  <a:alpha val="0"/>
                </a:srgbClr>
              </a:gs>
              <a:gs pos="54000">
                <a:srgbClr val="769AD8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任意多边形 28">
            <a:extLst>
              <a:ext uri="{FF2B5EF4-FFF2-40B4-BE49-F238E27FC236}">
                <a16:creationId xmlns:a16="http://schemas.microsoft.com/office/drawing/2014/main" id="{90CE1EDC-9609-4B28-A0D7-2C43CFB481A0}"/>
              </a:ext>
            </a:extLst>
          </p:cNvPr>
          <p:cNvSpPr/>
          <p:nvPr/>
        </p:nvSpPr>
        <p:spPr>
          <a:xfrm>
            <a:off x="1" y="-34329"/>
            <a:ext cx="12191999" cy="5146364"/>
          </a:xfrm>
          <a:custGeom>
            <a:avLst/>
            <a:gdLst>
              <a:gd name="connsiteX0" fmla="*/ 0 w 12191999"/>
              <a:gd name="connsiteY0" fmla="*/ 0 h 5023353"/>
              <a:gd name="connsiteX1" fmla="*/ 12191999 w 12191999"/>
              <a:gd name="connsiteY1" fmla="*/ 0 h 5023353"/>
              <a:gd name="connsiteX2" fmla="*/ 12191999 w 12191999"/>
              <a:gd name="connsiteY2" fmla="*/ 4002102 h 5023353"/>
              <a:gd name="connsiteX3" fmla="*/ 12072033 w 12191999"/>
              <a:gd name="connsiteY3" fmla="*/ 4044356 h 5023353"/>
              <a:gd name="connsiteX4" fmla="*/ 6095999 w 12191999"/>
              <a:gd name="connsiteY4" fmla="*/ 5023353 h 5023353"/>
              <a:gd name="connsiteX5" fmla="*/ 119965 w 12191999"/>
              <a:gd name="connsiteY5" fmla="*/ 4044356 h 5023353"/>
              <a:gd name="connsiteX6" fmla="*/ 0 w 12191999"/>
              <a:gd name="connsiteY6" fmla="*/ 4002102 h 5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5023353">
                <a:moveTo>
                  <a:pt x="0" y="0"/>
                </a:moveTo>
                <a:lnTo>
                  <a:pt x="12191999" y="0"/>
                </a:lnTo>
                <a:lnTo>
                  <a:pt x="12191999" y="4002102"/>
                </a:lnTo>
                <a:lnTo>
                  <a:pt x="12072033" y="4044356"/>
                </a:lnTo>
                <a:cubicBezTo>
                  <a:pt x="10196136" y="4679159"/>
                  <a:pt x="8186263" y="5023353"/>
                  <a:pt x="6095999" y="5023353"/>
                </a:cubicBezTo>
                <a:cubicBezTo>
                  <a:pt x="4005735" y="5023353"/>
                  <a:pt x="1995862" y="4679159"/>
                  <a:pt x="119965" y="4044356"/>
                </a:cubicBezTo>
                <a:lnTo>
                  <a:pt x="0" y="4002102"/>
                </a:lnTo>
                <a:close/>
              </a:path>
            </a:pathLst>
          </a:custGeom>
          <a:gradFill flip="none" rotWithShape="1">
            <a:gsLst>
              <a:gs pos="0">
                <a:srgbClr val="003F87">
                  <a:shade val="30000"/>
                  <a:satMod val="115000"/>
                  <a:alpha val="27000"/>
                </a:srgbClr>
              </a:gs>
              <a:gs pos="100000">
                <a:srgbClr val="003F87">
                  <a:shade val="100000"/>
                  <a:satMod val="115000"/>
                  <a:alpha val="9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5543265" y="3663758"/>
            <a:ext cx="1105469" cy="0"/>
          </a:xfrm>
          <a:prstGeom prst="line">
            <a:avLst/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9DC9FF7-D4DD-4E40-83B5-5EC9C9F50337}"/>
              </a:ext>
            </a:extLst>
          </p:cNvPr>
          <p:cNvSpPr txBox="1"/>
          <p:nvPr/>
        </p:nvSpPr>
        <p:spPr>
          <a:xfrm>
            <a:off x="4875855" y="158234"/>
            <a:ext cx="3479725" cy="29152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0" b="0" i="0" u="none" strike="noStrike" kern="1200" cap="none" spc="0" normalizeH="0" baseline="0" noProof="0" dirty="0">
                <a:ln w="22225">
                  <a:gradFill>
                    <a:gsLst>
                      <a:gs pos="0">
                        <a:prstClr val="white"/>
                      </a:gs>
                      <a:gs pos="82000">
                        <a:prstClr val="white">
                          <a:alpha val="0"/>
                        </a:prst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0 2</a:t>
            </a:r>
            <a:endParaRPr kumimoji="0" lang="zh-CN" altLang="en-US" sz="15000" b="0" i="0" u="none" strike="noStrike" kern="1200" cap="none" spc="0" normalizeH="0" baseline="0" noProof="0" dirty="0">
              <a:ln w="22225">
                <a:gradFill>
                  <a:gsLst>
                    <a:gs pos="0">
                      <a:prstClr val="white"/>
                    </a:gs>
                    <a:gs pos="82000">
                      <a:prstClr val="white">
                        <a:alpha val="0"/>
                      </a:prst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708872" y="2491213"/>
            <a:ext cx="67742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微软雅黑"/>
                <a:ea typeface="微软雅黑"/>
                <a:cs typeface="+mn-cs"/>
                <a:sym typeface="思源黑体 CN Normal" panose="020B0400000000000000" pitchFamily="34" charset="-122"/>
              </a:rPr>
              <a:t>单击添加标题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2557063-ED7E-1AD1-9B7F-9A336E8EFE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70" y="5698037"/>
            <a:ext cx="4538210" cy="100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10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9A6B8A0-EB24-43FC-8788-8487A797C3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106"/>
            <a:ext cx="12192000" cy="3482727"/>
          </a:xfrm>
          <a:prstGeom prst="rect">
            <a:avLst/>
          </a:prstGeom>
        </p:spPr>
      </p:pic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C2845D86-2403-4F5D-B5B3-537A86FFB16C}"/>
              </a:ext>
            </a:extLst>
          </p:cNvPr>
          <p:cNvSpPr/>
          <p:nvPr/>
        </p:nvSpPr>
        <p:spPr>
          <a:xfrm>
            <a:off x="0" y="1604342"/>
            <a:ext cx="12192000" cy="3493491"/>
          </a:xfrm>
          <a:custGeom>
            <a:avLst/>
            <a:gdLst>
              <a:gd name="connsiteX0" fmla="*/ 0 w 12192000"/>
              <a:gd name="connsiteY0" fmla="*/ 0 h 2931879"/>
              <a:gd name="connsiteX1" fmla="*/ 12192000 w 12192000"/>
              <a:gd name="connsiteY1" fmla="*/ 0 h 2931879"/>
              <a:gd name="connsiteX2" fmla="*/ 12192000 w 12192000"/>
              <a:gd name="connsiteY2" fmla="*/ 2931879 h 2931879"/>
              <a:gd name="connsiteX3" fmla="*/ 0 w 12192000"/>
              <a:gd name="connsiteY3" fmla="*/ 2931879 h 293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31879">
                <a:moveTo>
                  <a:pt x="0" y="0"/>
                </a:moveTo>
                <a:lnTo>
                  <a:pt x="12192000" y="0"/>
                </a:lnTo>
                <a:lnTo>
                  <a:pt x="12192000" y="2931879"/>
                </a:lnTo>
                <a:lnTo>
                  <a:pt x="0" y="2931879"/>
                </a:lnTo>
                <a:close/>
              </a:path>
            </a:pathLst>
          </a:custGeom>
          <a:gradFill flip="none" rotWithShape="1">
            <a:gsLst>
              <a:gs pos="0">
                <a:srgbClr val="003F87">
                  <a:shade val="30000"/>
                  <a:satMod val="115000"/>
                  <a:alpha val="27000"/>
                </a:srgbClr>
              </a:gs>
              <a:gs pos="100000">
                <a:srgbClr val="003F87">
                  <a:shade val="100000"/>
                  <a:satMod val="115000"/>
                  <a:alpha val="9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BFADCD1-3C32-41B7-AB22-0501A7500A06}"/>
              </a:ext>
            </a:extLst>
          </p:cNvPr>
          <p:cNvSpPr/>
          <p:nvPr/>
        </p:nvSpPr>
        <p:spPr>
          <a:xfrm>
            <a:off x="5133258" y="2131714"/>
            <a:ext cx="21177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hangingPunct="0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单击添加标题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06C4D8D-ED2E-4505-95D7-6FD129AC8E18}"/>
              </a:ext>
            </a:extLst>
          </p:cNvPr>
          <p:cNvGrpSpPr/>
          <p:nvPr/>
        </p:nvGrpSpPr>
        <p:grpSpPr>
          <a:xfrm>
            <a:off x="1190965" y="2828832"/>
            <a:ext cx="2915783" cy="2941318"/>
            <a:chOff x="1190965" y="2941320"/>
            <a:chExt cx="2915783" cy="3044264"/>
          </a:xfrm>
        </p:grpSpPr>
        <p:sp>
          <p:nvSpPr>
            <p:cNvPr id="19" name="泪滴形 18">
              <a:extLst>
                <a:ext uri="{FF2B5EF4-FFF2-40B4-BE49-F238E27FC236}">
                  <a16:creationId xmlns:a16="http://schemas.microsoft.com/office/drawing/2014/main" id="{5160E697-E66C-44D2-9576-A0DD5B8B773A}"/>
                </a:ext>
              </a:extLst>
            </p:cNvPr>
            <p:cNvSpPr/>
            <p:nvPr/>
          </p:nvSpPr>
          <p:spPr>
            <a:xfrm rot="5400000">
              <a:off x="1126725" y="3005560"/>
              <a:ext cx="3044264" cy="2915783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2794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2808A87-A61F-4A81-A32B-5C9977FB4A2E}"/>
                </a:ext>
              </a:extLst>
            </p:cNvPr>
            <p:cNvSpPr/>
            <p:nvPr/>
          </p:nvSpPr>
          <p:spPr>
            <a:xfrm>
              <a:off x="1452715" y="3689697"/>
              <a:ext cx="2117799" cy="11017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hangingPunct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单击此处添加合适的文字加以说明可调整文字大小或者颜色等属性。</a:t>
              </a:r>
            </a:p>
          </p:txBody>
        </p:sp>
        <p:sp>
          <p:nvSpPr>
            <p:cNvPr id="36" name="圆角矩形 21">
              <a:extLst>
                <a:ext uri="{FF2B5EF4-FFF2-40B4-BE49-F238E27FC236}">
                  <a16:creationId xmlns:a16="http://schemas.microsoft.com/office/drawing/2014/main" id="{E2448D20-6574-4A08-9219-0E09735E57A6}"/>
                </a:ext>
              </a:extLst>
            </p:cNvPr>
            <p:cNvSpPr/>
            <p:nvPr/>
          </p:nvSpPr>
          <p:spPr>
            <a:xfrm>
              <a:off x="2016162" y="5143033"/>
              <a:ext cx="1193976" cy="26942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PART-01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BDC2F562-B960-46F3-B83C-4EF5F41437FA}"/>
              </a:ext>
            </a:extLst>
          </p:cNvPr>
          <p:cNvGrpSpPr/>
          <p:nvPr/>
        </p:nvGrpSpPr>
        <p:grpSpPr>
          <a:xfrm>
            <a:off x="4734265" y="2828832"/>
            <a:ext cx="2915783" cy="2941318"/>
            <a:chOff x="1190965" y="2941320"/>
            <a:chExt cx="2915783" cy="3044264"/>
          </a:xfrm>
        </p:grpSpPr>
        <p:sp>
          <p:nvSpPr>
            <p:cNvPr id="47" name="泪滴形 46">
              <a:extLst>
                <a:ext uri="{FF2B5EF4-FFF2-40B4-BE49-F238E27FC236}">
                  <a16:creationId xmlns:a16="http://schemas.microsoft.com/office/drawing/2014/main" id="{544A34CD-07E9-4F7A-9718-3D78C13F9C60}"/>
                </a:ext>
              </a:extLst>
            </p:cNvPr>
            <p:cNvSpPr/>
            <p:nvPr/>
          </p:nvSpPr>
          <p:spPr>
            <a:xfrm rot="5400000">
              <a:off x="1126725" y="3005560"/>
              <a:ext cx="3044264" cy="2915783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2794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8D13A94E-A17E-4BEA-864E-BEAD6D496E0F}"/>
                </a:ext>
              </a:extLst>
            </p:cNvPr>
            <p:cNvSpPr/>
            <p:nvPr/>
          </p:nvSpPr>
          <p:spPr>
            <a:xfrm>
              <a:off x="1452715" y="3689697"/>
              <a:ext cx="2117799" cy="11017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hangingPunct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单击此处添加合适的文字加以说明可调整文字大小或者颜色等属性。</a:t>
              </a:r>
            </a:p>
          </p:txBody>
        </p:sp>
        <p:sp>
          <p:nvSpPr>
            <p:cNvPr id="49" name="圆角矩形 21">
              <a:extLst>
                <a:ext uri="{FF2B5EF4-FFF2-40B4-BE49-F238E27FC236}">
                  <a16:creationId xmlns:a16="http://schemas.microsoft.com/office/drawing/2014/main" id="{7BD18AE6-2F83-4074-B010-39AFAA0F6EBB}"/>
                </a:ext>
              </a:extLst>
            </p:cNvPr>
            <p:cNvSpPr/>
            <p:nvPr/>
          </p:nvSpPr>
          <p:spPr>
            <a:xfrm>
              <a:off x="2016162" y="5143033"/>
              <a:ext cx="1193976" cy="26942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PART-02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FF2149D8-1A70-47C0-93EF-E42379B6C98A}"/>
              </a:ext>
            </a:extLst>
          </p:cNvPr>
          <p:cNvGrpSpPr/>
          <p:nvPr/>
        </p:nvGrpSpPr>
        <p:grpSpPr>
          <a:xfrm>
            <a:off x="8266631" y="2828832"/>
            <a:ext cx="2915783" cy="2941318"/>
            <a:chOff x="1190965" y="2941320"/>
            <a:chExt cx="2915783" cy="3044264"/>
          </a:xfrm>
        </p:grpSpPr>
        <p:sp>
          <p:nvSpPr>
            <p:cNvPr id="51" name="泪滴形 50">
              <a:extLst>
                <a:ext uri="{FF2B5EF4-FFF2-40B4-BE49-F238E27FC236}">
                  <a16:creationId xmlns:a16="http://schemas.microsoft.com/office/drawing/2014/main" id="{5B4A0C6C-362A-47CA-BE42-4CE818C54CDE}"/>
                </a:ext>
              </a:extLst>
            </p:cNvPr>
            <p:cNvSpPr/>
            <p:nvPr/>
          </p:nvSpPr>
          <p:spPr>
            <a:xfrm rot="5400000">
              <a:off x="1126725" y="3005560"/>
              <a:ext cx="3044264" cy="2915783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2794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8E571EA7-67C6-4C98-BEC4-FF48D212C4FD}"/>
                </a:ext>
              </a:extLst>
            </p:cNvPr>
            <p:cNvSpPr/>
            <p:nvPr/>
          </p:nvSpPr>
          <p:spPr>
            <a:xfrm>
              <a:off x="1452715" y="3689697"/>
              <a:ext cx="2117799" cy="11017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hangingPunct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单击此处添加合适的文字加以说明可调整文字大小或者颜色等属性。</a:t>
              </a:r>
            </a:p>
          </p:txBody>
        </p:sp>
        <p:sp>
          <p:nvSpPr>
            <p:cNvPr id="53" name="圆角矩形 21">
              <a:extLst>
                <a:ext uri="{FF2B5EF4-FFF2-40B4-BE49-F238E27FC236}">
                  <a16:creationId xmlns:a16="http://schemas.microsoft.com/office/drawing/2014/main" id="{0D1D178F-9041-4535-B505-92E0FAFC14EA}"/>
                </a:ext>
              </a:extLst>
            </p:cNvPr>
            <p:cNvSpPr/>
            <p:nvPr/>
          </p:nvSpPr>
          <p:spPr>
            <a:xfrm>
              <a:off x="2016162" y="5143033"/>
              <a:ext cx="1193976" cy="26942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PART-03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5090F46A-9828-26E6-F9B6-640BA5A6AC76}"/>
              </a:ext>
            </a:extLst>
          </p:cNvPr>
          <p:cNvSpPr/>
          <p:nvPr/>
        </p:nvSpPr>
        <p:spPr>
          <a:xfrm>
            <a:off x="1554251" y="2131714"/>
            <a:ext cx="21177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hangingPunct="0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单击添加标题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FDD3111-40D3-77B5-D4FB-01C09158A408}"/>
              </a:ext>
            </a:extLst>
          </p:cNvPr>
          <p:cNvSpPr/>
          <p:nvPr/>
        </p:nvSpPr>
        <p:spPr>
          <a:xfrm>
            <a:off x="8629917" y="2131714"/>
            <a:ext cx="21177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hangingPunct="0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9919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>
            <a:extLst>
              <a:ext uri="{FF2B5EF4-FFF2-40B4-BE49-F238E27FC236}">
                <a16:creationId xmlns:a16="http://schemas.microsoft.com/office/drawing/2014/main" id="{94850884-C2CC-49E9-BA96-1932E38D7D57}"/>
              </a:ext>
            </a:extLst>
          </p:cNvPr>
          <p:cNvSpPr/>
          <p:nvPr/>
        </p:nvSpPr>
        <p:spPr>
          <a:xfrm>
            <a:off x="1" y="4486533"/>
            <a:ext cx="12192000" cy="1448479"/>
          </a:xfrm>
          <a:prstGeom prst="rect">
            <a:avLst/>
          </a:prstGeom>
          <a:gradFill flip="none" rotWithShape="1">
            <a:gsLst>
              <a:gs pos="0">
                <a:srgbClr val="003F87">
                  <a:shade val="30000"/>
                  <a:satMod val="115000"/>
                  <a:alpha val="27000"/>
                </a:srgbClr>
              </a:gs>
              <a:gs pos="100000">
                <a:srgbClr val="003F87">
                  <a:shade val="100000"/>
                  <a:satMod val="115000"/>
                  <a:alpha val="9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B6A541F9-8CAE-47D2-93D9-D03E8C021F01}"/>
              </a:ext>
            </a:extLst>
          </p:cNvPr>
          <p:cNvSpPr txBox="1"/>
          <p:nvPr/>
        </p:nvSpPr>
        <p:spPr>
          <a:xfrm>
            <a:off x="4099989" y="4872188"/>
            <a:ext cx="7431372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单击此处输入文本内容，可根据需要适当地调整文字的颜色或者大小等属性。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4D8FF7A-CBD6-42F1-94E8-0FDF7A659952}"/>
              </a:ext>
            </a:extLst>
          </p:cNvPr>
          <p:cNvGrpSpPr/>
          <p:nvPr/>
        </p:nvGrpSpPr>
        <p:grpSpPr>
          <a:xfrm>
            <a:off x="3728040" y="3241315"/>
            <a:ext cx="2433608" cy="980767"/>
            <a:chOff x="933858" y="4246185"/>
            <a:chExt cx="2433608" cy="980767"/>
          </a:xfrm>
        </p:grpSpPr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04F7392C-C9A6-4FD5-8F86-B4987FE2C267}"/>
                </a:ext>
              </a:extLst>
            </p:cNvPr>
            <p:cNvSpPr txBox="1"/>
            <p:nvPr/>
          </p:nvSpPr>
          <p:spPr>
            <a:xfrm>
              <a:off x="1545368" y="4246185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23E8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添加标题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23E8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37" name="Rectangle 23">
              <a:extLst>
                <a:ext uri="{FF2B5EF4-FFF2-40B4-BE49-F238E27FC236}">
                  <a16:creationId xmlns:a16="http://schemas.microsoft.com/office/drawing/2014/main" id="{910D0A81-4545-476E-AF4F-50898A38ACA6}"/>
                </a:ext>
              </a:extLst>
            </p:cNvPr>
            <p:cNvSpPr/>
            <p:nvPr/>
          </p:nvSpPr>
          <p:spPr>
            <a:xfrm>
              <a:off x="933858" y="4639483"/>
              <a:ext cx="2433608" cy="587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单击此处输入文本，调整文字大小等属性。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6" name="图片 45">
            <a:extLst>
              <a:ext uri="{FF2B5EF4-FFF2-40B4-BE49-F238E27FC236}">
                <a16:creationId xmlns:a16="http://schemas.microsoft.com/office/drawing/2014/main" id="{979BF520-7A43-42AF-ABFF-4400A7BD60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6" r="28126"/>
          <a:stretch/>
        </p:blipFill>
        <p:spPr>
          <a:xfrm>
            <a:off x="793526" y="1502038"/>
            <a:ext cx="2645824" cy="4030801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9364FFB7-CE29-4EA3-5E90-4BBACA71DF56}"/>
              </a:ext>
            </a:extLst>
          </p:cNvPr>
          <p:cNvGrpSpPr/>
          <p:nvPr/>
        </p:nvGrpSpPr>
        <p:grpSpPr>
          <a:xfrm>
            <a:off x="6507292" y="3241315"/>
            <a:ext cx="2433608" cy="980767"/>
            <a:chOff x="933858" y="4246185"/>
            <a:chExt cx="2433608" cy="980767"/>
          </a:xfrm>
        </p:grpSpPr>
        <p:sp>
          <p:nvSpPr>
            <p:cNvPr id="49" name="TextBox 30">
              <a:extLst>
                <a:ext uri="{FF2B5EF4-FFF2-40B4-BE49-F238E27FC236}">
                  <a16:creationId xmlns:a16="http://schemas.microsoft.com/office/drawing/2014/main" id="{B12F03DC-AC5B-7F2E-F8C7-4090414F99E8}"/>
                </a:ext>
              </a:extLst>
            </p:cNvPr>
            <p:cNvSpPr txBox="1"/>
            <p:nvPr/>
          </p:nvSpPr>
          <p:spPr>
            <a:xfrm>
              <a:off x="1545368" y="4246185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23E8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添加标题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23E8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43E43E3D-AA82-8B7C-A0C8-B2B57E37420B}"/>
                </a:ext>
              </a:extLst>
            </p:cNvPr>
            <p:cNvSpPr/>
            <p:nvPr/>
          </p:nvSpPr>
          <p:spPr>
            <a:xfrm>
              <a:off x="933858" y="4639483"/>
              <a:ext cx="2433608" cy="587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单击此处输入文本，调整文字大小等属性。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518FB824-7461-0074-34B3-DC5987576180}"/>
              </a:ext>
            </a:extLst>
          </p:cNvPr>
          <p:cNvGrpSpPr/>
          <p:nvPr/>
        </p:nvGrpSpPr>
        <p:grpSpPr>
          <a:xfrm>
            <a:off x="9226520" y="3241315"/>
            <a:ext cx="2433608" cy="980767"/>
            <a:chOff x="933858" y="4246185"/>
            <a:chExt cx="2433608" cy="980767"/>
          </a:xfrm>
        </p:grpSpPr>
        <p:sp>
          <p:nvSpPr>
            <p:cNvPr id="52" name="TextBox 30">
              <a:extLst>
                <a:ext uri="{FF2B5EF4-FFF2-40B4-BE49-F238E27FC236}">
                  <a16:creationId xmlns:a16="http://schemas.microsoft.com/office/drawing/2014/main" id="{184C6BF2-4FDB-0CBA-23CB-2E7F3214252C}"/>
                </a:ext>
              </a:extLst>
            </p:cNvPr>
            <p:cNvSpPr txBox="1"/>
            <p:nvPr/>
          </p:nvSpPr>
          <p:spPr>
            <a:xfrm>
              <a:off x="1545368" y="4246185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23E8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添加标题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23E8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53" name="Rectangle 23">
              <a:extLst>
                <a:ext uri="{FF2B5EF4-FFF2-40B4-BE49-F238E27FC236}">
                  <a16:creationId xmlns:a16="http://schemas.microsoft.com/office/drawing/2014/main" id="{6D88F7EB-8B9F-9DCC-8D6C-A14B0D4C6A94}"/>
                </a:ext>
              </a:extLst>
            </p:cNvPr>
            <p:cNvSpPr/>
            <p:nvPr/>
          </p:nvSpPr>
          <p:spPr>
            <a:xfrm>
              <a:off x="933858" y="4639483"/>
              <a:ext cx="2433608" cy="587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单击此处输入文本，调整文字大小等属性。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8" name="椭圆 37">
            <a:extLst>
              <a:ext uri="{FF2B5EF4-FFF2-40B4-BE49-F238E27FC236}">
                <a16:creationId xmlns:a16="http://schemas.microsoft.com/office/drawing/2014/main" id="{55FE1D6A-8796-B4DA-5ED4-EFB4583EE35A}"/>
              </a:ext>
            </a:extLst>
          </p:cNvPr>
          <p:cNvSpPr/>
          <p:nvPr/>
        </p:nvSpPr>
        <p:spPr>
          <a:xfrm>
            <a:off x="3945195" y="1111938"/>
            <a:ext cx="1926015" cy="192601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5A17C62A-B63E-1AD6-D1ED-5E65AB8F2B41}"/>
              </a:ext>
            </a:extLst>
          </p:cNvPr>
          <p:cNvSpPr/>
          <p:nvPr/>
        </p:nvSpPr>
        <p:spPr>
          <a:xfrm>
            <a:off x="4104670" y="1271413"/>
            <a:ext cx="1607065" cy="1607066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44000">
                <a:schemeClr val="bg1"/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CB2EDBFE-345B-F53E-3AF6-5E650CFDFF4F}"/>
              </a:ext>
            </a:extLst>
          </p:cNvPr>
          <p:cNvSpPr/>
          <p:nvPr/>
        </p:nvSpPr>
        <p:spPr>
          <a:xfrm>
            <a:off x="6731629" y="1111938"/>
            <a:ext cx="1926015" cy="192601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2798E187-D7A0-F71F-0DA2-946E8782AD0F}"/>
              </a:ext>
            </a:extLst>
          </p:cNvPr>
          <p:cNvSpPr/>
          <p:nvPr/>
        </p:nvSpPr>
        <p:spPr>
          <a:xfrm>
            <a:off x="6891104" y="1271413"/>
            <a:ext cx="1607065" cy="1607066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44000">
                <a:schemeClr val="bg1"/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5A7223DE-1DDC-57BA-A1E3-1E98F4B6BF33}"/>
              </a:ext>
            </a:extLst>
          </p:cNvPr>
          <p:cNvSpPr/>
          <p:nvPr/>
        </p:nvSpPr>
        <p:spPr>
          <a:xfrm>
            <a:off x="9455590" y="1111938"/>
            <a:ext cx="1926015" cy="192601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3FAD4DC-86A4-BE2B-A11A-231FE035B2C1}"/>
              </a:ext>
            </a:extLst>
          </p:cNvPr>
          <p:cNvSpPr/>
          <p:nvPr/>
        </p:nvSpPr>
        <p:spPr>
          <a:xfrm>
            <a:off x="9615065" y="1271413"/>
            <a:ext cx="1607065" cy="1607066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44000">
                <a:schemeClr val="bg1"/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graphicFrame>
        <p:nvGraphicFramePr>
          <p:cNvPr id="45" name="图表 44">
            <a:extLst>
              <a:ext uri="{FF2B5EF4-FFF2-40B4-BE49-F238E27FC236}">
                <a16:creationId xmlns:a16="http://schemas.microsoft.com/office/drawing/2014/main" id="{5950896F-978E-CD5F-0D93-2BF0333956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169971"/>
              </p:ext>
            </p:extLst>
          </p:nvPr>
        </p:nvGraphicFramePr>
        <p:xfrm>
          <a:off x="6204239" y="1039662"/>
          <a:ext cx="3228126" cy="215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7" name="图表 46">
            <a:extLst>
              <a:ext uri="{FF2B5EF4-FFF2-40B4-BE49-F238E27FC236}">
                <a16:creationId xmlns:a16="http://schemas.microsoft.com/office/drawing/2014/main" id="{B45873D0-F505-D32C-25A5-290171FF1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402939"/>
              </p:ext>
            </p:extLst>
          </p:nvPr>
        </p:nvGraphicFramePr>
        <p:xfrm>
          <a:off x="8817119" y="1039662"/>
          <a:ext cx="3228126" cy="215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4" name="椭圆 53">
            <a:extLst>
              <a:ext uri="{FF2B5EF4-FFF2-40B4-BE49-F238E27FC236}">
                <a16:creationId xmlns:a16="http://schemas.microsoft.com/office/drawing/2014/main" id="{9921D61A-6CE9-896B-BA37-5356C7822544}"/>
              </a:ext>
            </a:extLst>
          </p:cNvPr>
          <p:cNvSpPr/>
          <p:nvPr/>
        </p:nvSpPr>
        <p:spPr>
          <a:xfrm>
            <a:off x="3880333" y="1117821"/>
            <a:ext cx="1926015" cy="192601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28B41BB9-649B-52CA-DBEC-A61C60046465}"/>
              </a:ext>
            </a:extLst>
          </p:cNvPr>
          <p:cNvSpPr/>
          <p:nvPr/>
        </p:nvSpPr>
        <p:spPr>
          <a:xfrm>
            <a:off x="4039808" y="1277296"/>
            <a:ext cx="1607065" cy="1607066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44000">
                <a:schemeClr val="bg1"/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思源黑体 CN Normal" panose="020B0400000000000000" pitchFamily="34" charset="-122"/>
            </a:endParaRPr>
          </a:p>
        </p:txBody>
      </p:sp>
      <p:graphicFrame>
        <p:nvGraphicFramePr>
          <p:cNvPr id="56" name="图表 55">
            <a:extLst>
              <a:ext uri="{FF2B5EF4-FFF2-40B4-BE49-F238E27FC236}">
                <a16:creationId xmlns:a16="http://schemas.microsoft.com/office/drawing/2014/main" id="{BDB08993-0690-77AB-F27A-F58CA8B3F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1815559"/>
              </p:ext>
            </p:extLst>
          </p:nvPr>
        </p:nvGraphicFramePr>
        <p:xfrm>
          <a:off x="3279166" y="1045545"/>
          <a:ext cx="3228126" cy="215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390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150C1B7-811F-48E6-BA3E-34A2B88491E9}"/>
              </a:ext>
            </a:extLst>
          </p:cNvPr>
          <p:cNvSpPr/>
          <p:nvPr/>
        </p:nvSpPr>
        <p:spPr>
          <a:xfrm>
            <a:off x="7454900" y="951037"/>
            <a:ext cx="4737100" cy="3364302"/>
          </a:xfrm>
          <a:prstGeom prst="rect">
            <a:avLst/>
          </a:prstGeom>
          <a:gradFill flip="none" rotWithShape="1">
            <a:gsLst>
              <a:gs pos="100000">
                <a:srgbClr val="FAF6F3"/>
              </a:gs>
              <a:gs pos="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012523D-8E78-442A-A7AD-824C8266199F}"/>
              </a:ext>
            </a:extLst>
          </p:cNvPr>
          <p:cNvSpPr/>
          <p:nvPr/>
        </p:nvSpPr>
        <p:spPr>
          <a:xfrm>
            <a:off x="6167886" y="1839686"/>
            <a:ext cx="4804913" cy="3892804"/>
          </a:xfrm>
          <a:prstGeom prst="rect">
            <a:avLst/>
          </a:prstGeom>
          <a:gradFill flip="none" rotWithShape="1">
            <a:gsLst>
              <a:gs pos="100000">
                <a:srgbClr val="FAF6F3"/>
              </a:gs>
              <a:gs pos="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E67663D-6062-4EDF-AD38-36244AB0D9B6}"/>
              </a:ext>
            </a:extLst>
          </p:cNvPr>
          <p:cNvSpPr/>
          <p:nvPr/>
        </p:nvSpPr>
        <p:spPr>
          <a:xfrm>
            <a:off x="914400" y="2765668"/>
            <a:ext cx="4572000" cy="700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单击此处添加合适的文字加以说明可调整文字大小或者颜色等属性。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7CB6D94-9A30-4958-B853-D42E1F3231E0}"/>
              </a:ext>
            </a:extLst>
          </p:cNvPr>
          <p:cNvSpPr/>
          <p:nvPr/>
        </p:nvSpPr>
        <p:spPr>
          <a:xfrm>
            <a:off x="914400" y="3762618"/>
            <a:ext cx="4572000" cy="700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单击此处添加合适的文字加以说明可调整文字大小或者颜色等属性。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265483C-E0BF-469E-93D1-3AF98220BF38}"/>
              </a:ext>
            </a:extLst>
          </p:cNvPr>
          <p:cNvSpPr/>
          <p:nvPr/>
        </p:nvSpPr>
        <p:spPr>
          <a:xfrm>
            <a:off x="914400" y="4759568"/>
            <a:ext cx="4572000" cy="700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单击此处添加合适的文字加以说明可调整文字大小或者颜色等属性。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86F47A3-585C-4E18-B9E2-7C099429B95F}"/>
              </a:ext>
            </a:extLst>
          </p:cNvPr>
          <p:cNvSpPr/>
          <p:nvPr/>
        </p:nvSpPr>
        <p:spPr>
          <a:xfrm>
            <a:off x="-1" y="4759568"/>
            <a:ext cx="420913" cy="2098432"/>
          </a:xfrm>
          <a:prstGeom prst="rect">
            <a:avLst/>
          </a:prstGeom>
          <a:gradFill flip="none" rotWithShape="1">
            <a:gsLst>
              <a:gs pos="100000">
                <a:srgbClr val="FAF6F3"/>
              </a:gs>
              <a:gs pos="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06374FC-AEDF-4432-AE3B-9FD83C77251F}"/>
              </a:ext>
            </a:extLst>
          </p:cNvPr>
          <p:cNvSpPr/>
          <p:nvPr/>
        </p:nvSpPr>
        <p:spPr>
          <a:xfrm>
            <a:off x="5152571" y="1901371"/>
            <a:ext cx="290286" cy="290286"/>
          </a:xfrm>
          <a:prstGeom prst="ellipse">
            <a:avLst/>
          </a:prstGeom>
          <a:gradFill flip="none" rotWithShape="1">
            <a:gsLst>
              <a:gs pos="100000">
                <a:srgbClr val="FAF6F3"/>
              </a:gs>
              <a:gs pos="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0A8682E-1C52-447C-9648-A16BE5F387E4}"/>
              </a:ext>
            </a:extLst>
          </p:cNvPr>
          <p:cNvSpPr/>
          <p:nvPr/>
        </p:nvSpPr>
        <p:spPr>
          <a:xfrm>
            <a:off x="8026400" y="5892799"/>
            <a:ext cx="145144" cy="145144"/>
          </a:xfrm>
          <a:prstGeom prst="ellipse">
            <a:avLst/>
          </a:prstGeom>
          <a:gradFill flip="none" rotWithShape="1">
            <a:gsLst>
              <a:gs pos="100000">
                <a:srgbClr val="FAF6F3"/>
              </a:gs>
              <a:gs pos="0">
                <a:srgbClr val="023E87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120612D-0D1E-4360-AE14-E0078DD518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2700" y="1846290"/>
            <a:ext cx="5829300" cy="3886200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53EDC38D-6B57-449C-8BA9-4FA4FC098C58}"/>
              </a:ext>
            </a:extLst>
          </p:cNvPr>
          <p:cNvSpPr/>
          <p:nvPr/>
        </p:nvSpPr>
        <p:spPr>
          <a:xfrm>
            <a:off x="735807" y="2081001"/>
            <a:ext cx="3060632" cy="552187"/>
          </a:xfrm>
          <a:prstGeom prst="roundRect">
            <a:avLst>
              <a:gd name="adj" fmla="val 50000"/>
            </a:avLst>
          </a:prstGeom>
          <a:solidFill>
            <a:srgbClr val="02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单击添加标题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245105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5899AB"/>
            </a:gs>
            <a:gs pos="100000">
              <a:srgbClr val="83BDC9"/>
            </a:gs>
          </a:gsLst>
          <a:lin ang="2700000" scaled="0"/>
          <a:tileRect/>
        </a:gradFill>
        <a:ln>
          <a:noFill/>
        </a:ln>
      </a:spPr>
      <a:bodyPr rtlCol="0" anchor="ctr"/>
      <a:lstStyle>
        <a:defPPr algn="ctr">
          <a:defRPr sz="2400" dirty="0">
            <a:solidFill>
              <a:schemeClr val="bg1"/>
            </a:solidFill>
            <a:latin typeface="思源黑体 Bold" panose="020B0800000000000000" pitchFamily="34" charset="-122"/>
            <a:ea typeface="思源黑体 Bold" panose="020B08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808</Words>
  <Application>Microsoft Office PowerPoint</Application>
  <PresentationFormat>宽屏</PresentationFormat>
  <Paragraphs>119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微软雅黑</vt:lpstr>
      <vt:lpstr>思源宋体 CN</vt:lpstr>
      <vt:lpstr>Arial Black</vt:lpstr>
      <vt:lpstr>Impact</vt:lpstr>
      <vt:lpstr>Arial</vt:lpstr>
      <vt:lpstr>等线</vt:lpstr>
      <vt:lpstr>等线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Bing-</dc:creator>
  <cp:lastModifiedBy>王婧</cp:lastModifiedBy>
  <cp:revision>82</cp:revision>
  <dcterms:created xsi:type="dcterms:W3CDTF">2020-03-02T02:09:22Z</dcterms:created>
  <dcterms:modified xsi:type="dcterms:W3CDTF">2022-06-13T03:13:19Z</dcterms:modified>
</cp:coreProperties>
</file>