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1"/>
  </p:notesMasterIdLst>
  <p:sldIdLst>
    <p:sldId id="2007578057" r:id="rId4"/>
    <p:sldId id="2007578059" r:id="rId5"/>
    <p:sldId id="2007578060" r:id="rId6"/>
    <p:sldId id="275" r:id="rId7"/>
    <p:sldId id="358" r:id="rId8"/>
    <p:sldId id="2007578061" r:id="rId9"/>
    <p:sldId id="324" r:id="rId10"/>
    <p:sldId id="272" r:id="rId11"/>
    <p:sldId id="273" r:id="rId12"/>
    <p:sldId id="2007578062" r:id="rId13"/>
    <p:sldId id="281" r:id="rId14"/>
    <p:sldId id="357" r:id="rId15"/>
    <p:sldId id="274" r:id="rId16"/>
    <p:sldId id="2007578063" r:id="rId17"/>
    <p:sldId id="278" r:id="rId18"/>
    <p:sldId id="283" r:id="rId19"/>
    <p:sldId id="2007578053" r:id="rId20"/>
  </p:sldIdLst>
  <p:sldSz cx="12192000" cy="6858000"/>
  <p:notesSz cx="6858000" cy="9144000"/>
  <p:embeddedFontLst>
    <p:embeddedFont>
      <p:font typeface="Arial Black" panose="020B0A04020102020204" pitchFamily="34" charset="0"/>
      <p:bold r:id="rId22"/>
    </p:embeddedFont>
    <p:embeddedFont>
      <p:font typeface="Impact" panose="020B0806030902050204" pitchFamily="34" charset="0"/>
      <p:regular r:id="rId23"/>
    </p:embeddedFont>
    <p:embeddedFont>
      <p:font typeface="Roboto" panose="02000000000000000000" pitchFamily="2" charset="0"/>
      <p:regular r:id="rId24"/>
      <p:bold r:id="rId25"/>
      <p:italic r:id="rId26"/>
      <p:boldItalic r:id="rId27"/>
    </p:embeddedFont>
    <p:embeddedFont>
      <p:font typeface="等线" panose="02010600030101010101" pitchFamily="2" charset="-122"/>
      <p:regular r:id="rId28"/>
      <p:bold r:id="rId29"/>
    </p:embeddedFont>
    <p:embeddedFont>
      <p:font typeface="等线 Light" panose="02010600030101010101" pitchFamily="2" charset="-122"/>
      <p:regular r:id="rId30"/>
    </p:embeddedFont>
    <p:embeddedFont>
      <p:font typeface="微软雅黑" panose="020B0503020204020204" pitchFamily="34" charset="-122"/>
      <p:regular r:id="rId31"/>
      <p:bold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87"/>
    <a:srgbClr val="C9D8E6"/>
    <a:srgbClr val="C1DBF5"/>
    <a:srgbClr val="769AD8"/>
    <a:srgbClr val="E6E6E6"/>
    <a:srgbClr val="FBC001"/>
    <a:srgbClr val="00408E"/>
    <a:srgbClr val="0050B0"/>
    <a:srgbClr val="0068E6"/>
    <a:srgbClr val="0059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42" autoAdjust="0"/>
    <p:restoredTop sz="94660"/>
  </p:normalViewPr>
  <p:slideViewPr>
    <p:cSldViewPr snapToGrid="0">
      <p:cViewPr varScale="1">
        <p:scale>
          <a:sx n="111" d="100"/>
          <a:sy n="111" d="100"/>
        </p:scale>
        <p:origin x="106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编辑数据</c:v>
                </c:pt>
              </c:strCache>
            </c:strRef>
          </c:tx>
          <c:spPr>
            <a:gradFill>
              <a:gsLst>
                <a:gs pos="0">
                  <a:schemeClr val="accent1"/>
                </a:gs>
                <a:gs pos="98000">
                  <a:schemeClr val="accent1">
                    <a:lumMod val="50000"/>
                  </a:schemeClr>
                </a:gs>
              </a:gsLst>
              <a:lin ang="5400000" scaled="1"/>
            </a:gradFill>
            <a:ln>
              <a:noFill/>
            </a:ln>
            <a:effectLst/>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General</c:formatCode>
                <c:ptCount val="10"/>
                <c:pt idx="0">
                  <c:v>33</c:v>
                </c:pt>
                <c:pt idx="1">
                  <c:v>28</c:v>
                </c:pt>
                <c:pt idx="2">
                  <c:v>38</c:v>
                </c:pt>
                <c:pt idx="3">
                  <c:v>26</c:v>
                </c:pt>
                <c:pt idx="4">
                  <c:v>31</c:v>
                </c:pt>
                <c:pt idx="5">
                  <c:v>20</c:v>
                </c:pt>
                <c:pt idx="6">
                  <c:v>34</c:v>
                </c:pt>
                <c:pt idx="7">
                  <c:v>33</c:v>
                </c:pt>
                <c:pt idx="8">
                  <c:v>31</c:v>
                </c:pt>
                <c:pt idx="9">
                  <c:v>36</c:v>
                </c:pt>
              </c:numCache>
            </c:numRef>
          </c:val>
          <c:extLst>
            <c:ext xmlns:c16="http://schemas.microsoft.com/office/drawing/2014/chart" uri="{C3380CC4-5D6E-409C-BE32-E72D297353CC}">
              <c16:uniqueId val="{00000000-2E21-4A3F-BED8-72B30BEE1464}"/>
            </c:ext>
          </c:extLst>
        </c:ser>
        <c:ser>
          <c:idx val="1"/>
          <c:order val="1"/>
          <c:tx>
            <c:strRef>
              <c:f>Sheet1!$C$1</c:f>
              <c:strCache>
                <c:ptCount val="1"/>
                <c:pt idx="0">
                  <c:v>编辑数据2</c:v>
                </c:pt>
              </c:strCache>
            </c:strRef>
          </c:tx>
          <c:spPr>
            <a:solidFill>
              <a:schemeClr val="bg1">
                <a:lumMod val="65000"/>
              </a:schemeClr>
            </a:solidFill>
            <a:ln>
              <a:noFill/>
            </a:ln>
            <a:effectLst/>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General</c:formatCode>
                <c:ptCount val="10"/>
                <c:pt idx="0">
                  <c:v>18</c:v>
                </c:pt>
                <c:pt idx="1">
                  <c:v>14</c:v>
                </c:pt>
                <c:pt idx="2">
                  <c:v>17</c:v>
                </c:pt>
                <c:pt idx="3">
                  <c:v>20</c:v>
                </c:pt>
                <c:pt idx="4">
                  <c:v>14</c:v>
                </c:pt>
                <c:pt idx="5">
                  <c:v>12</c:v>
                </c:pt>
                <c:pt idx="6">
                  <c:v>11</c:v>
                </c:pt>
                <c:pt idx="7">
                  <c:v>9</c:v>
                </c:pt>
                <c:pt idx="8">
                  <c:v>8</c:v>
                </c:pt>
                <c:pt idx="9">
                  <c:v>7</c:v>
                </c:pt>
              </c:numCache>
            </c:numRef>
          </c:val>
          <c:extLst>
            <c:ext xmlns:c16="http://schemas.microsoft.com/office/drawing/2014/chart" uri="{C3380CC4-5D6E-409C-BE32-E72D297353CC}">
              <c16:uniqueId val="{00000001-2E21-4A3F-BED8-72B30BEE1464}"/>
            </c:ext>
          </c:extLst>
        </c:ser>
        <c:ser>
          <c:idx val="2"/>
          <c:order val="2"/>
          <c:tx>
            <c:strRef>
              <c:f>Sheet1!$D$1</c:f>
              <c:strCache>
                <c:ptCount val="1"/>
                <c:pt idx="0">
                  <c:v>编辑数据3</c:v>
                </c:pt>
              </c:strCache>
            </c:strRef>
          </c:tx>
          <c:spPr>
            <a:solidFill>
              <a:srgbClr val="C1DBF5"/>
            </a:solidFill>
            <a:ln>
              <a:noFill/>
            </a:ln>
            <a:effectLst/>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Sheet1!$D$2:$D$11</c:f>
              <c:numCache>
                <c:formatCode>General</c:formatCode>
                <c:ptCount val="10"/>
                <c:pt idx="0">
                  <c:v>2</c:v>
                </c:pt>
                <c:pt idx="1">
                  <c:v>12</c:v>
                </c:pt>
                <c:pt idx="2">
                  <c:v>45</c:v>
                </c:pt>
                <c:pt idx="3">
                  <c:v>78</c:v>
                </c:pt>
                <c:pt idx="4">
                  <c:v>18</c:v>
                </c:pt>
                <c:pt idx="5">
                  <c:v>60</c:v>
                </c:pt>
                <c:pt idx="6">
                  <c:v>99</c:v>
                </c:pt>
                <c:pt idx="7">
                  <c:v>9</c:v>
                </c:pt>
                <c:pt idx="8">
                  <c:v>12</c:v>
                </c:pt>
                <c:pt idx="9">
                  <c:v>90</c:v>
                </c:pt>
              </c:numCache>
            </c:numRef>
          </c:val>
          <c:extLst>
            <c:ext xmlns:c16="http://schemas.microsoft.com/office/drawing/2014/chart" uri="{C3380CC4-5D6E-409C-BE32-E72D297353CC}">
              <c16:uniqueId val="{00000001-5092-441F-B9D3-8084B0D250A5}"/>
            </c:ext>
          </c:extLst>
        </c:ser>
        <c:dLbls>
          <c:showLegendKey val="0"/>
          <c:showVal val="0"/>
          <c:showCatName val="0"/>
          <c:showSerName val="0"/>
          <c:showPercent val="0"/>
          <c:showBubbleSize val="0"/>
        </c:dLbls>
        <c:gapWidth val="150"/>
        <c:overlap val="-10"/>
        <c:axId val="1682458000"/>
        <c:axId val="1682464240"/>
      </c:barChart>
      <c:catAx>
        <c:axId val="168245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682464240"/>
        <c:crosses val="autoZero"/>
        <c:auto val="1"/>
        <c:lblAlgn val="ctr"/>
        <c:lblOffset val="100"/>
        <c:noMultiLvlLbl val="0"/>
      </c:catAx>
      <c:valAx>
        <c:axId val="1682464240"/>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682458000"/>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47393A"/>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24318790326461"/>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系列 1</c:v>
                </c:pt>
              </c:strCache>
            </c:strRef>
          </c:tx>
          <c:spPr>
            <a:ln w="317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2.2999999999999998</c:v>
                </c:pt>
                <c:pt idx="2">
                  <c:v>3.5</c:v>
                </c:pt>
                <c:pt idx="3">
                  <c:v>4.5</c:v>
                </c:pt>
              </c:numCache>
            </c:numRef>
          </c:val>
          <c:smooth val="0"/>
          <c:extLst>
            <c:ext xmlns:c16="http://schemas.microsoft.com/office/drawing/2014/chart" uri="{C3380CC4-5D6E-409C-BE32-E72D297353CC}">
              <c16:uniqueId val="{00000000-25D9-4D86-85A2-4843B1CD1842}"/>
            </c:ext>
          </c:extLst>
        </c:ser>
        <c:ser>
          <c:idx val="1"/>
          <c:order val="1"/>
          <c:tx>
            <c:strRef>
              <c:f>Sheet1!$C$1</c:f>
              <c:strCache>
                <c:ptCount val="1"/>
                <c:pt idx="0">
                  <c:v>系列 2</c:v>
                </c:pt>
              </c:strCache>
            </c:strRef>
          </c:tx>
          <c:spPr>
            <a:ln w="31750"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1</c:v>
                </c:pt>
                <c:pt idx="1">
                  <c:v>1.5</c:v>
                </c:pt>
                <c:pt idx="2">
                  <c:v>1.7</c:v>
                </c:pt>
                <c:pt idx="3">
                  <c:v>4</c:v>
                </c:pt>
              </c:numCache>
            </c:numRef>
          </c:val>
          <c:smooth val="0"/>
          <c:extLst>
            <c:ext xmlns:c16="http://schemas.microsoft.com/office/drawing/2014/chart" uri="{C3380CC4-5D6E-409C-BE32-E72D297353CC}">
              <c16:uniqueId val="{00000001-25D9-4D86-85A2-4843B1CD1842}"/>
            </c:ext>
          </c:extLst>
        </c:ser>
        <c:dLbls>
          <c:dLblPos val="ctr"/>
          <c:showLegendKey val="0"/>
          <c:showVal val="1"/>
          <c:showCatName val="0"/>
          <c:showSerName val="0"/>
          <c:showPercent val="0"/>
          <c:showBubbleSize val="0"/>
        </c:dLbls>
        <c:smooth val="0"/>
        <c:axId val="835442248"/>
        <c:axId val="835442576"/>
      </c:lineChart>
      <c:catAx>
        <c:axId val="835442248"/>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835442576"/>
        <c:crosses val="autoZero"/>
        <c:auto val="1"/>
        <c:lblAlgn val="ctr"/>
        <c:lblOffset val="100"/>
        <c:noMultiLvlLbl val="0"/>
      </c:catAx>
      <c:valAx>
        <c:axId val="83544257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crossAx val="835442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87820015180379"/>
          <c:y val="4.5314079768998747E-2"/>
        </c:manualLayout>
      </c:layout>
      <c:overlay val="0"/>
      <c:spPr>
        <a:noFill/>
        <a:ln>
          <a:noFill/>
        </a:ln>
        <a:effectLst/>
      </c:spPr>
      <c:txPr>
        <a:bodyPr rot="0" spcFirstLastPara="1" vertOverflow="ellipsis" vert="horz" wrap="square" anchor="ctr" anchorCtr="1"/>
        <a:lstStyle/>
        <a:p>
          <a:pPr algn="ctr" rtl="0">
            <a:defRPr lang="zh-CN" altLang="en-US" sz="2128" b="1" i="0" u="none" strike="noStrike" kern="1200" spc="0" baseline="0">
              <a:solidFill>
                <a:srgbClr val="44546A"/>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系列 1</c:v>
                </c:pt>
              </c:strCache>
            </c:strRef>
          </c:tx>
          <c:spPr>
            <a:solidFill>
              <a:srgbClr val="003F87"/>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0.5</c:v>
                </c:pt>
                <c:pt idx="1">
                  <c:v>1</c:v>
                </c:pt>
                <c:pt idx="2">
                  <c:v>3.5</c:v>
                </c:pt>
                <c:pt idx="3">
                  <c:v>4.5</c:v>
                </c:pt>
              </c:numCache>
            </c:numRef>
          </c:val>
          <c:extLst>
            <c:ext xmlns:c16="http://schemas.microsoft.com/office/drawing/2014/chart" uri="{C3380CC4-5D6E-409C-BE32-E72D297353CC}">
              <c16:uniqueId val="{00000000-6B5D-4007-8139-9AF2BBFABDB5}"/>
            </c:ext>
          </c:extLst>
        </c:ser>
        <c:ser>
          <c:idx val="1"/>
          <c:order val="1"/>
          <c:tx>
            <c:strRef>
              <c:f>Sheet1!$C$1</c:f>
              <c:strCache>
                <c:ptCount val="1"/>
                <c:pt idx="0">
                  <c:v>系列 2</c:v>
                </c:pt>
              </c:strCache>
            </c:strRef>
          </c:tx>
          <c:spPr>
            <a:solidFill>
              <a:schemeClr val="bg1">
                <a:lumMod val="65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B5D-4007-8139-9AF2BBFABDB5}"/>
            </c:ext>
          </c:extLst>
        </c:ser>
        <c:dLbls>
          <c:showLegendKey val="0"/>
          <c:showVal val="0"/>
          <c:showCatName val="0"/>
          <c:showSerName val="0"/>
          <c:showPercent val="0"/>
          <c:showBubbleSize val="0"/>
        </c:dLbls>
        <c:gapWidth val="219"/>
        <c:overlap val="-27"/>
        <c:axId val="667194800"/>
        <c:axId val="667192504"/>
      </c:barChart>
      <c:catAx>
        <c:axId val="66719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67192504"/>
        <c:crosses val="autoZero"/>
        <c:auto val="1"/>
        <c:lblAlgn val="ctr"/>
        <c:lblOffset val="100"/>
        <c:noMultiLvlLbl val="0"/>
      </c:catAx>
      <c:valAx>
        <c:axId val="667192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67194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bg1">
                  <a:alpha val="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A74-467B-9A62-170F2D1AAB39}"/>
              </c:ext>
            </c:extLst>
          </c:dPt>
          <c:dPt>
            <c:idx val="1"/>
            <c:bubble3D val="0"/>
            <c:spPr>
              <a:solidFill>
                <a:srgbClr val="C9D8E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A74-467B-9A62-170F2D1AAB39}"/>
              </c:ext>
            </c:extLst>
          </c:dPt>
          <c:dLbls>
            <c:dLbl>
              <c:idx val="0"/>
              <c:delete val="1"/>
              <c:extLst>
                <c:ext xmlns:c15="http://schemas.microsoft.com/office/drawing/2012/chart" uri="{CE6537A1-D6FC-4f65-9D91-7224C49458BB}"/>
                <c:ext xmlns:c16="http://schemas.microsoft.com/office/drawing/2014/chart" uri="{C3380CC4-5D6E-409C-BE32-E72D297353CC}">
                  <c16:uniqueId val="{00000001-AA74-467B-9A62-170F2D1AAB39}"/>
                </c:ext>
              </c:extLst>
            </c:dLbl>
            <c:dLbl>
              <c:idx val="1"/>
              <c:layout>
                <c:manualLayout>
                  <c:x val="0.21244508423772809"/>
                  <c:y val="-0.11212364387263694"/>
                </c:manualLayout>
              </c:layout>
              <c:tx>
                <c:rich>
                  <a:bodyPr rot="0" spcFirstLastPara="1" vertOverflow="ellipsis" vert="horz" wrap="square" lIns="38100" tIns="19050" rIns="38100" bIns="19050" anchor="ctr" anchorCtr="1">
                    <a:spAutoFit/>
                  </a:bodyPr>
                  <a:lstStyle/>
                  <a:p>
                    <a:pPr>
                      <a:defRPr sz="2400" b="1" i="0" u="none" strike="noStrike" kern="1200" baseline="0">
                        <a:solidFill>
                          <a:srgbClr val="003F87"/>
                        </a:solidFill>
                        <a:latin typeface="+mn-lt"/>
                        <a:ea typeface="+mn-ea"/>
                        <a:cs typeface="+mn-cs"/>
                      </a:defRPr>
                    </a:pPr>
                    <a:fld id="{D1CC8E29-D960-4B36-AB85-31FAAA436754}" type="PERCENTAGE">
                      <a:rPr lang="en-US" altLang="zh-CN" sz="3200" dirty="0">
                        <a:solidFill>
                          <a:srgbClr val="003F87"/>
                        </a:solidFill>
                      </a:rPr>
                      <a:pPr>
                        <a:defRPr sz="2400" b="1" i="0" u="none" strike="noStrike" kern="1200" baseline="0">
                          <a:solidFill>
                            <a:srgbClr val="003F87"/>
                          </a:solidFill>
                          <a:latin typeface="+mn-lt"/>
                          <a:ea typeface="+mn-ea"/>
                          <a:cs typeface="+mn-cs"/>
                        </a:defRPr>
                      </a:pPr>
                      <a:t>[百分比]</a:t>
                    </a:fld>
                    <a:endParaRPr lang="zh-CN" alt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3F87"/>
                      </a:solidFill>
                      <a:latin typeface="+mn-lt"/>
                      <a:ea typeface="+mn-ea"/>
                      <a:cs typeface="+mn-cs"/>
                    </a:defRPr>
                  </a:pPr>
                  <a:endParaRPr lang="zh-CN"/>
                </a:p>
              </c:txPr>
              <c:showLegendKey val="0"/>
              <c:showVal val="0"/>
              <c:showCatName val="0"/>
              <c:showSerName val="0"/>
              <c:showPercent val="1"/>
              <c:showBubbleSize val="0"/>
              <c:extLst>
                <c:ext xmlns:c15="http://schemas.microsoft.com/office/drawing/2012/chart" uri="{CE6537A1-D6FC-4f65-9D91-7224C49458BB}">
                  <c15:layout>
                    <c:manualLayout>
                      <c:w val="0.27814589641172616"/>
                      <c:h val="0.3433941240211813"/>
                    </c:manualLayout>
                  </c15:layout>
                  <c15:dlblFieldTable/>
                  <c15:showDataLabelsRange val="0"/>
                </c:ext>
                <c:ext xmlns:c16="http://schemas.microsoft.com/office/drawing/2014/chart" uri="{C3380CC4-5D6E-409C-BE32-E72D297353CC}">
                  <c16:uniqueId val="{00000003-AA74-467B-9A62-170F2D1AAB3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第一季度</c:v>
                </c:pt>
                <c:pt idx="1">
                  <c:v>第二季度</c:v>
                </c:pt>
              </c:strCache>
            </c:strRef>
          </c:cat>
          <c:val>
            <c:numRef>
              <c:f>Sheet1!$B$2:$B$3</c:f>
              <c:numCache>
                <c:formatCode>0%</c:formatCode>
                <c:ptCount val="2"/>
                <c:pt idx="0">
                  <c:v>0.32</c:v>
                </c:pt>
                <c:pt idx="1">
                  <c:v>0.55000000000000004</c:v>
                </c:pt>
              </c:numCache>
            </c:numRef>
          </c:val>
          <c:extLst>
            <c:ext xmlns:c16="http://schemas.microsoft.com/office/drawing/2014/chart" uri="{C3380CC4-5D6E-409C-BE32-E72D297353CC}">
              <c16:uniqueId val="{00000004-AA74-467B-9A62-170F2D1AAB39}"/>
            </c:ext>
          </c:extLst>
        </c:ser>
        <c:dLbls>
          <c:showLegendKey val="0"/>
          <c:showVal val="0"/>
          <c:showCatName val="0"/>
          <c:showSerName val="0"/>
          <c:showPercent val="1"/>
          <c:showBubbleSize val="0"/>
          <c:showLeaderLines val="1"/>
        </c:dLbls>
        <c:firstSliceAng val="0"/>
        <c:holeSize val="71"/>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bg1">
                  <a:alpha val="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A74-467B-9A62-170F2D1AAB39}"/>
              </c:ext>
            </c:extLst>
          </c:dPt>
          <c:dPt>
            <c:idx val="1"/>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A74-467B-9A62-170F2D1AAB39}"/>
              </c:ext>
            </c:extLst>
          </c:dPt>
          <c:dLbls>
            <c:dLbl>
              <c:idx val="0"/>
              <c:delete val="1"/>
              <c:extLst>
                <c:ext xmlns:c15="http://schemas.microsoft.com/office/drawing/2012/chart" uri="{CE6537A1-D6FC-4f65-9D91-7224C49458BB}"/>
                <c:ext xmlns:c16="http://schemas.microsoft.com/office/drawing/2014/chart" uri="{C3380CC4-5D6E-409C-BE32-E72D297353CC}">
                  <c16:uniqueId val="{00000001-AA74-467B-9A62-170F2D1AAB39}"/>
                </c:ext>
              </c:extLst>
            </c:dLbl>
            <c:dLbl>
              <c:idx val="1"/>
              <c:layout>
                <c:manualLayout>
                  <c:x val="0.21244508423772801"/>
                  <c:y val="2.3605258902533489E-2"/>
                </c:manualLayout>
              </c:layout>
              <c:tx>
                <c:rich>
                  <a:bodyPr rot="0" spcFirstLastPara="1" vertOverflow="ellipsis" vert="horz" wrap="square" lIns="38100" tIns="19050" rIns="38100" bIns="19050" anchor="ctr" anchorCtr="1">
                    <a:spAutoFit/>
                  </a:bodyPr>
                  <a:lstStyle/>
                  <a:p>
                    <a:pPr>
                      <a:defRPr sz="2400" b="1" i="0" u="none" strike="noStrike" kern="1200" baseline="0">
                        <a:solidFill>
                          <a:srgbClr val="003F87"/>
                        </a:solidFill>
                        <a:latin typeface="+mn-lt"/>
                        <a:ea typeface="+mn-ea"/>
                        <a:cs typeface="+mn-cs"/>
                      </a:defRPr>
                    </a:pPr>
                    <a:fld id="{D1CC8E29-D960-4B36-AB85-31FAAA436754}" type="PERCENTAGE">
                      <a:rPr lang="en-US" altLang="zh-CN" sz="3200" dirty="0">
                        <a:solidFill>
                          <a:srgbClr val="003F87"/>
                        </a:solidFill>
                      </a:rPr>
                      <a:pPr>
                        <a:defRPr sz="2400" b="1" i="0" u="none" strike="noStrike" kern="1200" baseline="0">
                          <a:solidFill>
                            <a:srgbClr val="003F87"/>
                          </a:solidFill>
                          <a:latin typeface="+mn-lt"/>
                          <a:ea typeface="+mn-ea"/>
                          <a:cs typeface="+mn-cs"/>
                        </a:defRPr>
                      </a:pPr>
                      <a:t>[百分比]</a:t>
                    </a:fld>
                    <a:endParaRPr lang="zh-CN" alt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3F87"/>
                      </a:solidFill>
                      <a:latin typeface="+mn-lt"/>
                      <a:ea typeface="+mn-ea"/>
                      <a:cs typeface="+mn-cs"/>
                    </a:defRPr>
                  </a:pPr>
                  <a:endParaRPr lang="zh-CN"/>
                </a:p>
              </c:txPr>
              <c:showLegendKey val="0"/>
              <c:showVal val="0"/>
              <c:showCatName val="0"/>
              <c:showSerName val="0"/>
              <c:showPercent val="1"/>
              <c:showBubbleSize val="0"/>
              <c:extLst>
                <c:ext xmlns:c15="http://schemas.microsoft.com/office/drawing/2012/chart" uri="{CE6537A1-D6FC-4f65-9D91-7224C49458BB}">
                  <c15:layout>
                    <c:manualLayout>
                      <c:w val="0.27814589641172616"/>
                      <c:h val="0.3433941240211813"/>
                    </c:manualLayout>
                  </c15:layout>
                  <c15:dlblFieldTable/>
                  <c15:showDataLabelsRange val="0"/>
                </c:ext>
                <c:ext xmlns:c16="http://schemas.microsoft.com/office/drawing/2014/chart" uri="{C3380CC4-5D6E-409C-BE32-E72D297353CC}">
                  <c16:uniqueId val="{00000003-AA74-467B-9A62-170F2D1AAB3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第一季度</c:v>
                </c:pt>
                <c:pt idx="1">
                  <c:v>第二季度</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4-AA74-467B-9A62-170F2D1AAB39}"/>
            </c:ext>
          </c:extLst>
        </c:ser>
        <c:dLbls>
          <c:showLegendKey val="0"/>
          <c:showVal val="0"/>
          <c:showCatName val="0"/>
          <c:showSerName val="0"/>
          <c:showPercent val="1"/>
          <c:showBubbleSize val="0"/>
          <c:showLeaderLines val="1"/>
        </c:dLbls>
        <c:firstSliceAng val="0"/>
        <c:holeSize val="71"/>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bg1">
                  <a:alpha val="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A74-467B-9A62-170F2D1AAB39}"/>
              </c:ext>
            </c:extLst>
          </c:dPt>
          <c:dPt>
            <c:idx val="1"/>
            <c:bubble3D val="0"/>
            <c:spPr>
              <a:solidFill>
                <a:srgbClr val="003F8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A74-467B-9A62-170F2D1AAB39}"/>
              </c:ext>
            </c:extLst>
          </c:dPt>
          <c:dLbls>
            <c:dLbl>
              <c:idx val="0"/>
              <c:delete val="1"/>
              <c:extLst>
                <c:ext xmlns:c15="http://schemas.microsoft.com/office/drawing/2012/chart" uri="{CE6537A1-D6FC-4f65-9D91-7224C49458BB}"/>
                <c:ext xmlns:c16="http://schemas.microsoft.com/office/drawing/2014/chart" uri="{C3380CC4-5D6E-409C-BE32-E72D297353CC}">
                  <c16:uniqueId val="{00000001-AA74-467B-9A62-170F2D1AAB39}"/>
                </c:ext>
              </c:extLst>
            </c:dLbl>
            <c:dLbl>
              <c:idx val="1"/>
              <c:layout>
                <c:manualLayout>
                  <c:x val="0.12982749124414597"/>
                  <c:y val="0.24218455227584054"/>
                </c:manualLayout>
              </c:layout>
              <c:tx>
                <c:rich>
                  <a:bodyPr rot="0" spcFirstLastPara="1" vertOverflow="ellipsis" vert="horz" wrap="square" lIns="38100" tIns="19050" rIns="38100" bIns="19050" anchor="ctr" anchorCtr="1">
                    <a:spAutoFit/>
                  </a:bodyPr>
                  <a:lstStyle/>
                  <a:p>
                    <a:pPr>
                      <a:defRPr sz="2400" b="1" i="0" u="none" strike="noStrike" kern="1200" baseline="0">
                        <a:solidFill>
                          <a:srgbClr val="003F87"/>
                        </a:solidFill>
                        <a:latin typeface="+mn-lt"/>
                        <a:ea typeface="+mn-ea"/>
                        <a:cs typeface="+mn-cs"/>
                      </a:defRPr>
                    </a:pPr>
                    <a:fld id="{D1CC8E29-D960-4B36-AB85-31FAAA436754}" type="PERCENTAGE">
                      <a:rPr lang="en-US" altLang="zh-CN" sz="3200" dirty="0">
                        <a:solidFill>
                          <a:srgbClr val="003F87"/>
                        </a:solidFill>
                      </a:rPr>
                      <a:pPr>
                        <a:defRPr sz="2400" b="1" i="0" u="none" strike="noStrike" kern="1200" baseline="0">
                          <a:solidFill>
                            <a:srgbClr val="003F87"/>
                          </a:solidFill>
                          <a:latin typeface="+mn-lt"/>
                          <a:ea typeface="+mn-ea"/>
                          <a:cs typeface="+mn-cs"/>
                        </a:defRPr>
                      </a:pPr>
                      <a:t>[百分比]</a:t>
                    </a:fld>
                    <a:endParaRPr lang="zh-CN" alt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3F87"/>
                      </a:solidFill>
                      <a:latin typeface="+mn-lt"/>
                      <a:ea typeface="+mn-ea"/>
                      <a:cs typeface="+mn-cs"/>
                    </a:defRPr>
                  </a:pPr>
                  <a:endParaRPr lang="zh-CN"/>
                </a:p>
              </c:txPr>
              <c:showLegendKey val="0"/>
              <c:showVal val="0"/>
              <c:showCatName val="0"/>
              <c:showSerName val="0"/>
              <c:showPercent val="1"/>
              <c:showBubbleSize val="0"/>
              <c:extLst>
                <c:ext xmlns:c15="http://schemas.microsoft.com/office/drawing/2012/chart" uri="{CE6537A1-D6FC-4f65-9D91-7224C49458BB}">
                  <c15:layout>
                    <c:manualLayout>
                      <c:w val="0.27814589641172616"/>
                      <c:h val="0.3433941240211813"/>
                    </c:manualLayout>
                  </c15:layout>
                  <c15:dlblFieldTable/>
                  <c15:showDataLabelsRange val="0"/>
                </c:ext>
                <c:ext xmlns:c16="http://schemas.microsoft.com/office/drawing/2014/chart" uri="{C3380CC4-5D6E-409C-BE32-E72D297353CC}">
                  <c16:uniqueId val="{00000003-AA74-467B-9A62-170F2D1AAB3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第一季度</c:v>
                </c:pt>
                <c:pt idx="1">
                  <c:v>第二季度</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4-AA74-467B-9A62-170F2D1AAB39}"/>
            </c:ext>
          </c:extLst>
        </c:ser>
        <c:dLbls>
          <c:showLegendKey val="0"/>
          <c:showVal val="0"/>
          <c:showCatName val="0"/>
          <c:showSerName val="0"/>
          <c:showPercent val="1"/>
          <c:showBubbleSize val="0"/>
          <c:showLeaderLines val="1"/>
        </c:dLbls>
        <c:firstSliceAng val="0"/>
        <c:holeSize val="71"/>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DF3D6-E952-4F8A-BBC4-A999406129AB}" type="datetimeFigureOut">
              <a:rPr lang="zh-CN" altLang="en-US" smtClean="0"/>
              <a:t>2022/6/13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B06FC2-3802-4588-86A6-693634DEC856}" type="slidenum">
              <a:rPr lang="zh-CN" altLang="en-US" smtClean="0"/>
              <a:t>‹#›</a:t>
            </a:fld>
            <a:endParaRPr lang="zh-CN" altLang="en-US"/>
          </a:p>
        </p:txBody>
      </p:sp>
    </p:spTree>
    <p:extLst>
      <p:ext uri="{BB962C8B-B14F-4D97-AF65-F5344CB8AC3E}">
        <p14:creationId xmlns:p14="http://schemas.microsoft.com/office/powerpoint/2010/main" val="215303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1CA7-44DB-4437-BE96-AFBE579B43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57073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9" name="任意多边形 10">
            <a:extLst>
              <a:ext uri="{FF2B5EF4-FFF2-40B4-BE49-F238E27FC236}">
                <a16:creationId xmlns:a16="http://schemas.microsoft.com/office/drawing/2014/main" id="{4AB02075-AA0C-4A3E-AA80-573DEC4C1D34}"/>
              </a:ext>
            </a:extLst>
          </p:cNvPr>
          <p:cNvSpPr/>
          <p:nvPr userDrawn="1"/>
        </p:nvSpPr>
        <p:spPr>
          <a:xfrm>
            <a:off x="0" y="6623222"/>
            <a:ext cx="12192000" cy="234778"/>
          </a:xfrm>
          <a:custGeom>
            <a:avLst/>
            <a:gdLst>
              <a:gd name="connsiteX0" fmla="*/ 11618439 w 12192000"/>
              <a:gd name="connsiteY0" fmla="*/ 0 h 234778"/>
              <a:gd name="connsiteX1" fmla="*/ 12192000 w 12192000"/>
              <a:gd name="connsiteY1" fmla="*/ 0 h 234778"/>
              <a:gd name="connsiteX2" fmla="*/ 12192000 w 12192000"/>
              <a:gd name="connsiteY2" fmla="*/ 234778 h 234778"/>
              <a:gd name="connsiteX3" fmla="*/ 11559745 w 12192000"/>
              <a:gd name="connsiteY3" fmla="*/ 234778 h 234778"/>
              <a:gd name="connsiteX4" fmla="*/ 0 w 12192000"/>
              <a:gd name="connsiteY4" fmla="*/ 0 h 234778"/>
              <a:gd name="connsiteX5" fmla="*/ 9261388 w 12192000"/>
              <a:gd name="connsiteY5" fmla="*/ 0 h 234778"/>
              <a:gd name="connsiteX6" fmla="*/ 9202694 w 12192000"/>
              <a:gd name="connsiteY6" fmla="*/ 234778 h 234778"/>
              <a:gd name="connsiteX7" fmla="*/ 0 w 12192000"/>
              <a:gd name="connsiteY7" fmla="*/ 234778 h 23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34778">
                <a:moveTo>
                  <a:pt x="11618439" y="0"/>
                </a:moveTo>
                <a:lnTo>
                  <a:pt x="12192000" y="0"/>
                </a:lnTo>
                <a:lnTo>
                  <a:pt x="12192000" y="234778"/>
                </a:lnTo>
                <a:lnTo>
                  <a:pt x="11559745" y="234778"/>
                </a:lnTo>
                <a:close/>
                <a:moveTo>
                  <a:pt x="0" y="0"/>
                </a:moveTo>
                <a:lnTo>
                  <a:pt x="9261388" y="0"/>
                </a:lnTo>
                <a:lnTo>
                  <a:pt x="9202694" y="234778"/>
                </a:lnTo>
                <a:lnTo>
                  <a:pt x="0" y="234778"/>
                </a:lnTo>
                <a:close/>
              </a:path>
            </a:pathLst>
          </a:custGeom>
          <a:gradFill>
            <a:gsLst>
              <a:gs pos="0">
                <a:srgbClr val="0050B0"/>
              </a:gs>
              <a:gs pos="62000">
                <a:srgbClr val="0040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a:extLst>
              <a:ext uri="{FF2B5EF4-FFF2-40B4-BE49-F238E27FC236}">
                <a16:creationId xmlns:a16="http://schemas.microsoft.com/office/drawing/2014/main" id="{644ABA9C-3657-409F-84DB-87CD6EC1A03A}"/>
              </a:ext>
            </a:extLst>
          </p:cNvPr>
          <p:cNvSpPr txBox="1"/>
          <p:nvPr userDrawn="1"/>
        </p:nvSpPr>
        <p:spPr>
          <a:xfrm>
            <a:off x="9760571" y="6559904"/>
            <a:ext cx="2097848" cy="338554"/>
          </a:xfrm>
          <a:prstGeom prst="rect">
            <a:avLst/>
          </a:prstGeom>
          <a:noFill/>
        </p:spPr>
        <p:txBody>
          <a:bodyPr wrap="square" rtlCol="0">
            <a:spAutoFit/>
          </a:bodyPr>
          <a:lstStyle/>
          <a:p>
            <a:pPr lvl="0" algn="ctr">
              <a:defRPr/>
            </a:pPr>
            <a:r>
              <a:rPr lang="zh-CN" altLang="en-US" sz="1600" b="1" spc="300" dirty="0">
                <a:solidFill>
                  <a:srgbClr val="00408E"/>
                </a:solidFill>
                <a:latin typeface="微软雅黑" panose="020B0503020204020204" pitchFamily="34" charset="-122"/>
                <a:ea typeface="微软雅黑" panose="020B0503020204020204" pitchFamily="34" charset="-122"/>
                <a:sym typeface="思源黑体 CN Normal" panose="020B0400000000000000" pitchFamily="34" charset="-122"/>
              </a:rPr>
              <a:t>求是创新</a:t>
            </a:r>
          </a:p>
        </p:txBody>
      </p:sp>
      <p:sp>
        <p:nvSpPr>
          <p:cNvPr id="11" name="平行四边形 10">
            <a:extLst>
              <a:ext uri="{FF2B5EF4-FFF2-40B4-BE49-F238E27FC236}">
                <a16:creationId xmlns:a16="http://schemas.microsoft.com/office/drawing/2014/main" id="{CA500038-F8B1-4740-AA19-FC62E48B5D43}"/>
              </a:ext>
            </a:extLst>
          </p:cNvPr>
          <p:cNvSpPr/>
          <p:nvPr userDrawn="1"/>
        </p:nvSpPr>
        <p:spPr>
          <a:xfrm>
            <a:off x="8392954" y="6623222"/>
            <a:ext cx="1691640" cy="234778"/>
          </a:xfrm>
          <a:prstGeom prst="parallelogram">
            <a:avLst/>
          </a:prstGeom>
          <a:gradFill>
            <a:gsLst>
              <a:gs pos="0">
                <a:srgbClr val="0050B0"/>
              </a:gs>
              <a:gs pos="62000">
                <a:srgbClr val="0040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形 14">
            <a:extLst>
              <a:ext uri="{FF2B5EF4-FFF2-40B4-BE49-F238E27FC236}">
                <a16:creationId xmlns:a16="http://schemas.microsoft.com/office/drawing/2014/main" id="{C78F6E33-C9E1-4574-BA97-6EAF103552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6944" y="382129"/>
            <a:ext cx="623999" cy="518142"/>
          </a:xfrm>
          <a:prstGeom prst="rect">
            <a:avLst/>
          </a:prstGeom>
          <a:effectLst>
            <a:glow rad="12700">
              <a:schemeClr val="bg1">
                <a:alpha val="41000"/>
              </a:schemeClr>
            </a:glow>
          </a:effectLst>
        </p:spPr>
      </p:pic>
      <p:sp>
        <p:nvSpPr>
          <p:cNvPr id="20" name="内容占位符 19">
            <a:extLst>
              <a:ext uri="{FF2B5EF4-FFF2-40B4-BE49-F238E27FC236}">
                <a16:creationId xmlns:a16="http://schemas.microsoft.com/office/drawing/2014/main" id="{F59E991A-100C-4818-837A-A79FF9CDDC95}"/>
              </a:ext>
            </a:extLst>
          </p:cNvPr>
          <p:cNvSpPr>
            <a:spLocks noGrp="1"/>
          </p:cNvSpPr>
          <p:nvPr>
            <p:ph sz="quarter" idx="10" hasCustomPrompt="1"/>
          </p:nvPr>
        </p:nvSpPr>
        <p:spPr>
          <a:xfrm>
            <a:off x="1080943" y="447155"/>
            <a:ext cx="5403257" cy="388090"/>
          </a:xfrm>
        </p:spPr>
        <p:txBody>
          <a:bodyPr>
            <a:normAutofit/>
          </a:bodyPr>
          <a:lstStyle>
            <a:lvl1pPr marL="0" indent="0">
              <a:buFontTx/>
              <a:buNone/>
              <a:defRPr lang="zh-CN" altLang="en-US" sz="2800" b="1" kern="1200" spc="3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lvl="0"/>
            <a:r>
              <a:rPr lang="zh-CN" altLang="en-US" dirty="0"/>
              <a:t>单击此处编辑文本</a:t>
            </a:r>
          </a:p>
        </p:txBody>
      </p:sp>
      <p:pic>
        <p:nvPicPr>
          <p:cNvPr id="21" name="图片 20">
            <a:extLst>
              <a:ext uri="{FF2B5EF4-FFF2-40B4-BE49-F238E27FC236}">
                <a16:creationId xmlns:a16="http://schemas.microsoft.com/office/drawing/2014/main" id="{7C177819-1F4B-4FF9-B2C3-10DA20CB0F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91368" y="302701"/>
            <a:ext cx="3067051" cy="676997"/>
          </a:xfrm>
          <a:prstGeom prst="rect">
            <a:avLst/>
          </a:prstGeom>
        </p:spPr>
      </p:pic>
    </p:spTree>
    <p:extLst>
      <p:ext uri="{BB962C8B-B14F-4D97-AF65-F5344CB8AC3E}">
        <p14:creationId xmlns:p14="http://schemas.microsoft.com/office/powerpoint/2010/main" val="41193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08B3CF-81EF-499D-A143-F6A6335B1B5F}" type="datetimeFigureOut">
              <a:rPr lang="zh-CN" altLang="en-US" smtClean="0"/>
              <a:t>2022/6/13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DF03F2-B476-4DB8-B4FD-C0BD10B8383E}" type="slidenum">
              <a:rPr lang="zh-CN" altLang="en-US" smtClean="0"/>
              <a:t>‹#›</a:t>
            </a:fld>
            <a:endParaRPr lang="zh-CN" altLang="en-US"/>
          </a:p>
        </p:txBody>
      </p:sp>
    </p:spTree>
    <p:extLst>
      <p:ext uri="{BB962C8B-B14F-4D97-AF65-F5344CB8AC3E}">
        <p14:creationId xmlns:p14="http://schemas.microsoft.com/office/powerpoint/2010/main" val="25901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08B3CF-81EF-499D-A143-F6A6335B1B5F}" type="datetimeFigureOut">
              <a:rPr lang="zh-CN" altLang="en-US" smtClean="0"/>
              <a:t>2022/6/13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DF03F2-B476-4DB8-B4FD-C0BD10B8383E}" type="slidenum">
              <a:rPr lang="zh-CN" altLang="en-US" smtClean="0"/>
              <a:t>‹#›</a:t>
            </a:fld>
            <a:endParaRPr lang="zh-CN" altLang="en-US"/>
          </a:p>
        </p:txBody>
      </p:sp>
    </p:spTree>
    <p:extLst>
      <p:ext uri="{BB962C8B-B14F-4D97-AF65-F5344CB8AC3E}">
        <p14:creationId xmlns:p14="http://schemas.microsoft.com/office/powerpoint/2010/main" val="714245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890CE0C-8E4C-4D0D-A485-96752DEB0967}"/>
              </a:ext>
            </a:extLst>
          </p:cNvPr>
          <p:cNvSpPr/>
          <p:nvPr userDrawn="1"/>
        </p:nvSpPr>
        <p:spPr>
          <a:xfrm>
            <a:off x="9395460" y="6120245"/>
            <a:ext cx="2244997" cy="184666"/>
          </a:xfrm>
          <a:prstGeom prst="rect">
            <a:avLst/>
          </a:prstGeom>
          <a:noFill/>
        </p:spPr>
        <p:txBody>
          <a:bodyPr wrap="square" lIns="0" tIns="0" rIns="0" bIns="0" rtlCol="0">
            <a:spAutoFit/>
          </a:bodyPr>
          <a:lstStyle/>
          <a:p>
            <a:pPr algn="l" hangingPunct="0"/>
            <a:r>
              <a:rPr lang="zh-CN" altLang="en-US" sz="1200" b="0" dirty="0">
                <a:solidFill>
                  <a:srgbClr val="C7D9C1"/>
                </a:solidFill>
                <a:latin typeface="微软雅黑" panose="020B0503020204020204" pitchFamily="34" charset="-122"/>
                <a:ea typeface="微软雅黑" panose="020B0503020204020204" pitchFamily="34" charset="-122"/>
                <a:cs typeface="+mn-ea"/>
                <a:sym typeface="+mn-lt"/>
              </a:rPr>
              <a:t>勤 学  </a:t>
            </a:r>
            <a:r>
              <a:rPr lang="en-US" altLang="zh-CN" sz="1200" b="0" dirty="0">
                <a:solidFill>
                  <a:srgbClr val="C7D9C1"/>
                </a:solidFill>
                <a:latin typeface="微软雅黑" panose="020B0503020204020204" pitchFamily="34" charset="-122"/>
                <a:ea typeface="微软雅黑" panose="020B0503020204020204" pitchFamily="34" charset="-122"/>
                <a:cs typeface="+mn-ea"/>
                <a:sym typeface="+mn-lt"/>
              </a:rPr>
              <a:t>/  </a:t>
            </a:r>
            <a:r>
              <a:rPr lang="zh-CN" altLang="en-US" sz="1200" b="0" dirty="0">
                <a:solidFill>
                  <a:srgbClr val="C7D9C1"/>
                </a:solidFill>
                <a:latin typeface="微软雅黑" panose="020B0503020204020204" pitchFamily="34" charset="-122"/>
                <a:ea typeface="微软雅黑" panose="020B0503020204020204" pitchFamily="34" charset="-122"/>
                <a:cs typeface="+mn-ea"/>
                <a:sym typeface="+mn-lt"/>
              </a:rPr>
              <a:t>修 德  </a:t>
            </a:r>
            <a:r>
              <a:rPr lang="en-US" altLang="zh-CN" sz="1200" b="0" dirty="0">
                <a:solidFill>
                  <a:srgbClr val="C7D9C1"/>
                </a:solidFill>
                <a:latin typeface="微软雅黑" panose="020B0503020204020204" pitchFamily="34" charset="-122"/>
                <a:ea typeface="微软雅黑" panose="020B0503020204020204" pitchFamily="34" charset="-122"/>
                <a:cs typeface="+mn-ea"/>
                <a:sym typeface="+mn-lt"/>
              </a:rPr>
              <a:t>/  </a:t>
            </a:r>
            <a:r>
              <a:rPr lang="zh-CN" altLang="en-US" sz="1200" b="0" dirty="0">
                <a:solidFill>
                  <a:srgbClr val="C7D9C1"/>
                </a:solidFill>
                <a:latin typeface="微软雅黑" panose="020B0503020204020204" pitchFamily="34" charset="-122"/>
                <a:ea typeface="微软雅黑" panose="020B0503020204020204" pitchFamily="34" charset="-122"/>
                <a:cs typeface="+mn-ea"/>
                <a:sym typeface="+mn-lt"/>
              </a:rPr>
              <a:t>明 辨  </a:t>
            </a:r>
            <a:r>
              <a:rPr lang="en-US" altLang="zh-CN" sz="1200" b="0" dirty="0">
                <a:solidFill>
                  <a:srgbClr val="C7D9C1"/>
                </a:solidFill>
                <a:latin typeface="微软雅黑" panose="020B0503020204020204" pitchFamily="34" charset="-122"/>
                <a:ea typeface="微软雅黑" panose="020B0503020204020204" pitchFamily="34" charset="-122"/>
                <a:cs typeface="+mn-ea"/>
                <a:sym typeface="+mn-lt"/>
              </a:rPr>
              <a:t>/  </a:t>
            </a:r>
            <a:r>
              <a:rPr lang="zh-CN" altLang="en-US" sz="1200" b="0" dirty="0">
                <a:solidFill>
                  <a:srgbClr val="C7D9C1"/>
                </a:solidFill>
                <a:latin typeface="微软雅黑" panose="020B0503020204020204" pitchFamily="34" charset="-122"/>
                <a:ea typeface="微软雅黑" panose="020B0503020204020204" pitchFamily="34" charset="-122"/>
                <a:cs typeface="+mn-ea"/>
                <a:sym typeface="+mn-lt"/>
              </a:rPr>
              <a:t>笃 实</a:t>
            </a:r>
          </a:p>
        </p:txBody>
      </p:sp>
      <p:sp>
        <p:nvSpPr>
          <p:cNvPr id="8" name="矩形 7">
            <a:extLst>
              <a:ext uri="{FF2B5EF4-FFF2-40B4-BE49-F238E27FC236}">
                <a16:creationId xmlns:a16="http://schemas.microsoft.com/office/drawing/2014/main" id="{4D293150-5855-4649-AF7A-AE53217E1802}"/>
              </a:ext>
            </a:extLst>
          </p:cNvPr>
          <p:cNvSpPr/>
          <p:nvPr userDrawn="1"/>
        </p:nvSpPr>
        <p:spPr>
          <a:xfrm flipH="1">
            <a:off x="11767457" y="6041128"/>
            <a:ext cx="1993900" cy="342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 name="平行四边形 4">
            <a:extLst>
              <a:ext uri="{FF2B5EF4-FFF2-40B4-BE49-F238E27FC236}">
                <a16:creationId xmlns:a16="http://schemas.microsoft.com/office/drawing/2014/main" id="{6470BD3C-3ADD-47B8-9359-40D7C7BA2BC5}"/>
              </a:ext>
            </a:extLst>
          </p:cNvPr>
          <p:cNvSpPr/>
          <p:nvPr userDrawn="1"/>
        </p:nvSpPr>
        <p:spPr>
          <a:xfrm>
            <a:off x="260722" y="223663"/>
            <a:ext cx="535928" cy="420052"/>
          </a:xfrm>
          <a:prstGeom prst="parallelogram">
            <a:avLst>
              <a:gd name="adj" fmla="val 58676"/>
            </a:avLst>
          </a:prstGeom>
          <a:gradFill flip="none" rotWithShape="1">
            <a:gsLst>
              <a:gs pos="100000">
                <a:srgbClr val="FAF6F3"/>
              </a:gs>
              <a:gs pos="19000">
                <a:srgbClr val="C7D9C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 name="任意多边形: 形状 5">
            <a:extLst>
              <a:ext uri="{FF2B5EF4-FFF2-40B4-BE49-F238E27FC236}">
                <a16:creationId xmlns:a16="http://schemas.microsoft.com/office/drawing/2014/main" id="{67E037A1-3E6C-4462-9064-84105266E6C2}"/>
              </a:ext>
            </a:extLst>
          </p:cNvPr>
          <p:cNvSpPr/>
          <p:nvPr userDrawn="1"/>
        </p:nvSpPr>
        <p:spPr>
          <a:xfrm>
            <a:off x="0" y="223663"/>
            <a:ext cx="434536" cy="420052"/>
          </a:xfrm>
          <a:custGeom>
            <a:avLst/>
            <a:gdLst>
              <a:gd name="connsiteX0" fmla="*/ 571500 w 571500"/>
              <a:gd name="connsiteY0" fmla="*/ 0 h 552450"/>
              <a:gd name="connsiteX1" fmla="*/ 228600 w 571500"/>
              <a:gd name="connsiteY1" fmla="*/ 552450 h 552450"/>
              <a:gd name="connsiteX2" fmla="*/ 0 w 571500"/>
              <a:gd name="connsiteY2" fmla="*/ 552450 h 552450"/>
              <a:gd name="connsiteX3" fmla="*/ 0 w 571500"/>
              <a:gd name="connsiteY3" fmla="*/ 9062 h 552450"/>
            </a:gdLst>
            <a:ahLst/>
            <a:cxnLst>
              <a:cxn ang="0">
                <a:pos x="connsiteX0" y="connsiteY0"/>
              </a:cxn>
              <a:cxn ang="0">
                <a:pos x="connsiteX1" y="connsiteY1"/>
              </a:cxn>
              <a:cxn ang="0">
                <a:pos x="connsiteX2" y="connsiteY2"/>
              </a:cxn>
              <a:cxn ang="0">
                <a:pos x="connsiteX3" y="connsiteY3"/>
              </a:cxn>
            </a:cxnLst>
            <a:rect l="l" t="t" r="r" b="b"/>
            <a:pathLst>
              <a:path w="571500" h="552450">
                <a:moveTo>
                  <a:pt x="571500" y="0"/>
                </a:moveTo>
                <a:lnTo>
                  <a:pt x="228600" y="552450"/>
                </a:lnTo>
                <a:lnTo>
                  <a:pt x="0" y="552450"/>
                </a:lnTo>
                <a:lnTo>
                  <a:pt x="0" y="9062"/>
                </a:lnTo>
                <a:close/>
              </a:path>
            </a:pathLst>
          </a:custGeom>
          <a:gradFill flip="none" rotWithShape="1">
            <a:gsLst>
              <a:gs pos="100000">
                <a:srgbClr val="FAF6F3"/>
              </a:gs>
              <a:gs pos="45000">
                <a:srgbClr val="C7D9C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0E750874-8D30-4F34-B4D7-4F4D704B2BB3}"/>
              </a:ext>
            </a:extLst>
          </p:cNvPr>
          <p:cNvSpPr/>
          <p:nvPr userDrawn="1"/>
        </p:nvSpPr>
        <p:spPr>
          <a:xfrm>
            <a:off x="769821" y="172079"/>
            <a:ext cx="2339102" cy="523220"/>
          </a:xfrm>
          <a:prstGeom prst="rect">
            <a:avLst/>
          </a:prstGeom>
        </p:spPr>
        <p:txBody>
          <a:bodyPr wrap="none">
            <a:spAutoFit/>
          </a:bodyPr>
          <a:lstStyle/>
          <a:p>
            <a:pPr marR="0" lvl="0" indent="0" algn="just" fontAlgn="auto" hangingPunct="0">
              <a:lnSpc>
                <a:spcPct val="100000"/>
              </a:lnSpc>
              <a:spcBef>
                <a:spcPts val="0"/>
              </a:spcBef>
              <a:spcAft>
                <a:spcPts val="0"/>
              </a:spcAft>
              <a:buClrTx/>
              <a:buSzTx/>
              <a:buFontTx/>
              <a:buNone/>
              <a:tabLst/>
              <a:defRPr/>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单击添加标题</a:t>
            </a:r>
          </a:p>
        </p:txBody>
      </p:sp>
      <p:pic>
        <p:nvPicPr>
          <p:cNvPr id="11" name="图片 10">
            <a:extLst>
              <a:ext uri="{FF2B5EF4-FFF2-40B4-BE49-F238E27FC236}">
                <a16:creationId xmlns:a16="http://schemas.microsoft.com/office/drawing/2014/main" id="{5C32C197-92C6-4EAD-9BC2-C2D5642F8A5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281161" y="222082"/>
            <a:ext cx="2650118" cy="584967"/>
          </a:xfrm>
          <a:prstGeom prst="rect">
            <a:avLst/>
          </a:prstGeom>
        </p:spPr>
      </p:pic>
    </p:spTree>
    <p:extLst>
      <p:ext uri="{BB962C8B-B14F-4D97-AF65-F5344CB8AC3E}">
        <p14:creationId xmlns:p14="http://schemas.microsoft.com/office/powerpoint/2010/main" val="33816181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E2D9A-4D63-4D13-A938-865B890BAE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15C652-FB6D-4495-99FD-2CF2020CD88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C848E5-5D6E-4B21-AFBD-952EF8C2FF61}"/>
              </a:ext>
            </a:extLst>
          </p:cNvPr>
          <p:cNvSpPr>
            <a:spLocks noGrp="1"/>
          </p:cNvSpPr>
          <p:nvPr>
            <p:ph type="dt" sz="half" idx="10"/>
          </p:nvPr>
        </p:nvSpPr>
        <p:spPr/>
        <p:txBody>
          <a:bodyPr/>
          <a:lstStyle/>
          <a:p>
            <a:fld id="{583E8761-A14E-4E6E-B19C-D0ABAA7747FF}" type="datetimeFigureOut">
              <a:rPr lang="zh-CN" altLang="en-US" smtClean="0"/>
              <a:t>2022/6/13</a:t>
            </a:fld>
            <a:endParaRPr lang="zh-CN" altLang="en-US"/>
          </a:p>
        </p:txBody>
      </p:sp>
      <p:sp>
        <p:nvSpPr>
          <p:cNvPr id="5" name="页脚占位符 4">
            <a:extLst>
              <a:ext uri="{FF2B5EF4-FFF2-40B4-BE49-F238E27FC236}">
                <a16:creationId xmlns:a16="http://schemas.microsoft.com/office/drawing/2014/main" id="{ACEE4833-B907-4159-A907-3691E9E393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82C599-96CF-4E8C-A960-9EB4F44675E7}"/>
              </a:ext>
            </a:extLst>
          </p:cNvPr>
          <p:cNvSpPr>
            <a:spLocks noGrp="1"/>
          </p:cNvSpPr>
          <p:nvPr>
            <p:ph type="sldNum" sz="quarter" idx="12"/>
          </p:nvPr>
        </p:nvSpPr>
        <p:spPr/>
        <p:txBody>
          <a:bodyPr/>
          <a:lstStyle/>
          <a:p>
            <a:fld id="{03410F0F-E077-475B-A7EC-03CDC27F5B89}" type="slidenum">
              <a:rPr lang="zh-CN" altLang="en-US" smtClean="0"/>
              <a:t>‹#›</a:t>
            </a:fld>
            <a:endParaRPr lang="zh-CN" altLang="en-US"/>
          </a:p>
        </p:txBody>
      </p:sp>
    </p:spTree>
    <p:extLst>
      <p:ext uri="{BB962C8B-B14F-4D97-AF65-F5344CB8AC3E}">
        <p14:creationId xmlns:p14="http://schemas.microsoft.com/office/powerpoint/2010/main" val="21913135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6E2D6A-7332-4D52-8A5F-66620CAFDBD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A43D52C-39BC-47AE-94CD-82CF9F2436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1D092A-098E-4DFD-A138-477181FF0B8C}"/>
              </a:ext>
            </a:extLst>
          </p:cNvPr>
          <p:cNvSpPr>
            <a:spLocks noGrp="1"/>
          </p:cNvSpPr>
          <p:nvPr>
            <p:ph type="dt" sz="half" idx="10"/>
          </p:nvPr>
        </p:nvSpPr>
        <p:spPr/>
        <p:txBody>
          <a:bodyPr/>
          <a:lstStyle/>
          <a:p>
            <a:fld id="{583E8761-A14E-4E6E-B19C-D0ABAA7747FF}" type="datetimeFigureOut">
              <a:rPr lang="zh-CN" altLang="en-US" smtClean="0"/>
              <a:t>2022/6/13</a:t>
            </a:fld>
            <a:endParaRPr lang="zh-CN" altLang="en-US"/>
          </a:p>
        </p:txBody>
      </p:sp>
      <p:sp>
        <p:nvSpPr>
          <p:cNvPr id="5" name="页脚占位符 4">
            <a:extLst>
              <a:ext uri="{FF2B5EF4-FFF2-40B4-BE49-F238E27FC236}">
                <a16:creationId xmlns:a16="http://schemas.microsoft.com/office/drawing/2014/main" id="{76A43998-55BA-47E6-AB26-6413B719919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0C8F9A-AAE2-40E4-9C2C-D3BE50463BC6}"/>
              </a:ext>
            </a:extLst>
          </p:cNvPr>
          <p:cNvSpPr>
            <a:spLocks noGrp="1"/>
          </p:cNvSpPr>
          <p:nvPr>
            <p:ph type="sldNum" sz="quarter" idx="12"/>
          </p:nvPr>
        </p:nvSpPr>
        <p:spPr/>
        <p:txBody>
          <a:bodyPr/>
          <a:lstStyle/>
          <a:p>
            <a:fld id="{03410F0F-E077-475B-A7EC-03CDC27F5B89}" type="slidenum">
              <a:rPr lang="zh-CN" altLang="en-US" smtClean="0"/>
              <a:t>‹#›</a:t>
            </a:fld>
            <a:endParaRPr lang="zh-CN" altLang="en-US"/>
          </a:p>
        </p:txBody>
      </p:sp>
    </p:spTree>
    <p:extLst>
      <p:ext uri="{BB962C8B-B14F-4D97-AF65-F5344CB8AC3E}">
        <p14:creationId xmlns:p14="http://schemas.microsoft.com/office/powerpoint/2010/main" val="17031918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C815C-4CE7-4F66-A70D-4753DBFFBD4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62951DC-6215-49AA-8B6B-B829990ED4C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B49AB4A-4D4A-45A9-A091-70A59867592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13F77B3-E445-439B-B723-4B707188606B}"/>
              </a:ext>
            </a:extLst>
          </p:cNvPr>
          <p:cNvSpPr>
            <a:spLocks noGrp="1"/>
          </p:cNvSpPr>
          <p:nvPr>
            <p:ph type="dt" sz="half" idx="10"/>
          </p:nvPr>
        </p:nvSpPr>
        <p:spPr/>
        <p:txBody>
          <a:bodyPr/>
          <a:lstStyle/>
          <a:p>
            <a:fld id="{583E8761-A14E-4E6E-B19C-D0ABAA7747FF}" type="datetimeFigureOut">
              <a:rPr lang="zh-CN" altLang="en-US" smtClean="0"/>
              <a:t>2022/6/13</a:t>
            </a:fld>
            <a:endParaRPr lang="zh-CN" altLang="en-US"/>
          </a:p>
        </p:txBody>
      </p:sp>
      <p:sp>
        <p:nvSpPr>
          <p:cNvPr id="6" name="页脚占位符 5">
            <a:extLst>
              <a:ext uri="{FF2B5EF4-FFF2-40B4-BE49-F238E27FC236}">
                <a16:creationId xmlns:a16="http://schemas.microsoft.com/office/drawing/2014/main" id="{E1B086ED-AEEF-43C3-8BC0-9EF627F3AE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97B25D9-9CEC-4C27-A193-6CF1EE9B6C12}"/>
              </a:ext>
            </a:extLst>
          </p:cNvPr>
          <p:cNvSpPr>
            <a:spLocks noGrp="1"/>
          </p:cNvSpPr>
          <p:nvPr>
            <p:ph type="sldNum" sz="quarter" idx="12"/>
          </p:nvPr>
        </p:nvSpPr>
        <p:spPr/>
        <p:txBody>
          <a:bodyPr/>
          <a:lstStyle/>
          <a:p>
            <a:fld id="{03410F0F-E077-475B-A7EC-03CDC27F5B89}" type="slidenum">
              <a:rPr lang="zh-CN" altLang="en-US" smtClean="0"/>
              <a:t>‹#›</a:t>
            </a:fld>
            <a:endParaRPr lang="zh-CN" altLang="en-US"/>
          </a:p>
        </p:txBody>
      </p:sp>
    </p:spTree>
    <p:extLst>
      <p:ext uri="{BB962C8B-B14F-4D97-AF65-F5344CB8AC3E}">
        <p14:creationId xmlns:p14="http://schemas.microsoft.com/office/powerpoint/2010/main" val="39981335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1DB74B-24B7-445E-8B3F-4E4D74C577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927FBAD-0D46-4C08-A221-09125D7EA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1CD9D70-8FFD-4392-BF95-9293BCB5AA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806D686-42CE-4877-80D0-B4686DE440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6B477F6-2BE7-4B9E-B669-E29E1B86B41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FFC983-EFEE-46CC-850B-01EDAAB605A0}"/>
              </a:ext>
            </a:extLst>
          </p:cNvPr>
          <p:cNvSpPr>
            <a:spLocks noGrp="1"/>
          </p:cNvSpPr>
          <p:nvPr>
            <p:ph type="dt" sz="half" idx="10"/>
          </p:nvPr>
        </p:nvSpPr>
        <p:spPr/>
        <p:txBody>
          <a:bodyPr/>
          <a:lstStyle/>
          <a:p>
            <a:fld id="{583E8761-A14E-4E6E-B19C-D0ABAA7747FF}" type="datetimeFigureOut">
              <a:rPr lang="zh-CN" altLang="en-US" smtClean="0"/>
              <a:t>2022/6/13</a:t>
            </a:fld>
            <a:endParaRPr lang="zh-CN" altLang="en-US"/>
          </a:p>
        </p:txBody>
      </p:sp>
      <p:sp>
        <p:nvSpPr>
          <p:cNvPr id="8" name="页脚占位符 7">
            <a:extLst>
              <a:ext uri="{FF2B5EF4-FFF2-40B4-BE49-F238E27FC236}">
                <a16:creationId xmlns:a16="http://schemas.microsoft.com/office/drawing/2014/main" id="{123B2FA5-AF66-4B87-837F-F3DF17CD07F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B88DD6F-BE62-4CC5-AEB3-3D0D52CA8272}"/>
              </a:ext>
            </a:extLst>
          </p:cNvPr>
          <p:cNvSpPr>
            <a:spLocks noGrp="1"/>
          </p:cNvSpPr>
          <p:nvPr>
            <p:ph type="sldNum" sz="quarter" idx="12"/>
          </p:nvPr>
        </p:nvSpPr>
        <p:spPr/>
        <p:txBody>
          <a:bodyPr/>
          <a:lstStyle/>
          <a:p>
            <a:fld id="{03410F0F-E077-475B-A7EC-03CDC27F5B89}" type="slidenum">
              <a:rPr lang="zh-CN" altLang="en-US" smtClean="0"/>
              <a:t>‹#›</a:t>
            </a:fld>
            <a:endParaRPr lang="zh-CN" altLang="en-US"/>
          </a:p>
        </p:txBody>
      </p:sp>
    </p:spTree>
    <p:extLst>
      <p:ext uri="{BB962C8B-B14F-4D97-AF65-F5344CB8AC3E}">
        <p14:creationId xmlns:p14="http://schemas.microsoft.com/office/powerpoint/2010/main" val="3176491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2852F3-25C1-4ADC-8A86-BFE3D27D815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F848D5A-7F32-4011-B8FC-971B46E41BC8}"/>
              </a:ext>
            </a:extLst>
          </p:cNvPr>
          <p:cNvSpPr>
            <a:spLocks noGrp="1"/>
          </p:cNvSpPr>
          <p:nvPr>
            <p:ph type="dt" sz="half" idx="10"/>
          </p:nvPr>
        </p:nvSpPr>
        <p:spPr/>
        <p:txBody>
          <a:bodyPr/>
          <a:lstStyle/>
          <a:p>
            <a:fld id="{583E8761-A14E-4E6E-B19C-D0ABAA7747FF}" type="datetimeFigureOut">
              <a:rPr lang="zh-CN" altLang="en-US" smtClean="0"/>
              <a:t>2022/6/13</a:t>
            </a:fld>
            <a:endParaRPr lang="zh-CN" altLang="en-US"/>
          </a:p>
        </p:txBody>
      </p:sp>
      <p:sp>
        <p:nvSpPr>
          <p:cNvPr id="4" name="页脚占位符 3">
            <a:extLst>
              <a:ext uri="{FF2B5EF4-FFF2-40B4-BE49-F238E27FC236}">
                <a16:creationId xmlns:a16="http://schemas.microsoft.com/office/drawing/2014/main" id="{70842A71-7C0B-4400-8D31-D229FCADD3F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92718B7-ABF8-4E0C-AA99-94641EA41637}"/>
              </a:ext>
            </a:extLst>
          </p:cNvPr>
          <p:cNvSpPr>
            <a:spLocks noGrp="1"/>
          </p:cNvSpPr>
          <p:nvPr>
            <p:ph type="sldNum" sz="quarter" idx="12"/>
          </p:nvPr>
        </p:nvSpPr>
        <p:spPr/>
        <p:txBody>
          <a:bodyPr/>
          <a:lstStyle/>
          <a:p>
            <a:fld id="{03410F0F-E077-475B-A7EC-03CDC27F5B89}" type="slidenum">
              <a:rPr lang="zh-CN" altLang="en-US" smtClean="0"/>
              <a:t>‹#›</a:t>
            </a:fld>
            <a:endParaRPr lang="zh-CN" altLang="en-US"/>
          </a:p>
        </p:txBody>
      </p:sp>
    </p:spTree>
    <p:extLst>
      <p:ext uri="{BB962C8B-B14F-4D97-AF65-F5344CB8AC3E}">
        <p14:creationId xmlns:p14="http://schemas.microsoft.com/office/powerpoint/2010/main" val="30915348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F73DF8-7CCC-4698-9827-C6AF8134B0D0}"/>
              </a:ext>
            </a:extLst>
          </p:cNvPr>
          <p:cNvSpPr>
            <a:spLocks noGrp="1"/>
          </p:cNvSpPr>
          <p:nvPr>
            <p:ph type="dt" sz="half" idx="10"/>
          </p:nvPr>
        </p:nvSpPr>
        <p:spPr/>
        <p:txBody>
          <a:bodyPr/>
          <a:lstStyle/>
          <a:p>
            <a:fld id="{583E8761-A14E-4E6E-B19C-D0ABAA7747FF}" type="datetimeFigureOut">
              <a:rPr lang="zh-CN" altLang="en-US" smtClean="0"/>
              <a:t>2022/6/13</a:t>
            </a:fld>
            <a:endParaRPr lang="zh-CN" altLang="en-US"/>
          </a:p>
        </p:txBody>
      </p:sp>
      <p:sp>
        <p:nvSpPr>
          <p:cNvPr id="3" name="页脚占位符 2">
            <a:extLst>
              <a:ext uri="{FF2B5EF4-FFF2-40B4-BE49-F238E27FC236}">
                <a16:creationId xmlns:a16="http://schemas.microsoft.com/office/drawing/2014/main" id="{A652457A-EA83-4AD5-B047-AAFE3B7983C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39BB5E-FD23-40A8-B01B-61890AA49B9D}"/>
              </a:ext>
            </a:extLst>
          </p:cNvPr>
          <p:cNvSpPr>
            <a:spLocks noGrp="1"/>
          </p:cNvSpPr>
          <p:nvPr>
            <p:ph type="sldNum" sz="quarter" idx="12"/>
          </p:nvPr>
        </p:nvSpPr>
        <p:spPr/>
        <p:txBody>
          <a:bodyPr/>
          <a:lstStyle/>
          <a:p>
            <a:fld id="{03410F0F-E077-475B-A7EC-03CDC27F5B89}" type="slidenum">
              <a:rPr lang="zh-CN" altLang="en-US" smtClean="0"/>
              <a:t>‹#›</a:t>
            </a:fld>
            <a:endParaRPr lang="zh-CN" altLang="en-US"/>
          </a:p>
        </p:txBody>
      </p:sp>
    </p:spTree>
    <p:extLst>
      <p:ext uri="{BB962C8B-B14F-4D97-AF65-F5344CB8AC3E}">
        <p14:creationId xmlns:p14="http://schemas.microsoft.com/office/powerpoint/2010/main" val="26817708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21B09-306A-4124-8DC0-3227907A15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B8ABA44-D5EC-49FE-9B83-C953435D8E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19A97F0-CB04-4B7F-9B57-4533A9708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A107A36-2157-4995-8B3D-4748C8C972B1}"/>
              </a:ext>
            </a:extLst>
          </p:cNvPr>
          <p:cNvSpPr>
            <a:spLocks noGrp="1"/>
          </p:cNvSpPr>
          <p:nvPr>
            <p:ph type="dt" sz="half" idx="10"/>
          </p:nvPr>
        </p:nvSpPr>
        <p:spPr/>
        <p:txBody>
          <a:bodyPr/>
          <a:lstStyle/>
          <a:p>
            <a:fld id="{583E8761-A14E-4E6E-B19C-D0ABAA7747FF}" type="datetimeFigureOut">
              <a:rPr lang="zh-CN" altLang="en-US" smtClean="0"/>
              <a:t>2022/6/13</a:t>
            </a:fld>
            <a:endParaRPr lang="zh-CN" altLang="en-US"/>
          </a:p>
        </p:txBody>
      </p:sp>
      <p:sp>
        <p:nvSpPr>
          <p:cNvPr id="6" name="页脚占位符 5">
            <a:extLst>
              <a:ext uri="{FF2B5EF4-FFF2-40B4-BE49-F238E27FC236}">
                <a16:creationId xmlns:a16="http://schemas.microsoft.com/office/drawing/2014/main" id="{17BFA846-AA4D-4977-A954-A271B57CD7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B3FF89-200A-4DDF-B0BC-A57076407C48}"/>
              </a:ext>
            </a:extLst>
          </p:cNvPr>
          <p:cNvSpPr>
            <a:spLocks noGrp="1"/>
          </p:cNvSpPr>
          <p:nvPr>
            <p:ph type="sldNum" sz="quarter" idx="12"/>
          </p:nvPr>
        </p:nvSpPr>
        <p:spPr/>
        <p:txBody>
          <a:bodyPr/>
          <a:lstStyle/>
          <a:p>
            <a:fld id="{03410F0F-E077-475B-A7EC-03CDC27F5B89}" type="slidenum">
              <a:rPr lang="zh-CN" altLang="en-US" smtClean="0"/>
              <a:t>‹#›</a:t>
            </a:fld>
            <a:endParaRPr lang="zh-CN" altLang="en-US"/>
          </a:p>
        </p:txBody>
      </p:sp>
    </p:spTree>
    <p:extLst>
      <p:ext uri="{BB962C8B-B14F-4D97-AF65-F5344CB8AC3E}">
        <p14:creationId xmlns:p14="http://schemas.microsoft.com/office/powerpoint/2010/main" val="4681581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08B3CF-81EF-499D-A143-F6A6335B1B5F}" type="datetimeFigureOut">
              <a:rPr lang="zh-CN" altLang="en-US" smtClean="0"/>
              <a:t>2022/6/13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DF03F2-B476-4DB8-B4FD-C0BD10B8383E}" type="slidenum">
              <a:rPr lang="zh-CN" altLang="en-US" smtClean="0"/>
              <a:t>‹#›</a:t>
            </a:fld>
            <a:endParaRPr lang="zh-CN" altLang="en-US"/>
          </a:p>
        </p:txBody>
      </p:sp>
    </p:spTree>
    <p:extLst>
      <p:ext uri="{BB962C8B-B14F-4D97-AF65-F5344CB8AC3E}">
        <p14:creationId xmlns:p14="http://schemas.microsoft.com/office/powerpoint/2010/main" val="580476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E6B33F-F7AC-453B-BEB1-6A8CF22FF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1E8E558-CE0D-4D89-AA9D-4AB1629AD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4FECB9-4A72-4D16-AEA7-BC7E1842CE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161F43C-7AF4-4330-B3B2-F016011E60EE}"/>
              </a:ext>
            </a:extLst>
          </p:cNvPr>
          <p:cNvSpPr>
            <a:spLocks noGrp="1"/>
          </p:cNvSpPr>
          <p:nvPr>
            <p:ph type="dt" sz="half" idx="10"/>
          </p:nvPr>
        </p:nvSpPr>
        <p:spPr/>
        <p:txBody>
          <a:bodyPr/>
          <a:lstStyle/>
          <a:p>
            <a:fld id="{583E8761-A14E-4E6E-B19C-D0ABAA7747FF}" type="datetimeFigureOut">
              <a:rPr lang="zh-CN" altLang="en-US" smtClean="0"/>
              <a:t>2022/6/13</a:t>
            </a:fld>
            <a:endParaRPr lang="zh-CN" altLang="en-US"/>
          </a:p>
        </p:txBody>
      </p:sp>
      <p:sp>
        <p:nvSpPr>
          <p:cNvPr id="6" name="页脚占位符 5">
            <a:extLst>
              <a:ext uri="{FF2B5EF4-FFF2-40B4-BE49-F238E27FC236}">
                <a16:creationId xmlns:a16="http://schemas.microsoft.com/office/drawing/2014/main" id="{847311BE-13A1-47A3-99B1-008534967B2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EF945F3-B6AF-4A0C-9B18-ABA257A92BF1}"/>
              </a:ext>
            </a:extLst>
          </p:cNvPr>
          <p:cNvSpPr>
            <a:spLocks noGrp="1"/>
          </p:cNvSpPr>
          <p:nvPr>
            <p:ph type="sldNum" sz="quarter" idx="12"/>
          </p:nvPr>
        </p:nvSpPr>
        <p:spPr/>
        <p:txBody>
          <a:bodyPr/>
          <a:lstStyle/>
          <a:p>
            <a:fld id="{03410F0F-E077-475B-A7EC-03CDC27F5B89}" type="slidenum">
              <a:rPr lang="zh-CN" altLang="en-US" smtClean="0"/>
              <a:t>‹#›</a:t>
            </a:fld>
            <a:endParaRPr lang="zh-CN" altLang="en-US"/>
          </a:p>
        </p:txBody>
      </p:sp>
    </p:spTree>
    <p:extLst>
      <p:ext uri="{BB962C8B-B14F-4D97-AF65-F5344CB8AC3E}">
        <p14:creationId xmlns:p14="http://schemas.microsoft.com/office/powerpoint/2010/main" val="2308317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CA318F-0DBF-45E0-90D5-136565C553E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2E66812-0B9A-4A58-9468-3979E993C35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522063B-907C-413F-A4CE-E212B78089F6}"/>
              </a:ext>
            </a:extLst>
          </p:cNvPr>
          <p:cNvSpPr>
            <a:spLocks noGrp="1"/>
          </p:cNvSpPr>
          <p:nvPr>
            <p:ph type="dt" sz="half" idx="10"/>
          </p:nvPr>
        </p:nvSpPr>
        <p:spPr/>
        <p:txBody>
          <a:bodyPr/>
          <a:lstStyle/>
          <a:p>
            <a:fld id="{583E8761-A14E-4E6E-B19C-D0ABAA7747FF}" type="datetimeFigureOut">
              <a:rPr lang="zh-CN" altLang="en-US" smtClean="0"/>
              <a:t>2022/6/13</a:t>
            </a:fld>
            <a:endParaRPr lang="zh-CN" altLang="en-US"/>
          </a:p>
        </p:txBody>
      </p:sp>
      <p:sp>
        <p:nvSpPr>
          <p:cNvPr id="5" name="页脚占位符 4">
            <a:extLst>
              <a:ext uri="{FF2B5EF4-FFF2-40B4-BE49-F238E27FC236}">
                <a16:creationId xmlns:a16="http://schemas.microsoft.com/office/drawing/2014/main" id="{046F4393-2C42-42FA-9D36-F7E9965D2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87D32D-23B5-4784-9609-51F0849B60A8}"/>
              </a:ext>
            </a:extLst>
          </p:cNvPr>
          <p:cNvSpPr>
            <a:spLocks noGrp="1"/>
          </p:cNvSpPr>
          <p:nvPr>
            <p:ph type="sldNum" sz="quarter" idx="12"/>
          </p:nvPr>
        </p:nvSpPr>
        <p:spPr/>
        <p:txBody>
          <a:bodyPr/>
          <a:lstStyle/>
          <a:p>
            <a:fld id="{03410F0F-E077-475B-A7EC-03CDC27F5B89}" type="slidenum">
              <a:rPr lang="zh-CN" altLang="en-US" smtClean="0"/>
              <a:t>‹#›</a:t>
            </a:fld>
            <a:endParaRPr lang="zh-CN" altLang="en-US"/>
          </a:p>
        </p:txBody>
      </p:sp>
    </p:spTree>
    <p:extLst>
      <p:ext uri="{BB962C8B-B14F-4D97-AF65-F5344CB8AC3E}">
        <p14:creationId xmlns:p14="http://schemas.microsoft.com/office/powerpoint/2010/main" val="41935664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E22797-C0B6-4915-BE78-CC807812655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B7F8D00-25E2-40C5-AA11-F5279C1C5B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08FE1-BE88-465D-9061-F051E05ED773}"/>
              </a:ext>
            </a:extLst>
          </p:cNvPr>
          <p:cNvSpPr>
            <a:spLocks noGrp="1"/>
          </p:cNvSpPr>
          <p:nvPr>
            <p:ph type="dt" sz="half" idx="10"/>
          </p:nvPr>
        </p:nvSpPr>
        <p:spPr/>
        <p:txBody>
          <a:bodyPr/>
          <a:lstStyle/>
          <a:p>
            <a:fld id="{583E8761-A14E-4E6E-B19C-D0ABAA7747FF}" type="datetimeFigureOut">
              <a:rPr lang="zh-CN" altLang="en-US" smtClean="0"/>
              <a:t>2022/6/13</a:t>
            </a:fld>
            <a:endParaRPr lang="zh-CN" altLang="en-US"/>
          </a:p>
        </p:txBody>
      </p:sp>
      <p:sp>
        <p:nvSpPr>
          <p:cNvPr id="5" name="页脚占位符 4">
            <a:extLst>
              <a:ext uri="{FF2B5EF4-FFF2-40B4-BE49-F238E27FC236}">
                <a16:creationId xmlns:a16="http://schemas.microsoft.com/office/drawing/2014/main" id="{BBAC08D0-E6F2-4C52-8BB3-CABA848BFE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822A45-3FF8-497B-AD7A-C0DF0AABA32C}"/>
              </a:ext>
            </a:extLst>
          </p:cNvPr>
          <p:cNvSpPr>
            <a:spLocks noGrp="1"/>
          </p:cNvSpPr>
          <p:nvPr>
            <p:ph type="sldNum" sz="quarter" idx="12"/>
          </p:nvPr>
        </p:nvSpPr>
        <p:spPr/>
        <p:txBody>
          <a:bodyPr/>
          <a:lstStyle/>
          <a:p>
            <a:fld id="{03410F0F-E077-475B-A7EC-03CDC27F5B89}" type="slidenum">
              <a:rPr lang="zh-CN" altLang="en-US" smtClean="0"/>
              <a:t>‹#›</a:t>
            </a:fld>
            <a:endParaRPr lang="zh-CN" altLang="en-US"/>
          </a:p>
        </p:txBody>
      </p:sp>
    </p:spTree>
    <p:extLst>
      <p:ext uri="{BB962C8B-B14F-4D97-AF65-F5344CB8AC3E}">
        <p14:creationId xmlns:p14="http://schemas.microsoft.com/office/powerpoint/2010/main" val="2601506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81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227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88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826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217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051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08B3CF-81EF-499D-A143-F6A6335B1B5F}" type="datetimeFigureOut">
              <a:rPr lang="zh-CN" altLang="en-US" smtClean="0"/>
              <a:t>2022/6/13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DF03F2-B476-4DB8-B4FD-C0BD10B8383E}" type="slidenum">
              <a:rPr lang="zh-CN" altLang="en-US" smtClean="0"/>
              <a:t>‹#›</a:t>
            </a:fld>
            <a:endParaRPr lang="zh-CN" altLang="en-US"/>
          </a:p>
        </p:txBody>
      </p:sp>
    </p:spTree>
    <p:extLst>
      <p:ext uri="{BB962C8B-B14F-4D97-AF65-F5344CB8AC3E}">
        <p14:creationId xmlns:p14="http://schemas.microsoft.com/office/powerpoint/2010/main" val="322915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31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69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268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639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918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E58C2-4729-4A75-BC7D-2580EF76B1AB}"/>
              </a:ext>
            </a:extLst>
          </p:cNvPr>
          <p:cNvSpPr>
            <a:spLocks noGrp="1"/>
          </p:cNvSpPr>
          <p:nvPr>
            <p:ph type="pic" sz="quarter" idx="10" hasCustomPrompt="1"/>
          </p:nvPr>
        </p:nvSpPr>
        <p:spPr>
          <a:xfrm>
            <a:off x="4472780" y="0"/>
            <a:ext cx="3246434" cy="6858000"/>
          </a:xfrm>
          <a:custGeom>
            <a:avLst/>
            <a:gdLst>
              <a:gd name="connsiteX0" fmla="*/ 0 w 3246434"/>
              <a:gd name="connsiteY0" fmla="*/ 0 h 6858000"/>
              <a:gd name="connsiteX1" fmla="*/ 3246434 w 3246434"/>
              <a:gd name="connsiteY1" fmla="*/ 0 h 6858000"/>
              <a:gd name="connsiteX2" fmla="*/ 3246434 w 3246434"/>
              <a:gd name="connsiteY2" fmla="*/ 6858000 h 6858000"/>
              <a:gd name="connsiteX3" fmla="*/ 0 w 32464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46434" h="6858000">
                <a:moveTo>
                  <a:pt x="0" y="0"/>
                </a:moveTo>
                <a:lnTo>
                  <a:pt x="3246434" y="0"/>
                </a:lnTo>
                <a:lnTo>
                  <a:pt x="3246434" y="6858000"/>
                </a:lnTo>
                <a:lnTo>
                  <a:pt x="0" y="6858000"/>
                </a:lnTo>
                <a:close/>
              </a:path>
            </a:pathLst>
          </a:custGeom>
        </p:spPr>
        <p:txBody>
          <a:bodyPr wrap="square">
            <a:noAutofit/>
          </a:bodyPr>
          <a:lstStyle>
            <a:lvl1pPr>
              <a:defRPr lang="id-ID" sz="1600" dirty="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1706007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7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C9AE3A4E-FF7D-42F6-829A-F2406C725216}"/>
              </a:ext>
            </a:extLst>
          </p:cNvPr>
          <p:cNvSpPr>
            <a:spLocks noGrp="1"/>
          </p:cNvSpPr>
          <p:nvPr>
            <p:ph type="pic" sz="quarter" idx="11"/>
          </p:nvPr>
        </p:nvSpPr>
        <p:spPr>
          <a:xfrm>
            <a:off x="0" y="400048"/>
            <a:ext cx="12191999" cy="6057906"/>
          </a:xfrm>
          <a:custGeom>
            <a:avLst/>
            <a:gdLst>
              <a:gd name="connsiteX0" fmla="*/ 12191998 w 12191999"/>
              <a:gd name="connsiteY0" fmla="*/ 0 h 6057906"/>
              <a:gd name="connsiteX1" fmla="*/ 12191999 w 12191999"/>
              <a:gd name="connsiteY1" fmla="*/ 4198977 h 6057906"/>
              <a:gd name="connsiteX2" fmla="*/ 0 w 12191999"/>
              <a:gd name="connsiteY2" fmla="*/ 6057906 h 6057906"/>
              <a:gd name="connsiteX3" fmla="*/ 0 w 12191999"/>
              <a:gd name="connsiteY3" fmla="*/ 1858929 h 6057906"/>
            </a:gdLst>
            <a:ahLst/>
            <a:cxnLst>
              <a:cxn ang="0">
                <a:pos x="connsiteX0" y="connsiteY0"/>
              </a:cxn>
              <a:cxn ang="0">
                <a:pos x="connsiteX1" y="connsiteY1"/>
              </a:cxn>
              <a:cxn ang="0">
                <a:pos x="connsiteX2" y="connsiteY2"/>
              </a:cxn>
              <a:cxn ang="0">
                <a:pos x="connsiteX3" y="connsiteY3"/>
              </a:cxn>
            </a:cxnLst>
            <a:rect l="l" t="t" r="r" b="b"/>
            <a:pathLst>
              <a:path w="12191999" h="6057906">
                <a:moveTo>
                  <a:pt x="12191998" y="0"/>
                </a:moveTo>
                <a:lnTo>
                  <a:pt x="12191999" y="4198977"/>
                </a:lnTo>
                <a:lnTo>
                  <a:pt x="0" y="6057906"/>
                </a:lnTo>
                <a:lnTo>
                  <a:pt x="0" y="1858929"/>
                </a:lnTo>
                <a:close/>
              </a:path>
            </a:pathLst>
          </a:custGeom>
        </p:spPr>
        <p:txBody>
          <a:bodyPr wrap="square">
            <a:noAutofit/>
          </a:bodyPr>
          <a:lstStyle>
            <a:lvl1pPr>
              <a:defRPr lang="id-ID" sz="1600">
                <a:solidFill>
                  <a:schemeClr val="bg1">
                    <a:lumMod val="65000"/>
                  </a:schemeClr>
                </a:solidFill>
                <a:latin typeface="+mj-lt"/>
              </a:defRPr>
            </a:lvl1pPr>
          </a:lstStyle>
          <a:p>
            <a:pPr lvl="0"/>
            <a:endParaRPr lang="id-ID"/>
          </a:p>
        </p:txBody>
      </p:sp>
      <p:sp>
        <p:nvSpPr>
          <p:cNvPr id="3" name="Picture Placeholder 2">
            <a:extLst>
              <a:ext uri="{FF2B5EF4-FFF2-40B4-BE49-F238E27FC236}">
                <a16:creationId xmlns:a16="http://schemas.microsoft.com/office/drawing/2014/main" id="{E20E4BC4-A49B-48A6-8493-01C11134AFBA}"/>
              </a:ext>
            </a:extLst>
          </p:cNvPr>
          <p:cNvSpPr>
            <a:spLocks noGrp="1"/>
          </p:cNvSpPr>
          <p:nvPr>
            <p:ph type="pic" sz="quarter" idx="10"/>
          </p:nvPr>
        </p:nvSpPr>
        <p:spPr>
          <a:xfrm>
            <a:off x="133350" y="1504950"/>
            <a:ext cx="5743575" cy="3581400"/>
          </a:xfrm>
          <a:prstGeom prst="rect">
            <a:avLst/>
          </a:prstGeom>
          <a:solidFill>
            <a:schemeClr val="bg1">
              <a:lumMod val="95000"/>
            </a:schemeClr>
          </a:solidFill>
        </p:spPr>
        <p:txBody>
          <a:bodyPr wrap="square">
            <a:noAutofit/>
          </a:bodyPr>
          <a:lstStyle>
            <a:lvl1pPr>
              <a:defRPr lang="id-ID" sz="1600">
                <a:solidFill>
                  <a:schemeClr val="bg1">
                    <a:lumMod val="65000"/>
                  </a:schemeClr>
                </a:solidFill>
                <a:latin typeface="+mj-lt"/>
              </a:defRPr>
            </a:lvl1pPr>
          </a:lstStyle>
          <a:p>
            <a:pPr lvl="0"/>
            <a:endParaRPr lang="id-ID"/>
          </a:p>
        </p:txBody>
      </p:sp>
    </p:spTree>
    <p:extLst>
      <p:ext uri="{BB962C8B-B14F-4D97-AF65-F5344CB8AC3E}">
        <p14:creationId xmlns:p14="http://schemas.microsoft.com/office/powerpoint/2010/main" val="3033777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23378"/>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orient="horz" pos="2160">
          <p15:clr>
            <a:srgbClr val="FBAE40"/>
          </p15:clr>
        </p15:guide>
        <p15:guide id="3" pos="415">
          <p15:clr>
            <a:srgbClr val="FBAE40"/>
          </p15:clr>
        </p15:guide>
        <p15:guide id="4" pos="7265">
          <p15:clr>
            <a:srgbClr val="FBAE40"/>
          </p15:clr>
        </p15:guide>
        <p15:guide id="5" orient="horz" pos="391">
          <p15:clr>
            <a:srgbClr val="FBAE40"/>
          </p15:clr>
        </p15:guide>
        <p15:guide id="6" orient="horz" pos="39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08B3CF-81EF-499D-A143-F6A6335B1B5F}" type="datetimeFigureOut">
              <a:rPr lang="zh-CN" altLang="en-US" smtClean="0"/>
              <a:t>2022/6/13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DF03F2-B476-4DB8-B4FD-C0BD10B8383E}" type="slidenum">
              <a:rPr lang="zh-CN" altLang="en-US" smtClean="0"/>
              <a:t>‹#›</a:t>
            </a:fld>
            <a:endParaRPr lang="zh-CN" altLang="en-US"/>
          </a:p>
        </p:txBody>
      </p:sp>
    </p:spTree>
    <p:extLst>
      <p:ext uri="{BB962C8B-B14F-4D97-AF65-F5344CB8AC3E}">
        <p14:creationId xmlns:p14="http://schemas.microsoft.com/office/powerpoint/2010/main" val="390277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08B3CF-81EF-499D-A143-F6A6335B1B5F}" type="datetimeFigureOut">
              <a:rPr lang="zh-CN" altLang="en-US" smtClean="0"/>
              <a:t>2022/6/13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CDF03F2-B476-4DB8-B4FD-C0BD10B8383E}" type="slidenum">
              <a:rPr lang="zh-CN" altLang="en-US" smtClean="0"/>
              <a:t>‹#›</a:t>
            </a:fld>
            <a:endParaRPr lang="zh-CN" altLang="en-US"/>
          </a:p>
        </p:txBody>
      </p:sp>
    </p:spTree>
    <p:extLst>
      <p:ext uri="{BB962C8B-B14F-4D97-AF65-F5344CB8AC3E}">
        <p14:creationId xmlns:p14="http://schemas.microsoft.com/office/powerpoint/2010/main" val="588464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08B3CF-81EF-499D-A143-F6A6335B1B5F}" type="datetimeFigureOut">
              <a:rPr lang="zh-CN" altLang="en-US" smtClean="0"/>
              <a:t>2022/6/13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DF03F2-B476-4DB8-B4FD-C0BD10B8383E}" type="slidenum">
              <a:rPr lang="zh-CN" altLang="en-US" smtClean="0"/>
              <a:t>‹#›</a:t>
            </a:fld>
            <a:endParaRPr lang="zh-CN" altLang="en-US"/>
          </a:p>
        </p:txBody>
      </p:sp>
    </p:spTree>
    <p:extLst>
      <p:ext uri="{BB962C8B-B14F-4D97-AF65-F5344CB8AC3E}">
        <p14:creationId xmlns:p14="http://schemas.microsoft.com/office/powerpoint/2010/main" val="1338055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A08B3CF-81EF-499D-A143-F6A6335B1B5F}" type="datetimeFigureOut">
              <a:rPr lang="zh-CN" altLang="en-US" smtClean="0"/>
              <a:t>2022/6/13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CDF03F2-B476-4DB8-B4FD-C0BD10B8383E}" type="slidenum">
              <a:rPr lang="zh-CN" altLang="en-US" smtClean="0"/>
              <a:t>‹#›</a:t>
            </a:fld>
            <a:endParaRPr lang="zh-CN" altLang="en-US"/>
          </a:p>
        </p:txBody>
      </p:sp>
    </p:spTree>
    <p:extLst>
      <p:ext uri="{BB962C8B-B14F-4D97-AF65-F5344CB8AC3E}">
        <p14:creationId xmlns:p14="http://schemas.microsoft.com/office/powerpoint/2010/main" val="984049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A08B3CF-81EF-499D-A143-F6A6335B1B5F}" type="datetimeFigureOut">
              <a:rPr lang="zh-CN" altLang="en-US" smtClean="0"/>
              <a:t>2022/6/13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DF03F2-B476-4DB8-B4FD-C0BD10B8383E}" type="slidenum">
              <a:rPr lang="zh-CN" altLang="en-US" smtClean="0"/>
              <a:t>‹#›</a:t>
            </a:fld>
            <a:endParaRPr lang="zh-CN" altLang="en-US"/>
          </a:p>
        </p:txBody>
      </p:sp>
    </p:spTree>
    <p:extLst>
      <p:ext uri="{BB962C8B-B14F-4D97-AF65-F5344CB8AC3E}">
        <p14:creationId xmlns:p14="http://schemas.microsoft.com/office/powerpoint/2010/main" val="67454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A08B3CF-81EF-499D-A143-F6A6335B1B5F}" type="datetimeFigureOut">
              <a:rPr lang="zh-CN" altLang="en-US" smtClean="0"/>
              <a:t>2022/6/13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DF03F2-B476-4DB8-B4FD-C0BD10B8383E}" type="slidenum">
              <a:rPr lang="zh-CN" altLang="en-US" smtClean="0"/>
              <a:t>‹#›</a:t>
            </a:fld>
            <a:endParaRPr lang="zh-CN" altLang="en-US"/>
          </a:p>
        </p:txBody>
      </p:sp>
    </p:spTree>
    <p:extLst>
      <p:ext uri="{BB962C8B-B14F-4D97-AF65-F5344CB8AC3E}">
        <p14:creationId xmlns:p14="http://schemas.microsoft.com/office/powerpoint/2010/main" val="2898684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8B3CF-81EF-499D-A143-F6A6335B1B5F}" type="datetimeFigureOut">
              <a:rPr lang="zh-CN" altLang="en-US" smtClean="0"/>
              <a:t>2022/6/13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F03F2-B476-4DB8-B4FD-C0BD10B8383E}" type="slidenum">
              <a:rPr lang="zh-CN" altLang="en-US" smtClean="0"/>
              <a:t>‹#›</a:t>
            </a:fld>
            <a:endParaRPr lang="zh-CN" altLang="en-US"/>
          </a:p>
        </p:txBody>
      </p:sp>
    </p:spTree>
    <p:extLst>
      <p:ext uri="{BB962C8B-B14F-4D97-AF65-F5344CB8AC3E}">
        <p14:creationId xmlns:p14="http://schemas.microsoft.com/office/powerpoint/2010/main" val="1931343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C0D0E65-3A2E-4AA5-91F0-0304C02C8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BA7F7A-4A94-45E3-B544-11D818100E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D5DC294F-BDDF-4EEE-8C8C-646191F1CC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583E8761-A14E-4E6E-B19C-D0ABAA7747FF}" type="datetimeFigureOut">
              <a:rPr lang="zh-CN" altLang="en-US" smtClean="0"/>
              <a:pPr/>
              <a:t>2022/6/13</a:t>
            </a:fld>
            <a:endParaRPr lang="zh-CN" altLang="en-US" dirty="0"/>
          </a:p>
        </p:txBody>
      </p:sp>
      <p:sp>
        <p:nvSpPr>
          <p:cNvPr id="5" name="页脚占位符 4">
            <a:extLst>
              <a:ext uri="{FF2B5EF4-FFF2-40B4-BE49-F238E27FC236}">
                <a16:creationId xmlns:a16="http://schemas.microsoft.com/office/drawing/2014/main" id="{EA4A6414-4759-48C2-AB98-5DF25A49E1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FD1D8F7A-B643-4CD8-BFB7-45FB062CA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03410F0F-E077-475B-A7EC-03CDC27F5B89}" type="slidenum">
              <a:rPr lang="zh-CN" altLang="en-US" smtClean="0"/>
              <a:pPr/>
              <a:t>‹#›</a:t>
            </a:fld>
            <a:endParaRPr lang="zh-CN" altLang="en-US" dirty="0"/>
          </a:p>
        </p:txBody>
      </p:sp>
    </p:spTree>
    <p:extLst>
      <p:ext uri="{BB962C8B-B14F-4D97-AF65-F5344CB8AC3E}">
        <p14:creationId xmlns:p14="http://schemas.microsoft.com/office/powerpoint/2010/main" val="2756381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146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FA07760D-A814-41D4-B146-00DCE0DBF245}"/>
              </a:ext>
            </a:extLst>
          </p:cNvPr>
          <p:cNvSpPr/>
          <p:nvPr/>
        </p:nvSpPr>
        <p:spPr>
          <a:xfrm>
            <a:off x="0" y="-10750"/>
            <a:ext cx="5221833" cy="6868750"/>
          </a:xfrm>
          <a:prstGeom prst="rect">
            <a:avLst/>
          </a:pr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矩形 19">
            <a:extLst>
              <a:ext uri="{FF2B5EF4-FFF2-40B4-BE49-F238E27FC236}">
                <a16:creationId xmlns:a16="http://schemas.microsoft.com/office/drawing/2014/main" id="{0B9516C6-5C9B-4216-8F59-F51D8CEB44D3}"/>
              </a:ext>
            </a:extLst>
          </p:cNvPr>
          <p:cNvSpPr/>
          <p:nvPr/>
        </p:nvSpPr>
        <p:spPr>
          <a:xfrm>
            <a:off x="781203" y="3429000"/>
            <a:ext cx="5221833" cy="1922051"/>
          </a:xfrm>
          <a:prstGeom prst="rect">
            <a:avLst/>
          </a:prstGeom>
          <a:gradFill flip="none" rotWithShape="1">
            <a:gsLst>
              <a:gs pos="36000">
                <a:srgbClr val="FAF6F3">
                  <a:alpha val="0"/>
                </a:srgbClr>
              </a:gs>
              <a:gs pos="82000">
                <a:srgbClr val="003F87"/>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9" name="文本框 28">
            <a:extLst>
              <a:ext uri="{FF2B5EF4-FFF2-40B4-BE49-F238E27FC236}">
                <a16:creationId xmlns:a16="http://schemas.microsoft.com/office/drawing/2014/main" id="{AAE21F01-1096-4BCF-81F2-57C86C635215}"/>
              </a:ext>
            </a:extLst>
          </p:cNvPr>
          <p:cNvSpPr txBox="1"/>
          <p:nvPr/>
        </p:nvSpPr>
        <p:spPr>
          <a:xfrm>
            <a:off x="6509741" y="4738077"/>
            <a:ext cx="31161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ea"/>
                <a:sym typeface="+mn-lt"/>
              </a:rPr>
              <a:t>汇报人：</a:t>
            </a:r>
          </a:p>
        </p:txBody>
      </p:sp>
      <p:grpSp>
        <p:nvGrpSpPr>
          <p:cNvPr id="31" name="组合 30">
            <a:extLst>
              <a:ext uri="{FF2B5EF4-FFF2-40B4-BE49-F238E27FC236}">
                <a16:creationId xmlns:a16="http://schemas.microsoft.com/office/drawing/2014/main" id="{4DF03D79-DF9B-469E-9FD1-22CCDC013618}"/>
              </a:ext>
            </a:extLst>
          </p:cNvPr>
          <p:cNvGrpSpPr/>
          <p:nvPr/>
        </p:nvGrpSpPr>
        <p:grpSpPr>
          <a:xfrm flipH="1">
            <a:off x="384175" y="322789"/>
            <a:ext cx="408400" cy="215985"/>
            <a:chOff x="11612874" y="6342589"/>
            <a:chExt cx="252000" cy="215985"/>
          </a:xfrm>
        </p:grpSpPr>
        <p:cxnSp>
          <p:nvCxnSpPr>
            <p:cNvPr id="32" name="直接连接符 31">
              <a:extLst>
                <a:ext uri="{FF2B5EF4-FFF2-40B4-BE49-F238E27FC236}">
                  <a16:creationId xmlns:a16="http://schemas.microsoft.com/office/drawing/2014/main" id="{FA74E923-8BFC-479E-949B-0F749253482F}"/>
                </a:ext>
              </a:extLst>
            </p:cNvPr>
            <p:cNvCxnSpPr/>
            <p:nvPr/>
          </p:nvCxnSpPr>
          <p:spPr>
            <a:xfrm>
              <a:off x="11666008" y="6342589"/>
              <a:ext cx="198866" cy="0"/>
            </a:xfrm>
            <a:prstGeom prst="line">
              <a:avLst/>
            </a:prstGeom>
            <a:ln w="31750" cap="rnd">
              <a:solidFill>
                <a:srgbClr val="FAF6F3"/>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530B28EC-4F68-4D51-92E0-B95CEFDFD1CA}"/>
                </a:ext>
              </a:extLst>
            </p:cNvPr>
            <p:cNvCxnSpPr/>
            <p:nvPr/>
          </p:nvCxnSpPr>
          <p:spPr>
            <a:xfrm>
              <a:off x="11612874" y="6450582"/>
              <a:ext cx="252000" cy="0"/>
            </a:xfrm>
            <a:prstGeom prst="line">
              <a:avLst/>
            </a:prstGeom>
            <a:ln w="31750" cap="rnd">
              <a:solidFill>
                <a:srgbClr val="FAF6F3"/>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7E09BC4D-3699-4D47-B10B-FD08ECE5E638}"/>
                </a:ext>
              </a:extLst>
            </p:cNvPr>
            <p:cNvCxnSpPr/>
            <p:nvPr/>
          </p:nvCxnSpPr>
          <p:spPr>
            <a:xfrm>
              <a:off x="11755904" y="6558574"/>
              <a:ext cx="108970" cy="0"/>
            </a:xfrm>
            <a:prstGeom prst="line">
              <a:avLst/>
            </a:prstGeom>
            <a:ln w="31750" cap="rnd">
              <a:solidFill>
                <a:srgbClr val="FAF6F3"/>
              </a:solidFill>
            </a:ln>
          </p:spPr>
          <p:style>
            <a:lnRef idx="1">
              <a:schemeClr val="accent1"/>
            </a:lnRef>
            <a:fillRef idx="0">
              <a:schemeClr val="accent1"/>
            </a:fillRef>
            <a:effectRef idx="0">
              <a:schemeClr val="accent1"/>
            </a:effectRef>
            <a:fontRef idx="minor">
              <a:schemeClr val="tx1"/>
            </a:fontRef>
          </p:style>
        </p:cxnSp>
      </p:grpSp>
      <p:sp>
        <p:nvSpPr>
          <p:cNvPr id="35" name="矩形 34">
            <a:extLst>
              <a:ext uri="{FF2B5EF4-FFF2-40B4-BE49-F238E27FC236}">
                <a16:creationId xmlns:a16="http://schemas.microsoft.com/office/drawing/2014/main" id="{E6BA3A8C-7745-4BEB-89C8-2617F70DA779}"/>
              </a:ext>
            </a:extLst>
          </p:cNvPr>
          <p:cNvSpPr/>
          <p:nvPr/>
        </p:nvSpPr>
        <p:spPr>
          <a:xfrm>
            <a:off x="11195050" y="5880802"/>
            <a:ext cx="996950" cy="476124"/>
          </a:xfrm>
          <a:prstGeom prst="rect">
            <a:avLst/>
          </a:prstGeom>
          <a:gradFill flip="none" rotWithShape="1">
            <a:gsLst>
              <a:gs pos="36000">
                <a:srgbClr val="FAF6F3"/>
              </a:gs>
              <a:gs pos="82000">
                <a:srgbClr val="003F87"/>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8" name="图片 37">
            <a:extLst>
              <a:ext uri="{FF2B5EF4-FFF2-40B4-BE49-F238E27FC236}">
                <a16:creationId xmlns:a16="http://schemas.microsoft.com/office/drawing/2014/main" id="{0AE89FAE-573B-44CC-9249-BBE1AAF93BC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83000"/>
                    </a14:imgEffect>
                  </a14:imgLayer>
                </a14:imgProps>
              </a:ext>
              <a:ext uri="{28A0092B-C50C-407E-A947-70E740481C1C}">
                <a14:useLocalDpi xmlns:a14="http://schemas.microsoft.com/office/drawing/2010/main" val="0"/>
              </a:ext>
            </a:extLst>
          </a:blip>
          <a:srcRect l="9132" t="-216" r="16784" b="216"/>
          <a:stretch/>
        </p:blipFill>
        <p:spPr>
          <a:xfrm>
            <a:off x="-1" y="1154059"/>
            <a:ext cx="5871661" cy="3950152"/>
          </a:xfrm>
          <a:prstGeom prst="rect">
            <a:avLst/>
          </a:prstGeom>
        </p:spPr>
      </p:pic>
      <p:pic>
        <p:nvPicPr>
          <p:cNvPr id="27" name="图片 26">
            <a:extLst>
              <a:ext uri="{FF2B5EF4-FFF2-40B4-BE49-F238E27FC236}">
                <a16:creationId xmlns:a16="http://schemas.microsoft.com/office/drawing/2014/main" id="{C2647953-5EF3-46FA-82C9-11DB22BF65B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81161" y="222082"/>
            <a:ext cx="2650118" cy="584967"/>
          </a:xfrm>
          <a:prstGeom prst="rect">
            <a:avLst/>
          </a:prstGeom>
        </p:spPr>
      </p:pic>
      <p:sp>
        <p:nvSpPr>
          <p:cNvPr id="22" name="文本框 21">
            <a:extLst>
              <a:ext uri="{FF2B5EF4-FFF2-40B4-BE49-F238E27FC236}">
                <a16:creationId xmlns:a16="http://schemas.microsoft.com/office/drawing/2014/main" id="{47F55DEB-B0CA-D03D-2A7D-8C3178918F0F}"/>
              </a:ext>
            </a:extLst>
          </p:cNvPr>
          <p:cNvSpPr txBox="1"/>
          <p:nvPr/>
        </p:nvSpPr>
        <p:spPr>
          <a:xfrm>
            <a:off x="6509741" y="5188217"/>
            <a:ext cx="22874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ea"/>
                <a:sym typeface="+mn-lt"/>
              </a:rPr>
              <a:t>20XX</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ea"/>
                <a:sym typeface="+mn-lt"/>
              </a:rPr>
              <a:t>年</a:t>
            </a: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ea"/>
                <a:sym typeface="+mn-lt"/>
              </a:rPr>
              <a:t>XX</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ea"/>
                <a:sym typeface="+mn-lt"/>
              </a:rPr>
              <a:t>月</a:t>
            </a: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ea"/>
                <a:sym typeface="+mn-lt"/>
              </a:rPr>
              <a:t>XX</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ea"/>
                <a:sym typeface="+mn-lt"/>
              </a:rPr>
              <a:t>日</a:t>
            </a:r>
            <a:endPar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ea"/>
            </a:endParaRPr>
          </a:p>
        </p:txBody>
      </p:sp>
      <p:sp>
        <p:nvSpPr>
          <p:cNvPr id="15" name="矩形 14">
            <a:extLst>
              <a:ext uri="{FF2B5EF4-FFF2-40B4-BE49-F238E27FC236}">
                <a16:creationId xmlns:a16="http://schemas.microsoft.com/office/drawing/2014/main" id="{883F5CD8-BBCF-CFC4-DB43-1412CA88B616}"/>
              </a:ext>
            </a:extLst>
          </p:cNvPr>
          <p:cNvSpPr/>
          <p:nvPr/>
        </p:nvSpPr>
        <p:spPr>
          <a:xfrm>
            <a:off x="6277816" y="2119923"/>
            <a:ext cx="5038697" cy="1107996"/>
          </a:xfrm>
          <a:prstGeom prst="rect">
            <a:avLst/>
          </a:prstGeom>
          <a:noFill/>
        </p:spPr>
        <p:txBody>
          <a:bodyPr wrap="square" lIns="0" tIns="0" rIns="0" bIns="0"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srgbClr val="003F87"/>
                </a:solidFill>
                <a:effectLst/>
                <a:uLnTx/>
                <a:uFillTx/>
                <a:latin typeface="微软雅黑" panose="020B0503020204020204" pitchFamily="34" charset="-122"/>
                <a:ea typeface="微软雅黑" panose="020B0503020204020204" pitchFamily="34" charset="-122"/>
                <a:cs typeface="+mn-ea"/>
                <a:sym typeface="+mn-lt"/>
              </a:rPr>
              <a:t>学术风模板</a:t>
            </a:r>
          </a:p>
        </p:txBody>
      </p:sp>
      <p:sp>
        <p:nvSpPr>
          <p:cNvPr id="16" name="矩形 15">
            <a:extLst>
              <a:ext uri="{FF2B5EF4-FFF2-40B4-BE49-F238E27FC236}">
                <a16:creationId xmlns:a16="http://schemas.microsoft.com/office/drawing/2014/main" id="{C2A6BDE6-CA0C-B6ED-98B4-C3EA3AB9B760}"/>
              </a:ext>
            </a:extLst>
          </p:cNvPr>
          <p:cNvSpPr/>
          <p:nvPr/>
        </p:nvSpPr>
        <p:spPr>
          <a:xfrm>
            <a:off x="6509741" y="3429000"/>
            <a:ext cx="3945635" cy="506638"/>
          </a:xfrm>
          <a:prstGeom prst="rect">
            <a:avLst/>
          </a:prstGeom>
          <a:solidFill>
            <a:schemeClr val="bg1"/>
          </a:solidFill>
          <a:ln>
            <a:solidFill>
              <a:srgbClr val="C1DBF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文本框 16">
            <a:extLst>
              <a:ext uri="{FF2B5EF4-FFF2-40B4-BE49-F238E27FC236}">
                <a16:creationId xmlns:a16="http://schemas.microsoft.com/office/drawing/2014/main" id="{B58D871D-5C4F-0944-1533-91684912FF21}"/>
              </a:ext>
            </a:extLst>
          </p:cNvPr>
          <p:cNvSpPr txBox="1"/>
          <p:nvPr/>
        </p:nvSpPr>
        <p:spPr>
          <a:xfrm>
            <a:off x="6652863" y="3490489"/>
            <a:ext cx="3131412" cy="369332"/>
          </a:xfrm>
          <a:prstGeom prst="rect">
            <a:avLst/>
          </a:prstGeom>
          <a:noFill/>
        </p:spPr>
        <p:txBody>
          <a:bodyPr wrap="square" lIns="0" tIns="0" rIns="0" bIns="0" rtlCol="0">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rPr>
              <a:t>单击添加副标题</a:t>
            </a:r>
          </a:p>
        </p:txBody>
      </p:sp>
    </p:spTree>
    <p:extLst>
      <p:ext uri="{BB962C8B-B14F-4D97-AF65-F5344CB8AC3E}">
        <p14:creationId xmlns:p14="http://schemas.microsoft.com/office/powerpoint/2010/main" val="1387479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DEDA966-1C95-9748-8D63-33A5FF59167F}"/>
              </a:ext>
            </a:extLst>
          </p:cNvPr>
          <p:cNvSpPr/>
          <p:nvPr/>
        </p:nvSpPr>
        <p:spPr>
          <a:xfrm>
            <a:off x="8780526" y="0"/>
            <a:ext cx="3411474" cy="6858000"/>
          </a:xfrm>
          <a:prstGeom prst="rect">
            <a:avLst/>
          </a:prstGeom>
          <a:solidFill>
            <a:srgbClr val="192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192D51"/>
              </a:solidFill>
              <a:effectLst/>
              <a:uLnTx/>
              <a:uFillTx/>
              <a:latin typeface="Arial"/>
              <a:ea typeface="微软雅黑"/>
              <a:cs typeface="+mn-cs"/>
            </a:endParaRPr>
          </a:p>
        </p:txBody>
      </p:sp>
      <p:pic>
        <p:nvPicPr>
          <p:cNvPr id="8" name="图片占位符 7">
            <a:extLst>
              <a:ext uri="{FF2B5EF4-FFF2-40B4-BE49-F238E27FC236}">
                <a16:creationId xmlns:a16="http://schemas.microsoft.com/office/drawing/2014/main" id="{0BA3CA8D-EBD2-6847-9A63-411EA730C670}"/>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635" r="5451"/>
          <a:stretch/>
        </p:blipFill>
        <p:spPr>
          <a:xfrm>
            <a:off x="6275848" y="0"/>
            <a:ext cx="5441095" cy="6858000"/>
          </a:xfrm>
        </p:spPr>
      </p:pic>
      <p:sp>
        <p:nvSpPr>
          <p:cNvPr id="12" name="Rectangle 11">
            <a:extLst>
              <a:ext uri="{FF2B5EF4-FFF2-40B4-BE49-F238E27FC236}">
                <a16:creationId xmlns:a16="http://schemas.microsoft.com/office/drawing/2014/main" id="{9EC29F79-5B1E-405A-99A3-0FC8442AC3C7}"/>
              </a:ext>
            </a:extLst>
          </p:cNvPr>
          <p:cNvSpPr/>
          <p:nvPr/>
        </p:nvSpPr>
        <p:spPr>
          <a:xfrm>
            <a:off x="6275848" y="0"/>
            <a:ext cx="5441093" cy="6858000"/>
          </a:xfrm>
          <a:prstGeom prst="rect">
            <a:avLst/>
          </a:prstGeom>
          <a:gradFill>
            <a:gsLst>
              <a:gs pos="100000">
                <a:schemeClr val="accent1">
                  <a:alpha val="30000"/>
                </a:schemeClr>
              </a:gs>
              <a:gs pos="0">
                <a:schemeClr val="accent1">
                  <a:alpha val="59771"/>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49" name="文本框 48">
            <a:extLst>
              <a:ext uri="{FF2B5EF4-FFF2-40B4-BE49-F238E27FC236}">
                <a16:creationId xmlns:a16="http://schemas.microsoft.com/office/drawing/2014/main" id="{FC08E76D-A21C-9C45-ABB4-3E0BCDCD1858}"/>
              </a:ext>
            </a:extLst>
          </p:cNvPr>
          <p:cNvSpPr txBox="1"/>
          <p:nvPr/>
        </p:nvSpPr>
        <p:spPr>
          <a:xfrm>
            <a:off x="1296356" y="2771153"/>
            <a:ext cx="3917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rial"/>
                <a:ea typeface="微软雅黑"/>
                <a:cs typeface="+mn-cs"/>
              </a:rPr>
              <a:t>单击添加标题</a:t>
            </a:r>
          </a:p>
        </p:txBody>
      </p:sp>
      <p:sp>
        <p:nvSpPr>
          <p:cNvPr id="50" name="文本框 49">
            <a:extLst>
              <a:ext uri="{FF2B5EF4-FFF2-40B4-BE49-F238E27FC236}">
                <a16:creationId xmlns:a16="http://schemas.microsoft.com/office/drawing/2014/main" id="{2C6FE61B-D85F-634C-A462-39313C8EE7BF}"/>
              </a:ext>
            </a:extLst>
          </p:cNvPr>
          <p:cNvSpPr txBox="1"/>
          <p:nvPr/>
        </p:nvSpPr>
        <p:spPr>
          <a:xfrm>
            <a:off x="1359777" y="3832982"/>
            <a:ext cx="2806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Arial"/>
                <a:ea typeface="微软雅黑"/>
                <a:cs typeface="+mn-cs"/>
              </a:rPr>
              <a:t>单击添加副标题</a:t>
            </a:r>
          </a:p>
        </p:txBody>
      </p:sp>
      <p:sp>
        <p:nvSpPr>
          <p:cNvPr id="54" name="文本框 53">
            <a:extLst>
              <a:ext uri="{FF2B5EF4-FFF2-40B4-BE49-F238E27FC236}">
                <a16:creationId xmlns:a16="http://schemas.microsoft.com/office/drawing/2014/main" id="{451C9428-0E01-1644-A61A-8B8C2181E8B9}"/>
              </a:ext>
            </a:extLst>
          </p:cNvPr>
          <p:cNvSpPr txBox="1"/>
          <p:nvPr/>
        </p:nvSpPr>
        <p:spPr>
          <a:xfrm>
            <a:off x="1249216" y="1550205"/>
            <a:ext cx="209162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C1DBF5"/>
                </a:solidFill>
                <a:effectLst/>
                <a:uLnTx/>
                <a:uFillTx/>
                <a:latin typeface="微软雅黑"/>
                <a:ea typeface="微软雅黑"/>
                <a:cs typeface="+mn-cs"/>
              </a:rPr>
              <a:t>03</a:t>
            </a:r>
            <a:endParaRPr kumimoji="0" lang="zh-CN" altLang="en-US" sz="8000" b="1" i="0" u="none" strike="noStrike" kern="1200" cap="none" spc="0" normalizeH="0" baseline="0" noProof="0" dirty="0">
              <a:ln>
                <a:noFill/>
              </a:ln>
              <a:solidFill>
                <a:srgbClr val="C1DBF5"/>
              </a:solidFill>
              <a:effectLst/>
              <a:uLnTx/>
              <a:uFillTx/>
              <a:latin typeface="微软雅黑"/>
              <a:ea typeface="微软雅黑"/>
              <a:cs typeface="+mn-cs"/>
            </a:endParaRPr>
          </a:p>
        </p:txBody>
      </p:sp>
      <p:pic>
        <p:nvPicPr>
          <p:cNvPr id="10" name="图片 9">
            <a:extLst>
              <a:ext uri="{FF2B5EF4-FFF2-40B4-BE49-F238E27FC236}">
                <a16:creationId xmlns:a16="http://schemas.microsoft.com/office/drawing/2014/main" id="{CD2A9F09-10EA-62B6-C49E-ED9510D3BF20}"/>
              </a:ext>
            </a:extLst>
          </p:cNvPr>
          <p:cNvPicPr>
            <a:picLocks noChangeAspect="1"/>
          </p:cNvPicPr>
          <p:nvPr/>
        </p:nvPicPr>
        <p:blipFill>
          <a:blip r:embed="rId3">
            <a:alphaModFix amt="11000"/>
          </a:blip>
          <a:stretch>
            <a:fillRect/>
          </a:stretch>
        </p:blipFill>
        <p:spPr>
          <a:xfrm>
            <a:off x="249081" y="1072008"/>
            <a:ext cx="5846920" cy="4504858"/>
          </a:xfrm>
          <a:prstGeom prst="rect">
            <a:avLst/>
          </a:prstGeom>
        </p:spPr>
      </p:pic>
    </p:spTree>
    <p:extLst>
      <p:ext uri="{BB962C8B-B14F-4D97-AF65-F5344CB8AC3E}">
        <p14:creationId xmlns:p14="http://schemas.microsoft.com/office/powerpoint/2010/main" val="80857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a:extLst>
              <a:ext uri="{FF2B5EF4-FFF2-40B4-BE49-F238E27FC236}">
                <a16:creationId xmlns:a16="http://schemas.microsoft.com/office/drawing/2014/main" id="{7EE7DE7F-824C-47F0-8F3A-4BF06ECE083C}"/>
              </a:ext>
            </a:extLst>
          </p:cNvPr>
          <p:cNvSpPr/>
          <p:nvPr/>
        </p:nvSpPr>
        <p:spPr>
          <a:xfrm>
            <a:off x="0" y="0"/>
            <a:ext cx="12192000" cy="4773613"/>
          </a:xfrm>
          <a:prstGeom prst="rect">
            <a:avLst/>
          </a:prstGeom>
          <a:solidFill>
            <a:srgbClr val="003F87"/>
          </a:solidFill>
          <a:ln w="6350" cap="flat" cmpd="sng" algn="ctr">
            <a:solidFill>
              <a:srgbClr val="E7E6E6">
                <a:lumMod val="65000"/>
              </a:srgbClr>
            </a:solidFill>
            <a:prstDash val="solid"/>
            <a:miter lim="800000"/>
          </a:ln>
          <a:effectLst>
            <a:outerShdw blurRad="254000" dist="38100" dir="2700000" algn="tl" rotWithShape="0">
              <a:srgbClr val="255569">
                <a:alpha val="30000"/>
              </a:srgbClr>
            </a:outerShdw>
          </a:effectLst>
        </p:spPr>
        <p:txBody>
          <a:bodyPr rtlCol="0" anchor="ctr"/>
          <a:lstStyle/>
          <a:p>
            <a:pPr algn="ct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B3B82556-5866-48E4-86B2-6976FE3A471A}"/>
              </a:ext>
            </a:extLst>
          </p:cNvPr>
          <p:cNvSpPr txBox="1"/>
          <p:nvPr/>
        </p:nvSpPr>
        <p:spPr>
          <a:xfrm>
            <a:off x="782596" y="1437467"/>
            <a:ext cx="2031325" cy="46166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white"/>
                </a:solidFill>
                <a:latin typeface="微软雅黑" panose="020B0503020204020204" pitchFamily="34" charset="-122"/>
                <a:ea typeface="微软雅黑" panose="020B0503020204020204" pitchFamily="34" charset="-122"/>
              </a:rPr>
              <a:t>单击添加标题</a:t>
            </a:r>
            <a:endParaRPr kumimoji="0" lang="zh-CN" altLang="en-US" sz="2400" b="1" i="0" u="none" strike="noStrike" kern="1200" cap="none" spc="0" normalizeH="0" baseline="3000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文本框 36">
            <a:extLst>
              <a:ext uri="{FF2B5EF4-FFF2-40B4-BE49-F238E27FC236}">
                <a16:creationId xmlns:a16="http://schemas.microsoft.com/office/drawing/2014/main" id="{9C1F1D15-6F4A-4923-A6E7-192BA4090B17}"/>
              </a:ext>
            </a:extLst>
          </p:cNvPr>
          <p:cNvSpPr txBox="1"/>
          <p:nvPr/>
        </p:nvSpPr>
        <p:spPr>
          <a:xfrm>
            <a:off x="782596" y="1952296"/>
            <a:ext cx="4653004" cy="700576"/>
          </a:xfrm>
          <a:prstGeom prst="rect">
            <a:avLst/>
          </a:prstGeom>
          <a:noFill/>
        </p:spPr>
        <p:txBody>
          <a:bodyPr wrap="square">
            <a:spAutoFit/>
          </a:bodyPr>
          <a:lstStyle/>
          <a:p>
            <a:pPr algn="just">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单击添加详细文本描述，建议与标题相关并符合整体语言风格单击添加详细文本描述单击添加详细文本描述</a:t>
            </a:r>
            <a:endParaRPr lang="en-US" altLang="zh-CN" sz="1400" dirty="0">
              <a:solidFill>
                <a:schemeClr val="bg1"/>
              </a:solidFill>
              <a:latin typeface="微软雅黑" panose="020B0503020204020204" pitchFamily="34" charset="-122"/>
              <a:ea typeface="微软雅黑" panose="020B0503020204020204" pitchFamily="34" charset="-122"/>
            </a:endParaRPr>
          </a:p>
        </p:txBody>
      </p:sp>
      <p:cxnSp>
        <p:nvCxnSpPr>
          <p:cNvPr id="40" name="直接连接符 39">
            <a:extLst>
              <a:ext uri="{FF2B5EF4-FFF2-40B4-BE49-F238E27FC236}">
                <a16:creationId xmlns:a16="http://schemas.microsoft.com/office/drawing/2014/main" id="{3874E1AF-1B78-4F46-B2F0-D04AA5E8CD7A}"/>
              </a:ext>
            </a:extLst>
          </p:cNvPr>
          <p:cNvCxnSpPr>
            <a:cxnSpLocks/>
          </p:cNvCxnSpPr>
          <p:nvPr/>
        </p:nvCxnSpPr>
        <p:spPr>
          <a:xfrm>
            <a:off x="6096000" y="1752600"/>
            <a:ext cx="0" cy="990600"/>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DD41F86E-D413-4BC3-A8CE-C8540E222F2F}"/>
              </a:ext>
            </a:extLst>
          </p:cNvPr>
          <p:cNvSpPr/>
          <p:nvPr/>
        </p:nvSpPr>
        <p:spPr>
          <a:xfrm>
            <a:off x="874713" y="3124200"/>
            <a:ext cx="10442574" cy="3184525"/>
          </a:xfrm>
          <a:prstGeom prst="rect">
            <a:avLst/>
          </a:prstGeom>
          <a:solidFill>
            <a:schemeClr val="bg1"/>
          </a:solidFill>
          <a:ln>
            <a:noFill/>
          </a:ln>
          <a:effectLst>
            <a:outerShdw blurRad="800100" dist="635000" dir="5400000" sx="88000" sy="88000" algn="t"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思源黑体 CN Regular"/>
              <a:cs typeface="+mn-cs"/>
            </a:endParaRPr>
          </a:p>
        </p:txBody>
      </p:sp>
      <p:graphicFrame>
        <p:nvGraphicFramePr>
          <p:cNvPr id="42" name="图表 41">
            <a:extLst>
              <a:ext uri="{FF2B5EF4-FFF2-40B4-BE49-F238E27FC236}">
                <a16:creationId xmlns:a16="http://schemas.microsoft.com/office/drawing/2014/main" id="{2192E627-EEB5-43A6-837A-485E0A209FE7}"/>
              </a:ext>
            </a:extLst>
          </p:cNvPr>
          <p:cNvGraphicFramePr/>
          <p:nvPr>
            <p:extLst>
              <p:ext uri="{D42A27DB-BD31-4B8C-83A1-F6EECF244321}">
                <p14:modId xmlns:p14="http://schemas.microsoft.com/office/powerpoint/2010/main" val="1712675678"/>
              </p:ext>
            </p:extLst>
          </p:nvPr>
        </p:nvGraphicFramePr>
        <p:xfrm>
          <a:off x="1079500" y="3317877"/>
          <a:ext cx="10033000" cy="2990848"/>
        </p:xfrm>
        <a:graphic>
          <a:graphicData uri="http://schemas.openxmlformats.org/drawingml/2006/chart">
            <c:chart xmlns:c="http://schemas.openxmlformats.org/drawingml/2006/chart" xmlns:r="http://schemas.openxmlformats.org/officeDocument/2006/relationships" r:id="rId2"/>
          </a:graphicData>
        </a:graphic>
      </p:graphicFrame>
      <p:sp>
        <p:nvSpPr>
          <p:cNvPr id="45" name="文本框 44">
            <a:extLst>
              <a:ext uri="{FF2B5EF4-FFF2-40B4-BE49-F238E27FC236}">
                <a16:creationId xmlns:a16="http://schemas.microsoft.com/office/drawing/2014/main" id="{332D4831-E2D2-45BD-98E2-DA4ADBFA1631}"/>
              </a:ext>
            </a:extLst>
          </p:cNvPr>
          <p:cNvSpPr txBox="1"/>
          <p:nvPr/>
        </p:nvSpPr>
        <p:spPr>
          <a:xfrm>
            <a:off x="6664283" y="1437467"/>
            <a:ext cx="2031325" cy="46166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a:solidFill>
                  <a:prstClr val="white"/>
                </a:solidFill>
                <a:latin typeface="微软雅黑" panose="020B0503020204020204" pitchFamily="34" charset="-122"/>
                <a:ea typeface="微软雅黑" panose="020B0503020204020204" pitchFamily="34" charset="-122"/>
              </a:rPr>
              <a:t>单击添加</a:t>
            </a:r>
            <a:r>
              <a:rPr lang="zh-CN" altLang="en-US" sz="2400" b="1" dirty="0">
                <a:solidFill>
                  <a:prstClr val="white"/>
                </a:solidFill>
                <a:latin typeface="微软雅黑" panose="020B0503020204020204" pitchFamily="34" charset="-122"/>
                <a:ea typeface="微软雅黑" panose="020B0503020204020204" pitchFamily="34" charset="-122"/>
              </a:rPr>
              <a:t>标题</a:t>
            </a:r>
            <a:endParaRPr kumimoji="0" lang="zh-CN" altLang="en-US" sz="2400" b="1" i="0" u="none" strike="noStrike" kern="1200" cap="none" spc="0" normalizeH="0" baseline="3000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文本框 45">
            <a:extLst>
              <a:ext uri="{FF2B5EF4-FFF2-40B4-BE49-F238E27FC236}">
                <a16:creationId xmlns:a16="http://schemas.microsoft.com/office/drawing/2014/main" id="{C0EDA8B6-0C62-4B5D-AA32-FCBE0240B337}"/>
              </a:ext>
            </a:extLst>
          </p:cNvPr>
          <p:cNvSpPr txBox="1"/>
          <p:nvPr/>
        </p:nvSpPr>
        <p:spPr>
          <a:xfrm>
            <a:off x="6664283" y="1952296"/>
            <a:ext cx="4653004" cy="700576"/>
          </a:xfrm>
          <a:prstGeom prst="rect">
            <a:avLst/>
          </a:prstGeom>
          <a:noFill/>
        </p:spPr>
        <p:txBody>
          <a:bodyPr wrap="square">
            <a:spAutoFit/>
          </a:bodyPr>
          <a:lstStyle/>
          <a:p>
            <a:pPr algn="just">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单击添加详细文本描述，建议与标题相关并符合整体语言风格单击添加详细文本描述单击添加详细文本描述</a:t>
            </a:r>
            <a:endParaRPr lang="en-US" altLang="zh-CN" sz="1400" dirty="0">
              <a:solidFill>
                <a:schemeClr val="bg1"/>
              </a:solidFill>
              <a:latin typeface="微软雅黑" panose="020B0503020204020204" pitchFamily="34" charset="-122"/>
              <a:ea typeface="微软雅黑" panose="020B0503020204020204" pitchFamily="34" charset="-122"/>
            </a:endParaRPr>
          </a:p>
        </p:txBody>
      </p:sp>
      <p:pic>
        <p:nvPicPr>
          <p:cNvPr id="47" name="图形 46">
            <a:extLst>
              <a:ext uri="{FF2B5EF4-FFF2-40B4-BE49-F238E27FC236}">
                <a16:creationId xmlns:a16="http://schemas.microsoft.com/office/drawing/2014/main" id="{C18EEAC6-BB20-430D-B9F7-11B32BBBEA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6944" y="382129"/>
            <a:ext cx="623999" cy="518142"/>
          </a:xfrm>
          <a:prstGeom prst="rect">
            <a:avLst/>
          </a:prstGeom>
          <a:effectLst>
            <a:glow rad="12700">
              <a:schemeClr val="bg1">
                <a:alpha val="41000"/>
              </a:schemeClr>
            </a:glow>
          </a:effectLst>
        </p:spPr>
      </p:pic>
      <p:sp>
        <p:nvSpPr>
          <p:cNvPr id="12" name="文本框 11">
            <a:extLst>
              <a:ext uri="{FF2B5EF4-FFF2-40B4-BE49-F238E27FC236}">
                <a16:creationId xmlns:a16="http://schemas.microsoft.com/office/drawing/2014/main" id="{BA18E6C4-CC71-C204-7F2A-49315CD45939}"/>
              </a:ext>
            </a:extLst>
          </p:cNvPr>
          <p:cNvSpPr txBox="1"/>
          <p:nvPr/>
        </p:nvSpPr>
        <p:spPr>
          <a:xfrm>
            <a:off x="1100602" y="378179"/>
            <a:ext cx="2339102" cy="523220"/>
          </a:xfrm>
          <a:prstGeom prst="rect">
            <a:avLst/>
          </a:prstGeom>
          <a:noFill/>
        </p:spPr>
        <p:txBody>
          <a:bodyPr wrap="none" rtlCol="0">
            <a:spAutoFit/>
          </a:bodyPr>
          <a:lstStyle/>
          <a:p>
            <a:r>
              <a:rPr lang="zh-CN" altLang="en-US" sz="2800" b="1" dirty="0">
                <a:solidFill>
                  <a:schemeClr val="bg1"/>
                </a:solidFill>
              </a:rPr>
              <a:t>单击添加标题</a:t>
            </a:r>
          </a:p>
        </p:txBody>
      </p:sp>
    </p:spTree>
    <p:extLst>
      <p:ext uri="{BB962C8B-B14F-4D97-AF65-F5344CB8AC3E}">
        <p14:creationId xmlns:p14="http://schemas.microsoft.com/office/powerpoint/2010/main" val="2357850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a:extLst>
              <a:ext uri="{FF2B5EF4-FFF2-40B4-BE49-F238E27FC236}">
                <a16:creationId xmlns:a16="http://schemas.microsoft.com/office/drawing/2014/main" id="{63849FAA-86E5-4541-B65C-23F900BCA25F}"/>
              </a:ext>
            </a:extLst>
          </p:cNvPr>
          <p:cNvSpPr/>
          <p:nvPr/>
        </p:nvSpPr>
        <p:spPr>
          <a:xfrm>
            <a:off x="0" y="4787900"/>
            <a:ext cx="12192000" cy="2070100"/>
          </a:xfrm>
          <a:prstGeom prst="rect">
            <a:avLst/>
          </a:pr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66" name="矩形 65">
            <a:extLst>
              <a:ext uri="{FF2B5EF4-FFF2-40B4-BE49-F238E27FC236}">
                <a16:creationId xmlns:a16="http://schemas.microsoft.com/office/drawing/2014/main" id="{0018C657-88E0-4018-86E5-2863081C5005}"/>
              </a:ext>
            </a:extLst>
          </p:cNvPr>
          <p:cNvSpPr/>
          <p:nvPr/>
        </p:nvSpPr>
        <p:spPr>
          <a:xfrm>
            <a:off x="874712" y="1454921"/>
            <a:ext cx="10442576" cy="3778250"/>
          </a:xfrm>
          <a:prstGeom prst="rect">
            <a:avLst/>
          </a:prstGeom>
          <a:solidFill>
            <a:schemeClr val="bg1"/>
          </a:solidFill>
          <a:ln>
            <a:noFill/>
          </a:ln>
          <a:effectLst>
            <a:outerShdw blurRad="520700" dist="508000" dir="5400000" sx="91000" sy="91000" algn="t"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a:ea typeface="思源黑体 CN Regular"/>
              <a:cs typeface="+mn-cs"/>
            </a:endParaRPr>
          </a:p>
        </p:txBody>
      </p:sp>
      <p:cxnSp>
        <p:nvCxnSpPr>
          <p:cNvPr id="22" name="直接连接符 21">
            <a:extLst>
              <a:ext uri="{FF2B5EF4-FFF2-40B4-BE49-F238E27FC236}">
                <a16:creationId xmlns:a16="http://schemas.microsoft.com/office/drawing/2014/main" id="{B5728CE1-1F3A-4CC8-83F4-D2E631CFFBC5}"/>
              </a:ext>
            </a:extLst>
          </p:cNvPr>
          <p:cNvCxnSpPr>
            <a:cxnSpLocks/>
          </p:cNvCxnSpPr>
          <p:nvPr/>
        </p:nvCxnSpPr>
        <p:spPr>
          <a:xfrm>
            <a:off x="1160719" y="2219893"/>
            <a:ext cx="4620959"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59D05E43-F712-4FF3-A430-DEF8AB123FA0}"/>
              </a:ext>
            </a:extLst>
          </p:cNvPr>
          <p:cNvSpPr txBox="1"/>
          <p:nvPr/>
        </p:nvSpPr>
        <p:spPr>
          <a:xfrm>
            <a:off x="857556" y="1553285"/>
            <a:ext cx="1723549" cy="400110"/>
          </a:xfrm>
          <a:prstGeom prst="rect">
            <a:avLst/>
          </a:prstGeom>
          <a:noFill/>
        </p:spPr>
        <p:txBody>
          <a:bodyPr wrap="none">
            <a:spAutoFit/>
          </a:bodyPr>
          <a:lstStyle/>
          <a:p>
            <a:r>
              <a:rPr lang="zh-CN" altLang="en-US" sz="2000" b="1" dirty="0">
                <a:solidFill>
                  <a:srgbClr val="003F87"/>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单击添加标题</a:t>
            </a:r>
          </a:p>
        </p:txBody>
      </p:sp>
      <p:cxnSp>
        <p:nvCxnSpPr>
          <p:cNvPr id="39" name="直接连接符 38">
            <a:extLst>
              <a:ext uri="{FF2B5EF4-FFF2-40B4-BE49-F238E27FC236}">
                <a16:creationId xmlns:a16="http://schemas.microsoft.com/office/drawing/2014/main" id="{85A351FD-F2C4-4FFF-8F0C-21A89ABC03AC}"/>
              </a:ext>
            </a:extLst>
          </p:cNvPr>
          <p:cNvCxnSpPr>
            <a:cxnSpLocks/>
          </p:cNvCxnSpPr>
          <p:nvPr/>
        </p:nvCxnSpPr>
        <p:spPr>
          <a:xfrm>
            <a:off x="6396286" y="2219893"/>
            <a:ext cx="4653090"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2AE5088D-D913-48AA-A243-24F0187A836F}"/>
              </a:ext>
            </a:extLst>
          </p:cNvPr>
          <p:cNvSpPr txBox="1"/>
          <p:nvPr/>
        </p:nvSpPr>
        <p:spPr>
          <a:xfrm>
            <a:off x="6299732" y="1553285"/>
            <a:ext cx="1723549" cy="400110"/>
          </a:xfrm>
          <a:prstGeom prst="rect">
            <a:avLst/>
          </a:prstGeom>
          <a:noFill/>
        </p:spPr>
        <p:txBody>
          <a:bodyPr wrap="none">
            <a:spAutoFit/>
          </a:bodyPr>
          <a:lstStyle/>
          <a:p>
            <a:r>
              <a:rPr lang="zh-CN" altLang="en-US" sz="2000" b="1" dirty="0">
                <a:solidFill>
                  <a:srgbClr val="003F87"/>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单击添加标题</a:t>
            </a:r>
          </a:p>
        </p:txBody>
      </p:sp>
      <p:sp>
        <p:nvSpPr>
          <p:cNvPr id="19" name="文本框 18">
            <a:extLst>
              <a:ext uri="{FF2B5EF4-FFF2-40B4-BE49-F238E27FC236}">
                <a16:creationId xmlns:a16="http://schemas.microsoft.com/office/drawing/2014/main" id="{BAA46836-0143-4B02-995A-C092607A6EAA}"/>
              </a:ext>
            </a:extLst>
          </p:cNvPr>
          <p:cNvSpPr txBox="1"/>
          <p:nvPr/>
        </p:nvSpPr>
        <p:spPr>
          <a:xfrm>
            <a:off x="2541180" y="5554998"/>
            <a:ext cx="7629012" cy="499624"/>
          </a:xfrm>
          <a:prstGeom prst="rect">
            <a:avLst/>
          </a:prstGeom>
          <a:noFill/>
        </p:spPr>
        <p:txBody>
          <a:bodyPr wrap="none">
            <a:spAutoFit/>
          </a:bodyPr>
          <a:lstStyle/>
          <a:p>
            <a:pPr marL="171450" indent="-171450">
              <a:lnSpc>
                <a:spcPct val="150000"/>
              </a:lnSpc>
              <a:buFont typeface="Arial" panose="020B0604020202020204" pitchFamily="34" charset="0"/>
              <a:buChar char="•"/>
            </a:pPr>
            <a:r>
              <a:rPr lang="zh-CN" altLang="en-US" sz="2000" kern="1400" spc="100"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2000" kern="1400" spc="100"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8" name="文本框 37">
            <a:extLst>
              <a:ext uri="{FF2B5EF4-FFF2-40B4-BE49-F238E27FC236}">
                <a16:creationId xmlns:a16="http://schemas.microsoft.com/office/drawing/2014/main" id="{75A8FB9E-B0CF-D1FC-FD22-E45723E38A48}"/>
              </a:ext>
            </a:extLst>
          </p:cNvPr>
          <p:cNvSpPr txBox="1"/>
          <p:nvPr/>
        </p:nvSpPr>
        <p:spPr>
          <a:xfrm>
            <a:off x="1100602" y="378179"/>
            <a:ext cx="2339102" cy="523220"/>
          </a:xfrm>
          <a:prstGeom prst="rect">
            <a:avLst/>
          </a:prstGeom>
          <a:noFill/>
        </p:spPr>
        <p:txBody>
          <a:bodyPr wrap="none" rtlCol="0">
            <a:spAutoFit/>
          </a:bodyPr>
          <a:lstStyle/>
          <a:p>
            <a:r>
              <a:rPr lang="zh-CN" altLang="en-US" sz="2800" b="1" dirty="0">
                <a:solidFill>
                  <a:schemeClr val="tx1">
                    <a:lumMod val="75000"/>
                    <a:lumOff val="25000"/>
                  </a:schemeClr>
                </a:solidFill>
              </a:rPr>
              <a:t>单击添加标题</a:t>
            </a:r>
          </a:p>
        </p:txBody>
      </p:sp>
      <p:graphicFrame>
        <p:nvGraphicFramePr>
          <p:cNvPr id="4" name="图表 3">
            <a:extLst>
              <a:ext uri="{FF2B5EF4-FFF2-40B4-BE49-F238E27FC236}">
                <a16:creationId xmlns:a16="http://schemas.microsoft.com/office/drawing/2014/main" id="{A24EE213-C6DF-15B6-680A-068C9101C518}"/>
              </a:ext>
            </a:extLst>
          </p:cNvPr>
          <p:cNvGraphicFramePr/>
          <p:nvPr>
            <p:extLst>
              <p:ext uri="{D42A27DB-BD31-4B8C-83A1-F6EECF244321}">
                <p14:modId xmlns:p14="http://schemas.microsoft.com/office/powerpoint/2010/main" val="3228375753"/>
              </p:ext>
            </p:extLst>
          </p:nvPr>
        </p:nvGraphicFramePr>
        <p:xfrm>
          <a:off x="1180635" y="2400133"/>
          <a:ext cx="4601043" cy="25520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图表 6">
            <a:extLst>
              <a:ext uri="{FF2B5EF4-FFF2-40B4-BE49-F238E27FC236}">
                <a16:creationId xmlns:a16="http://schemas.microsoft.com/office/drawing/2014/main" id="{70A448E0-0D1B-1ED0-C5B8-01158256A372}"/>
              </a:ext>
            </a:extLst>
          </p:cNvPr>
          <p:cNvGraphicFramePr/>
          <p:nvPr>
            <p:extLst>
              <p:ext uri="{D42A27DB-BD31-4B8C-83A1-F6EECF244321}">
                <p14:modId xmlns:p14="http://schemas.microsoft.com/office/powerpoint/2010/main" val="136049058"/>
              </p:ext>
            </p:extLst>
          </p:nvPr>
        </p:nvGraphicFramePr>
        <p:xfrm>
          <a:off x="6533333" y="2306923"/>
          <a:ext cx="4624390" cy="28277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47698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63">
            <a:extLst>
              <a:ext uri="{FF2B5EF4-FFF2-40B4-BE49-F238E27FC236}">
                <a16:creationId xmlns:a16="http://schemas.microsoft.com/office/drawing/2014/main" id="{FF0BD17C-6B3C-4612-9D61-EFB537D32627}"/>
              </a:ext>
            </a:extLst>
          </p:cNvPr>
          <p:cNvSpPr/>
          <p:nvPr/>
        </p:nvSpPr>
        <p:spPr>
          <a:xfrm>
            <a:off x="1066406" y="1273184"/>
            <a:ext cx="2954054" cy="4586059"/>
          </a:xfrm>
          <a:custGeom>
            <a:avLst/>
            <a:gdLst>
              <a:gd name="connsiteX0" fmla="*/ 106760 w 2954054"/>
              <a:gd name="connsiteY0" fmla="*/ 0 h 4586059"/>
              <a:gd name="connsiteX1" fmla="*/ 2847294 w 2954054"/>
              <a:gd name="connsiteY1" fmla="*/ 0 h 4586059"/>
              <a:gd name="connsiteX2" fmla="*/ 2954054 w 2954054"/>
              <a:gd name="connsiteY2" fmla="*/ 106760 h 4586059"/>
              <a:gd name="connsiteX3" fmla="*/ 2954054 w 2954054"/>
              <a:gd name="connsiteY3" fmla="*/ 4586059 h 4586059"/>
              <a:gd name="connsiteX4" fmla="*/ 0 w 2954054"/>
              <a:gd name="connsiteY4" fmla="*/ 4586059 h 4586059"/>
              <a:gd name="connsiteX5" fmla="*/ 0 w 2954054"/>
              <a:gd name="connsiteY5" fmla="*/ 106760 h 4586059"/>
              <a:gd name="connsiteX6" fmla="*/ 106760 w 2954054"/>
              <a:gd name="connsiteY6" fmla="*/ 0 h 45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054" h="4586059">
                <a:moveTo>
                  <a:pt x="106760" y="0"/>
                </a:moveTo>
                <a:lnTo>
                  <a:pt x="2847294" y="0"/>
                </a:lnTo>
                <a:cubicBezTo>
                  <a:pt x="2906256" y="0"/>
                  <a:pt x="2954054" y="47798"/>
                  <a:pt x="2954054" y="106760"/>
                </a:cubicBezTo>
                <a:lnTo>
                  <a:pt x="2954054" y="4586059"/>
                </a:lnTo>
                <a:lnTo>
                  <a:pt x="0" y="4586059"/>
                </a:lnTo>
                <a:lnTo>
                  <a:pt x="0" y="106760"/>
                </a:lnTo>
                <a:cubicBezTo>
                  <a:pt x="0" y="47798"/>
                  <a:pt x="47798" y="0"/>
                  <a:pt x="106760" y="0"/>
                </a:cubicBezTo>
                <a:close/>
              </a:path>
            </a:pathLst>
          </a:custGeom>
          <a:gradFill>
            <a:gsLst>
              <a:gs pos="0">
                <a:schemeClr val="bg1"/>
              </a:gs>
              <a:gs pos="100000">
                <a:schemeClr val="bg1"/>
              </a:gs>
            </a:gsLst>
            <a:lin ang="5400000" scaled="1"/>
          </a:gradFill>
          <a:ln>
            <a:noFill/>
          </a:ln>
          <a:effectLst>
            <a:outerShdw blurRad="165100" dist="38100" dir="10800000" algn="r" rotWithShape="0">
              <a:schemeClr val="bg2">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10" name="椭圆 9">
            <a:extLst>
              <a:ext uri="{FF2B5EF4-FFF2-40B4-BE49-F238E27FC236}">
                <a16:creationId xmlns:a16="http://schemas.microsoft.com/office/drawing/2014/main" id="{5918CC78-F424-4E85-BD52-35DC3E6CB544}"/>
              </a:ext>
            </a:extLst>
          </p:cNvPr>
          <p:cNvSpPr/>
          <p:nvPr/>
        </p:nvSpPr>
        <p:spPr>
          <a:xfrm>
            <a:off x="1555678" y="1583138"/>
            <a:ext cx="1926015" cy="1926016"/>
          </a:xfrm>
          <a:prstGeom prst="ellipse">
            <a:avLst/>
          </a:prstGeom>
          <a:gradFill flip="none" rotWithShape="1">
            <a:gsLst>
              <a:gs pos="0">
                <a:schemeClr val="accent1">
                  <a:lumMod val="20000"/>
                  <a:lumOff val="80000"/>
                  <a:alpha val="22000"/>
                </a:schemeClr>
              </a:gs>
              <a:gs pos="100000">
                <a:schemeClr val="bg1">
                  <a:alpha val="56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14" name="椭圆 13">
            <a:extLst>
              <a:ext uri="{FF2B5EF4-FFF2-40B4-BE49-F238E27FC236}">
                <a16:creationId xmlns:a16="http://schemas.microsoft.com/office/drawing/2014/main" id="{7A3A4D95-E751-4AF5-90EA-6DB34ED2C0AE}"/>
              </a:ext>
            </a:extLst>
          </p:cNvPr>
          <p:cNvSpPr/>
          <p:nvPr/>
        </p:nvSpPr>
        <p:spPr>
          <a:xfrm>
            <a:off x="1715153" y="1742613"/>
            <a:ext cx="1607065" cy="1607066"/>
          </a:xfrm>
          <a:prstGeom prst="ellipse">
            <a:avLst/>
          </a:prstGeom>
          <a:gradFill flip="none" rotWithShape="1">
            <a:gsLst>
              <a:gs pos="0">
                <a:srgbClr val="FFFFFF"/>
              </a:gs>
              <a:gs pos="44000">
                <a:schemeClr val="bg1"/>
              </a:gs>
              <a:gs pos="100000">
                <a:schemeClr val="bg1">
                  <a:alpha val="56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17" name="任意多边形: 形状 76">
            <a:extLst>
              <a:ext uri="{FF2B5EF4-FFF2-40B4-BE49-F238E27FC236}">
                <a16:creationId xmlns:a16="http://schemas.microsoft.com/office/drawing/2014/main" id="{777C48E3-C541-40D6-B826-7CF92314BABB}"/>
              </a:ext>
            </a:extLst>
          </p:cNvPr>
          <p:cNvSpPr>
            <a:spLocks/>
          </p:cNvSpPr>
          <p:nvPr/>
        </p:nvSpPr>
        <p:spPr>
          <a:xfrm>
            <a:off x="1357570" y="3608316"/>
            <a:ext cx="2371725" cy="2053719"/>
          </a:xfrm>
          <a:custGeom>
            <a:avLst/>
            <a:gdLst>
              <a:gd name="connsiteX0" fmla="*/ 173136 w 6137398"/>
              <a:gd name="connsiteY0" fmla="*/ 0 h 4879957"/>
              <a:gd name="connsiteX1" fmla="*/ 5964262 w 6137398"/>
              <a:gd name="connsiteY1" fmla="*/ 0 h 4879957"/>
              <a:gd name="connsiteX2" fmla="*/ 6137398 w 6137398"/>
              <a:gd name="connsiteY2" fmla="*/ 173136 h 4879957"/>
              <a:gd name="connsiteX3" fmla="*/ 6137398 w 6137398"/>
              <a:gd name="connsiteY3" fmla="*/ 4879957 h 4879957"/>
              <a:gd name="connsiteX4" fmla="*/ 0 w 6137398"/>
              <a:gd name="connsiteY4" fmla="*/ 4879957 h 4879957"/>
              <a:gd name="connsiteX5" fmla="*/ 0 w 6137398"/>
              <a:gd name="connsiteY5" fmla="*/ 173136 h 4879957"/>
              <a:gd name="connsiteX6" fmla="*/ 173136 w 6137398"/>
              <a:gd name="connsiteY6" fmla="*/ 0 h 48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7398" h="4879957">
                <a:moveTo>
                  <a:pt x="173136" y="0"/>
                </a:moveTo>
                <a:lnTo>
                  <a:pt x="5964262" y="0"/>
                </a:lnTo>
                <a:cubicBezTo>
                  <a:pt x="6059882" y="0"/>
                  <a:pt x="6137398" y="77516"/>
                  <a:pt x="6137398" y="173136"/>
                </a:cubicBezTo>
                <a:lnTo>
                  <a:pt x="6137398" y="4879957"/>
                </a:lnTo>
                <a:lnTo>
                  <a:pt x="0" y="4879957"/>
                </a:lnTo>
                <a:lnTo>
                  <a:pt x="0" y="173136"/>
                </a:lnTo>
                <a:cubicBezTo>
                  <a:pt x="0" y="77516"/>
                  <a:pt x="77516" y="0"/>
                  <a:pt x="173136" y="0"/>
                </a:cubicBezTo>
                <a:close/>
              </a:path>
            </a:pathLst>
          </a:custGeom>
          <a:solidFill>
            <a:srgbClr val="F7F7F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18" name="TextBox 21">
            <a:extLst>
              <a:ext uri="{FF2B5EF4-FFF2-40B4-BE49-F238E27FC236}">
                <a16:creationId xmlns:a16="http://schemas.microsoft.com/office/drawing/2014/main" id="{A5D18633-454D-4689-A890-BDC9E6F13ABB}"/>
              </a:ext>
            </a:extLst>
          </p:cNvPr>
          <p:cNvSpPr txBox="1"/>
          <p:nvPr/>
        </p:nvSpPr>
        <p:spPr>
          <a:xfrm>
            <a:off x="1485310" y="4326630"/>
            <a:ext cx="2205519" cy="923330"/>
          </a:xfrm>
          <a:prstGeom prst="rect">
            <a:avLst/>
          </a:prstGeom>
          <a:noFill/>
        </p:spPr>
        <p:txBody>
          <a:bodyPr wrap="square" rtlCol="0">
            <a:spAutoFit/>
          </a:bodyPr>
          <a:lstStyle/>
          <a:p>
            <a:pPr>
              <a:lnSpc>
                <a:spcPct val="150000"/>
              </a:lnSpc>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单击添加详细文本描述，建议与标题相关并符合整体语言风格单击添加详细文本</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9" name="TextBox 20">
            <a:extLst>
              <a:ext uri="{FF2B5EF4-FFF2-40B4-BE49-F238E27FC236}">
                <a16:creationId xmlns:a16="http://schemas.microsoft.com/office/drawing/2014/main" id="{4C989D8C-8621-4122-A276-EC88BD00BABB}"/>
              </a:ext>
            </a:extLst>
          </p:cNvPr>
          <p:cNvSpPr txBox="1"/>
          <p:nvPr/>
        </p:nvSpPr>
        <p:spPr>
          <a:xfrm>
            <a:off x="1983102" y="3831888"/>
            <a:ext cx="1560612" cy="369332"/>
          </a:xfrm>
          <a:prstGeom prst="rect">
            <a:avLst/>
          </a:prstGeom>
          <a:noFill/>
        </p:spPr>
        <p:txBody>
          <a:bodyPr wrap="square" rtlCol="0">
            <a:spAutoFit/>
          </a:bodyPr>
          <a:lstStyle/>
          <a:p>
            <a:r>
              <a:rPr lang="zh-CN" altLang="en-US" b="1" dirty="0">
                <a:solidFill>
                  <a:schemeClr val="bg2">
                    <a:lumMod val="25000"/>
                  </a:schemeClr>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添加标题</a:t>
            </a:r>
          </a:p>
        </p:txBody>
      </p:sp>
      <p:sp>
        <p:nvSpPr>
          <p:cNvPr id="20" name="椭圆 19">
            <a:extLst>
              <a:ext uri="{FF2B5EF4-FFF2-40B4-BE49-F238E27FC236}">
                <a16:creationId xmlns:a16="http://schemas.microsoft.com/office/drawing/2014/main" id="{105B83E4-27C4-4120-81ED-097FD97A0D66}"/>
              </a:ext>
            </a:extLst>
          </p:cNvPr>
          <p:cNvSpPr/>
          <p:nvPr/>
        </p:nvSpPr>
        <p:spPr>
          <a:xfrm>
            <a:off x="1588836" y="3773283"/>
            <a:ext cx="424798" cy="424798"/>
          </a:xfrm>
          <a:prstGeom prst="ellipse">
            <a:avLst/>
          </a:prstGeom>
          <a:gradFill flip="none" rotWithShape="1">
            <a:gsLst>
              <a:gs pos="20000">
                <a:srgbClr val="0050B0"/>
              </a:gs>
              <a:gs pos="100000">
                <a:srgbClr val="00408E"/>
              </a:gs>
            </a:gsLst>
            <a:path path="circle">
              <a:fillToRect r="100000" b="100000"/>
            </a:path>
            <a:tileRect l="-100000" t="-10000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21" name="Object 800011">
            <a:extLst>
              <a:ext uri="{FF2B5EF4-FFF2-40B4-BE49-F238E27FC236}">
                <a16:creationId xmlns:a16="http://schemas.microsoft.com/office/drawing/2014/main" id="{8E806F79-65ED-47EA-BE5C-96A13C374F08}"/>
              </a:ext>
            </a:extLst>
          </p:cNvPr>
          <p:cNvSpPr txBox="1"/>
          <p:nvPr/>
        </p:nvSpPr>
        <p:spPr>
          <a:xfrm>
            <a:off x="1598417" y="3801016"/>
            <a:ext cx="405636" cy="369332"/>
          </a:xfrm>
          <a:prstGeom prst="rect">
            <a:avLst/>
          </a:prstGeom>
        </p:spPr>
        <p:txBody>
          <a:bodyPr vert="horz" lIns="47856" tIns="23928" rIns="47856" bIns="23928" rtlCol="0" anchor="t" anchorCtr="0">
            <a:noAutofit/>
          </a:bodyPr>
          <a:lstStyle/>
          <a:p>
            <a:pPr algn="ctr">
              <a:lnSpc>
                <a:spcPct val="114166"/>
              </a:lnSpc>
            </a:pPr>
            <a:r>
              <a:rPr lang="en-US" altLang="zh-CN"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01</a:t>
            </a:r>
            <a:endParaRPr lang="zh-CN" altLang="en-US"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22" name="椭圆 21">
            <a:extLst>
              <a:ext uri="{FF2B5EF4-FFF2-40B4-BE49-F238E27FC236}">
                <a16:creationId xmlns:a16="http://schemas.microsoft.com/office/drawing/2014/main" id="{6C04EACB-6DCE-40D1-B6E7-BFA6C30D403C}"/>
              </a:ext>
            </a:extLst>
          </p:cNvPr>
          <p:cNvSpPr/>
          <p:nvPr/>
        </p:nvSpPr>
        <p:spPr>
          <a:xfrm>
            <a:off x="3158878" y="5473670"/>
            <a:ext cx="88487" cy="88487"/>
          </a:xfrm>
          <a:prstGeom prst="ellipse">
            <a:avLst/>
          </a:prstGeom>
          <a:solidFill>
            <a:srgbClr val="00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23" name="椭圆 22">
            <a:extLst>
              <a:ext uri="{FF2B5EF4-FFF2-40B4-BE49-F238E27FC236}">
                <a16:creationId xmlns:a16="http://schemas.microsoft.com/office/drawing/2014/main" id="{471E5051-B6D5-43C9-A650-817591EEA3C1}"/>
              </a:ext>
            </a:extLst>
          </p:cNvPr>
          <p:cNvSpPr/>
          <p:nvPr/>
        </p:nvSpPr>
        <p:spPr>
          <a:xfrm>
            <a:off x="3289196" y="5473670"/>
            <a:ext cx="88487" cy="88487"/>
          </a:xfrm>
          <a:prstGeom prst="ellipse">
            <a:avLst/>
          </a:prstGeom>
          <a:solidFill>
            <a:srgbClr val="FB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bg1"/>
                </a:solidFill>
              </a:ln>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24" name="椭圆 23">
            <a:extLst>
              <a:ext uri="{FF2B5EF4-FFF2-40B4-BE49-F238E27FC236}">
                <a16:creationId xmlns:a16="http://schemas.microsoft.com/office/drawing/2014/main" id="{C651820A-B14E-4527-856D-830C38F71DAF}"/>
              </a:ext>
            </a:extLst>
          </p:cNvPr>
          <p:cNvSpPr/>
          <p:nvPr/>
        </p:nvSpPr>
        <p:spPr>
          <a:xfrm>
            <a:off x="3429413" y="5473670"/>
            <a:ext cx="88487" cy="88487"/>
          </a:xfrm>
          <a:prstGeom prst="ellipse">
            <a:avLst/>
          </a:prstGeom>
          <a:solidFill>
            <a:srgbClr val="00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25" name="任意多边形: 形状 64">
            <a:extLst>
              <a:ext uri="{FF2B5EF4-FFF2-40B4-BE49-F238E27FC236}">
                <a16:creationId xmlns:a16="http://schemas.microsoft.com/office/drawing/2014/main" id="{0E6EA6FD-C445-4C33-8410-75FD4F85C2B1}"/>
              </a:ext>
            </a:extLst>
          </p:cNvPr>
          <p:cNvSpPr/>
          <p:nvPr/>
        </p:nvSpPr>
        <p:spPr>
          <a:xfrm>
            <a:off x="4648008" y="1273184"/>
            <a:ext cx="2954053" cy="4586059"/>
          </a:xfrm>
          <a:custGeom>
            <a:avLst/>
            <a:gdLst>
              <a:gd name="connsiteX0" fmla="*/ 106759 w 2954053"/>
              <a:gd name="connsiteY0" fmla="*/ 0 h 4586059"/>
              <a:gd name="connsiteX1" fmla="*/ 2847293 w 2954053"/>
              <a:gd name="connsiteY1" fmla="*/ 0 h 4586059"/>
              <a:gd name="connsiteX2" fmla="*/ 2954053 w 2954053"/>
              <a:gd name="connsiteY2" fmla="*/ 106760 h 4586059"/>
              <a:gd name="connsiteX3" fmla="*/ 2954053 w 2954053"/>
              <a:gd name="connsiteY3" fmla="*/ 4586059 h 4586059"/>
              <a:gd name="connsiteX4" fmla="*/ 0 w 2954053"/>
              <a:gd name="connsiteY4" fmla="*/ 4586059 h 4586059"/>
              <a:gd name="connsiteX5" fmla="*/ 0 w 2954053"/>
              <a:gd name="connsiteY5" fmla="*/ 106760 h 4586059"/>
              <a:gd name="connsiteX6" fmla="*/ 106759 w 2954053"/>
              <a:gd name="connsiteY6" fmla="*/ 0 h 45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053" h="4586059">
                <a:moveTo>
                  <a:pt x="106759" y="0"/>
                </a:moveTo>
                <a:lnTo>
                  <a:pt x="2847293" y="0"/>
                </a:lnTo>
                <a:cubicBezTo>
                  <a:pt x="2906255" y="0"/>
                  <a:pt x="2954053" y="47798"/>
                  <a:pt x="2954053" y="106760"/>
                </a:cubicBezTo>
                <a:lnTo>
                  <a:pt x="2954053" y="4586059"/>
                </a:lnTo>
                <a:lnTo>
                  <a:pt x="0" y="4586059"/>
                </a:lnTo>
                <a:lnTo>
                  <a:pt x="0" y="106760"/>
                </a:lnTo>
                <a:cubicBezTo>
                  <a:pt x="0" y="47798"/>
                  <a:pt x="47797" y="0"/>
                  <a:pt x="106759" y="0"/>
                </a:cubicBezTo>
                <a:close/>
              </a:path>
            </a:pathLst>
          </a:custGeom>
          <a:solidFill>
            <a:schemeClr val="bg1"/>
          </a:solidFill>
          <a:ln>
            <a:noFill/>
          </a:ln>
          <a:effectLst>
            <a:outerShdw blurRad="165100" dist="38100" dir="10800000" algn="r" rotWithShape="0">
              <a:schemeClr val="bg2">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26" name="椭圆 25">
            <a:extLst>
              <a:ext uri="{FF2B5EF4-FFF2-40B4-BE49-F238E27FC236}">
                <a16:creationId xmlns:a16="http://schemas.microsoft.com/office/drawing/2014/main" id="{9895BA0D-A34B-4AB3-B713-1EC966BD5CBC}"/>
              </a:ext>
            </a:extLst>
          </p:cNvPr>
          <p:cNvSpPr/>
          <p:nvPr/>
        </p:nvSpPr>
        <p:spPr>
          <a:xfrm>
            <a:off x="5137278" y="1583138"/>
            <a:ext cx="1926015" cy="1926016"/>
          </a:xfrm>
          <a:prstGeom prst="ellipse">
            <a:avLst/>
          </a:prstGeom>
          <a:gradFill flip="none" rotWithShape="1">
            <a:gsLst>
              <a:gs pos="0">
                <a:schemeClr val="accent1">
                  <a:lumMod val="20000"/>
                  <a:lumOff val="80000"/>
                  <a:alpha val="22000"/>
                </a:schemeClr>
              </a:gs>
              <a:gs pos="100000">
                <a:schemeClr val="bg1">
                  <a:alpha val="56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27" name="椭圆 26">
            <a:extLst>
              <a:ext uri="{FF2B5EF4-FFF2-40B4-BE49-F238E27FC236}">
                <a16:creationId xmlns:a16="http://schemas.microsoft.com/office/drawing/2014/main" id="{22EEAA66-0A70-40DB-BE87-02FD427993C5}"/>
              </a:ext>
            </a:extLst>
          </p:cNvPr>
          <p:cNvSpPr/>
          <p:nvPr/>
        </p:nvSpPr>
        <p:spPr>
          <a:xfrm>
            <a:off x="5296753" y="1742613"/>
            <a:ext cx="1607065" cy="1607066"/>
          </a:xfrm>
          <a:prstGeom prst="ellipse">
            <a:avLst/>
          </a:prstGeom>
          <a:gradFill flip="none" rotWithShape="1">
            <a:gsLst>
              <a:gs pos="0">
                <a:srgbClr val="FFFFFF"/>
              </a:gs>
              <a:gs pos="44000">
                <a:schemeClr val="bg1"/>
              </a:gs>
              <a:gs pos="100000">
                <a:schemeClr val="bg1">
                  <a:alpha val="56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0" name="任意多边形: 形状 66">
            <a:extLst>
              <a:ext uri="{FF2B5EF4-FFF2-40B4-BE49-F238E27FC236}">
                <a16:creationId xmlns:a16="http://schemas.microsoft.com/office/drawing/2014/main" id="{03586DC8-33FA-4966-9501-8967BD46C162}"/>
              </a:ext>
            </a:extLst>
          </p:cNvPr>
          <p:cNvSpPr>
            <a:spLocks/>
          </p:cNvSpPr>
          <p:nvPr/>
        </p:nvSpPr>
        <p:spPr>
          <a:xfrm>
            <a:off x="4939170" y="3608316"/>
            <a:ext cx="2371725" cy="2053719"/>
          </a:xfrm>
          <a:custGeom>
            <a:avLst/>
            <a:gdLst>
              <a:gd name="connsiteX0" fmla="*/ 173136 w 6137398"/>
              <a:gd name="connsiteY0" fmla="*/ 0 h 4879957"/>
              <a:gd name="connsiteX1" fmla="*/ 5964262 w 6137398"/>
              <a:gd name="connsiteY1" fmla="*/ 0 h 4879957"/>
              <a:gd name="connsiteX2" fmla="*/ 6137398 w 6137398"/>
              <a:gd name="connsiteY2" fmla="*/ 173136 h 4879957"/>
              <a:gd name="connsiteX3" fmla="*/ 6137398 w 6137398"/>
              <a:gd name="connsiteY3" fmla="*/ 4879957 h 4879957"/>
              <a:gd name="connsiteX4" fmla="*/ 0 w 6137398"/>
              <a:gd name="connsiteY4" fmla="*/ 4879957 h 4879957"/>
              <a:gd name="connsiteX5" fmla="*/ 0 w 6137398"/>
              <a:gd name="connsiteY5" fmla="*/ 173136 h 4879957"/>
              <a:gd name="connsiteX6" fmla="*/ 173136 w 6137398"/>
              <a:gd name="connsiteY6" fmla="*/ 0 h 48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7398" h="4879957">
                <a:moveTo>
                  <a:pt x="173136" y="0"/>
                </a:moveTo>
                <a:lnTo>
                  <a:pt x="5964262" y="0"/>
                </a:lnTo>
                <a:cubicBezTo>
                  <a:pt x="6059882" y="0"/>
                  <a:pt x="6137398" y="77516"/>
                  <a:pt x="6137398" y="173136"/>
                </a:cubicBezTo>
                <a:lnTo>
                  <a:pt x="6137398" y="4879957"/>
                </a:lnTo>
                <a:lnTo>
                  <a:pt x="0" y="4879957"/>
                </a:lnTo>
                <a:lnTo>
                  <a:pt x="0" y="173136"/>
                </a:lnTo>
                <a:cubicBezTo>
                  <a:pt x="0" y="77516"/>
                  <a:pt x="77516" y="0"/>
                  <a:pt x="173136" y="0"/>
                </a:cubicBezTo>
                <a:close/>
              </a:path>
            </a:pathLst>
          </a:custGeom>
          <a:solidFill>
            <a:srgbClr val="F7F7F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1" name="TextBox 21">
            <a:extLst>
              <a:ext uri="{FF2B5EF4-FFF2-40B4-BE49-F238E27FC236}">
                <a16:creationId xmlns:a16="http://schemas.microsoft.com/office/drawing/2014/main" id="{9B59F748-9B6B-45D3-B729-7C2203B23056}"/>
              </a:ext>
            </a:extLst>
          </p:cNvPr>
          <p:cNvSpPr txBox="1"/>
          <p:nvPr/>
        </p:nvSpPr>
        <p:spPr>
          <a:xfrm>
            <a:off x="5059608" y="4326630"/>
            <a:ext cx="2205519" cy="923330"/>
          </a:xfrm>
          <a:prstGeom prst="rect">
            <a:avLst/>
          </a:prstGeom>
          <a:noFill/>
        </p:spPr>
        <p:txBody>
          <a:bodyPr wrap="square" rtlCol="0">
            <a:spAutoFit/>
          </a:bodyPr>
          <a:lstStyle/>
          <a:p>
            <a:pPr>
              <a:lnSpc>
                <a:spcPct val="150000"/>
              </a:lnSpc>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单击添加详细文本描述，建议与标题相关并符合整体语言风格单击添加详细文本</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2" name="TextBox 20">
            <a:extLst>
              <a:ext uri="{FF2B5EF4-FFF2-40B4-BE49-F238E27FC236}">
                <a16:creationId xmlns:a16="http://schemas.microsoft.com/office/drawing/2014/main" id="{9A601250-083B-485C-8571-9E16D250E185}"/>
              </a:ext>
            </a:extLst>
          </p:cNvPr>
          <p:cNvSpPr txBox="1"/>
          <p:nvPr/>
        </p:nvSpPr>
        <p:spPr>
          <a:xfrm>
            <a:off x="5491032" y="3831888"/>
            <a:ext cx="1560612" cy="369332"/>
          </a:xfrm>
          <a:prstGeom prst="rect">
            <a:avLst/>
          </a:prstGeom>
          <a:noFill/>
        </p:spPr>
        <p:txBody>
          <a:bodyPr wrap="square" rtlCol="0">
            <a:spAutoFit/>
          </a:bodyPr>
          <a:lstStyle/>
          <a:p>
            <a:r>
              <a:rPr lang="zh-CN" altLang="en-US" b="1" dirty="0">
                <a:solidFill>
                  <a:schemeClr val="bg2">
                    <a:lumMod val="25000"/>
                  </a:schemeClr>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添加标题</a:t>
            </a:r>
          </a:p>
        </p:txBody>
      </p:sp>
      <p:sp>
        <p:nvSpPr>
          <p:cNvPr id="33" name="椭圆 32">
            <a:extLst>
              <a:ext uri="{FF2B5EF4-FFF2-40B4-BE49-F238E27FC236}">
                <a16:creationId xmlns:a16="http://schemas.microsoft.com/office/drawing/2014/main" id="{114CB886-9FB1-4EAB-ACC8-8A0DB3890BEC}"/>
              </a:ext>
            </a:extLst>
          </p:cNvPr>
          <p:cNvSpPr/>
          <p:nvPr/>
        </p:nvSpPr>
        <p:spPr>
          <a:xfrm>
            <a:off x="5096766" y="3773283"/>
            <a:ext cx="424798" cy="424798"/>
          </a:xfrm>
          <a:prstGeom prst="ellipse">
            <a:avLst/>
          </a:prstGeom>
          <a:gradFill flip="none" rotWithShape="1">
            <a:gsLst>
              <a:gs pos="20000">
                <a:srgbClr val="0050B0"/>
              </a:gs>
              <a:gs pos="100000">
                <a:srgbClr val="00408E"/>
              </a:gs>
            </a:gsLst>
            <a:path path="circle">
              <a:fillToRect r="100000" b="100000"/>
            </a:path>
            <a:tileRect l="-100000" t="-10000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4" name="Object 800011">
            <a:extLst>
              <a:ext uri="{FF2B5EF4-FFF2-40B4-BE49-F238E27FC236}">
                <a16:creationId xmlns:a16="http://schemas.microsoft.com/office/drawing/2014/main" id="{5B55C0FF-BF5E-4766-BE07-DA7E7980DF20}"/>
              </a:ext>
            </a:extLst>
          </p:cNvPr>
          <p:cNvSpPr txBox="1"/>
          <p:nvPr/>
        </p:nvSpPr>
        <p:spPr>
          <a:xfrm>
            <a:off x="5019262" y="3801016"/>
            <a:ext cx="572813" cy="369332"/>
          </a:xfrm>
          <a:prstGeom prst="rect">
            <a:avLst/>
          </a:prstGeom>
        </p:spPr>
        <p:txBody>
          <a:bodyPr vert="horz" lIns="47856" tIns="23928" rIns="47856" bIns="23928" rtlCol="0" anchor="t" anchorCtr="0">
            <a:noAutofit/>
          </a:bodyPr>
          <a:lstStyle/>
          <a:p>
            <a:pPr algn="ctr">
              <a:lnSpc>
                <a:spcPct val="114166"/>
              </a:lnSpc>
            </a:pPr>
            <a:r>
              <a:rPr lang="en-US" altLang="zh-CN"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02</a:t>
            </a:r>
            <a:endParaRPr lang="zh-CN" altLang="en-US"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5" name="椭圆 34">
            <a:extLst>
              <a:ext uri="{FF2B5EF4-FFF2-40B4-BE49-F238E27FC236}">
                <a16:creationId xmlns:a16="http://schemas.microsoft.com/office/drawing/2014/main" id="{372FB7AF-E033-49D8-85DE-6C486F78DE10}"/>
              </a:ext>
            </a:extLst>
          </p:cNvPr>
          <p:cNvSpPr/>
          <p:nvPr/>
        </p:nvSpPr>
        <p:spPr>
          <a:xfrm>
            <a:off x="6692622" y="5473670"/>
            <a:ext cx="88487" cy="88487"/>
          </a:xfrm>
          <a:prstGeom prst="ellipse">
            <a:avLst/>
          </a:prstGeom>
          <a:solidFill>
            <a:srgbClr val="00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6" name="椭圆 35">
            <a:extLst>
              <a:ext uri="{FF2B5EF4-FFF2-40B4-BE49-F238E27FC236}">
                <a16:creationId xmlns:a16="http://schemas.microsoft.com/office/drawing/2014/main" id="{1A8C78C8-A2EB-456A-8097-2C93E541658E}"/>
              </a:ext>
            </a:extLst>
          </p:cNvPr>
          <p:cNvSpPr/>
          <p:nvPr/>
        </p:nvSpPr>
        <p:spPr>
          <a:xfrm>
            <a:off x="6822940" y="5473670"/>
            <a:ext cx="88487" cy="88487"/>
          </a:xfrm>
          <a:prstGeom prst="ellipse">
            <a:avLst/>
          </a:prstGeom>
          <a:solidFill>
            <a:srgbClr val="FB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bg1"/>
                </a:solidFill>
              </a:ln>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7" name="椭圆 36">
            <a:extLst>
              <a:ext uri="{FF2B5EF4-FFF2-40B4-BE49-F238E27FC236}">
                <a16:creationId xmlns:a16="http://schemas.microsoft.com/office/drawing/2014/main" id="{75706CE9-B86B-4CD4-AD11-8B69D2D1988D}"/>
              </a:ext>
            </a:extLst>
          </p:cNvPr>
          <p:cNvSpPr/>
          <p:nvPr/>
        </p:nvSpPr>
        <p:spPr>
          <a:xfrm>
            <a:off x="6963157" y="5473670"/>
            <a:ext cx="88487" cy="88487"/>
          </a:xfrm>
          <a:prstGeom prst="ellipse">
            <a:avLst/>
          </a:prstGeom>
          <a:solidFill>
            <a:srgbClr val="00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8" name="任意多边形: 形状 65">
            <a:extLst>
              <a:ext uri="{FF2B5EF4-FFF2-40B4-BE49-F238E27FC236}">
                <a16:creationId xmlns:a16="http://schemas.microsoft.com/office/drawing/2014/main" id="{D39990B2-A6F9-4C3C-BC7B-E3BDBF28897F}"/>
              </a:ext>
            </a:extLst>
          </p:cNvPr>
          <p:cNvSpPr/>
          <p:nvPr/>
        </p:nvSpPr>
        <p:spPr>
          <a:xfrm>
            <a:off x="8229605" y="1273184"/>
            <a:ext cx="2954054" cy="4586059"/>
          </a:xfrm>
          <a:custGeom>
            <a:avLst/>
            <a:gdLst>
              <a:gd name="connsiteX0" fmla="*/ 106760 w 2954054"/>
              <a:gd name="connsiteY0" fmla="*/ 0 h 4586059"/>
              <a:gd name="connsiteX1" fmla="*/ 2847294 w 2954054"/>
              <a:gd name="connsiteY1" fmla="*/ 0 h 4586059"/>
              <a:gd name="connsiteX2" fmla="*/ 2954054 w 2954054"/>
              <a:gd name="connsiteY2" fmla="*/ 106760 h 4586059"/>
              <a:gd name="connsiteX3" fmla="*/ 2954054 w 2954054"/>
              <a:gd name="connsiteY3" fmla="*/ 4586059 h 4586059"/>
              <a:gd name="connsiteX4" fmla="*/ 0 w 2954054"/>
              <a:gd name="connsiteY4" fmla="*/ 4586059 h 4586059"/>
              <a:gd name="connsiteX5" fmla="*/ 0 w 2954054"/>
              <a:gd name="connsiteY5" fmla="*/ 106760 h 4586059"/>
              <a:gd name="connsiteX6" fmla="*/ 106760 w 2954054"/>
              <a:gd name="connsiteY6" fmla="*/ 0 h 45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054" h="4586059">
                <a:moveTo>
                  <a:pt x="106760" y="0"/>
                </a:moveTo>
                <a:lnTo>
                  <a:pt x="2847294" y="0"/>
                </a:lnTo>
                <a:cubicBezTo>
                  <a:pt x="2906256" y="0"/>
                  <a:pt x="2954054" y="47798"/>
                  <a:pt x="2954054" y="106760"/>
                </a:cubicBezTo>
                <a:lnTo>
                  <a:pt x="2954054" y="4586059"/>
                </a:lnTo>
                <a:lnTo>
                  <a:pt x="0" y="4586059"/>
                </a:lnTo>
                <a:lnTo>
                  <a:pt x="0" y="106760"/>
                </a:lnTo>
                <a:cubicBezTo>
                  <a:pt x="0" y="47798"/>
                  <a:pt x="47798" y="0"/>
                  <a:pt x="106760" y="0"/>
                </a:cubicBezTo>
                <a:close/>
              </a:path>
            </a:pathLst>
          </a:custGeom>
          <a:solidFill>
            <a:schemeClr val="bg1"/>
          </a:solidFill>
          <a:ln>
            <a:noFill/>
          </a:ln>
          <a:effectLst>
            <a:outerShdw blurRad="165100" dist="38100" dir="10800000" algn="r" rotWithShape="0">
              <a:schemeClr val="bg2">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9" name="椭圆 38">
            <a:extLst>
              <a:ext uri="{FF2B5EF4-FFF2-40B4-BE49-F238E27FC236}">
                <a16:creationId xmlns:a16="http://schemas.microsoft.com/office/drawing/2014/main" id="{B2B0B976-69B6-44F9-AAB8-5D722C83AED3}"/>
              </a:ext>
            </a:extLst>
          </p:cNvPr>
          <p:cNvSpPr/>
          <p:nvPr/>
        </p:nvSpPr>
        <p:spPr>
          <a:xfrm>
            <a:off x="8718877" y="1583138"/>
            <a:ext cx="1926015" cy="1926016"/>
          </a:xfrm>
          <a:prstGeom prst="ellipse">
            <a:avLst/>
          </a:prstGeom>
          <a:gradFill flip="none" rotWithShape="1">
            <a:gsLst>
              <a:gs pos="0">
                <a:schemeClr val="accent1">
                  <a:lumMod val="20000"/>
                  <a:lumOff val="80000"/>
                  <a:alpha val="22000"/>
                </a:schemeClr>
              </a:gs>
              <a:gs pos="100000">
                <a:schemeClr val="bg1">
                  <a:alpha val="56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40" name="椭圆 39">
            <a:extLst>
              <a:ext uri="{FF2B5EF4-FFF2-40B4-BE49-F238E27FC236}">
                <a16:creationId xmlns:a16="http://schemas.microsoft.com/office/drawing/2014/main" id="{7DFF957C-34E4-4CA9-952C-BFD7AEB5341B}"/>
              </a:ext>
            </a:extLst>
          </p:cNvPr>
          <p:cNvSpPr/>
          <p:nvPr/>
        </p:nvSpPr>
        <p:spPr>
          <a:xfrm>
            <a:off x="8878352" y="1742613"/>
            <a:ext cx="1607065" cy="1607066"/>
          </a:xfrm>
          <a:prstGeom prst="ellipse">
            <a:avLst/>
          </a:prstGeom>
          <a:gradFill flip="none" rotWithShape="1">
            <a:gsLst>
              <a:gs pos="0">
                <a:srgbClr val="FFFFFF"/>
              </a:gs>
              <a:gs pos="44000">
                <a:schemeClr val="bg1"/>
              </a:gs>
              <a:gs pos="100000">
                <a:schemeClr val="bg1">
                  <a:alpha val="56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43" name="任意多边形: 形状 67">
            <a:extLst>
              <a:ext uri="{FF2B5EF4-FFF2-40B4-BE49-F238E27FC236}">
                <a16:creationId xmlns:a16="http://schemas.microsoft.com/office/drawing/2014/main" id="{50F34913-EC03-4999-84F7-694DE7D09CB3}"/>
              </a:ext>
            </a:extLst>
          </p:cNvPr>
          <p:cNvSpPr>
            <a:spLocks/>
          </p:cNvSpPr>
          <p:nvPr/>
        </p:nvSpPr>
        <p:spPr>
          <a:xfrm>
            <a:off x="8520769" y="3608315"/>
            <a:ext cx="2371725" cy="2053719"/>
          </a:xfrm>
          <a:custGeom>
            <a:avLst/>
            <a:gdLst>
              <a:gd name="connsiteX0" fmla="*/ 173136 w 6137398"/>
              <a:gd name="connsiteY0" fmla="*/ 0 h 4879957"/>
              <a:gd name="connsiteX1" fmla="*/ 5964262 w 6137398"/>
              <a:gd name="connsiteY1" fmla="*/ 0 h 4879957"/>
              <a:gd name="connsiteX2" fmla="*/ 6137398 w 6137398"/>
              <a:gd name="connsiteY2" fmla="*/ 173136 h 4879957"/>
              <a:gd name="connsiteX3" fmla="*/ 6137398 w 6137398"/>
              <a:gd name="connsiteY3" fmla="*/ 4879957 h 4879957"/>
              <a:gd name="connsiteX4" fmla="*/ 0 w 6137398"/>
              <a:gd name="connsiteY4" fmla="*/ 4879957 h 4879957"/>
              <a:gd name="connsiteX5" fmla="*/ 0 w 6137398"/>
              <a:gd name="connsiteY5" fmla="*/ 173136 h 4879957"/>
              <a:gd name="connsiteX6" fmla="*/ 173136 w 6137398"/>
              <a:gd name="connsiteY6" fmla="*/ 0 h 48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7398" h="4879957">
                <a:moveTo>
                  <a:pt x="173136" y="0"/>
                </a:moveTo>
                <a:lnTo>
                  <a:pt x="5964262" y="0"/>
                </a:lnTo>
                <a:cubicBezTo>
                  <a:pt x="6059882" y="0"/>
                  <a:pt x="6137398" y="77516"/>
                  <a:pt x="6137398" y="173136"/>
                </a:cubicBezTo>
                <a:lnTo>
                  <a:pt x="6137398" y="4879957"/>
                </a:lnTo>
                <a:lnTo>
                  <a:pt x="0" y="4879957"/>
                </a:lnTo>
                <a:lnTo>
                  <a:pt x="0" y="173136"/>
                </a:lnTo>
                <a:cubicBezTo>
                  <a:pt x="0" y="77516"/>
                  <a:pt x="77516" y="0"/>
                  <a:pt x="173136" y="0"/>
                </a:cubicBezTo>
                <a:close/>
              </a:path>
            </a:pathLst>
          </a:custGeom>
          <a:solidFill>
            <a:srgbClr val="F7F7F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44" name="TextBox 21">
            <a:extLst>
              <a:ext uri="{FF2B5EF4-FFF2-40B4-BE49-F238E27FC236}">
                <a16:creationId xmlns:a16="http://schemas.microsoft.com/office/drawing/2014/main" id="{FC3D0721-53BD-4B68-BFB1-617F25FB29AA}"/>
              </a:ext>
            </a:extLst>
          </p:cNvPr>
          <p:cNvSpPr txBox="1"/>
          <p:nvPr/>
        </p:nvSpPr>
        <p:spPr>
          <a:xfrm>
            <a:off x="8633905" y="4326630"/>
            <a:ext cx="2205519" cy="923330"/>
          </a:xfrm>
          <a:prstGeom prst="rect">
            <a:avLst/>
          </a:prstGeom>
          <a:noFill/>
        </p:spPr>
        <p:txBody>
          <a:bodyPr wrap="square" rtlCol="0">
            <a:spAutoFit/>
          </a:bodyPr>
          <a:lstStyle/>
          <a:p>
            <a:pPr>
              <a:lnSpc>
                <a:spcPct val="150000"/>
              </a:lnSpc>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单击添加详细文本描述，建议与标题相关并符合整体语言风格单击添加详细文本</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5" name="TextBox 20">
            <a:extLst>
              <a:ext uri="{FF2B5EF4-FFF2-40B4-BE49-F238E27FC236}">
                <a16:creationId xmlns:a16="http://schemas.microsoft.com/office/drawing/2014/main" id="{AA02D46B-1C81-428F-AE93-B90E79BCBB8C}"/>
              </a:ext>
            </a:extLst>
          </p:cNvPr>
          <p:cNvSpPr txBox="1"/>
          <p:nvPr/>
        </p:nvSpPr>
        <p:spPr>
          <a:xfrm>
            <a:off x="9131697" y="3831888"/>
            <a:ext cx="1560612" cy="369332"/>
          </a:xfrm>
          <a:prstGeom prst="rect">
            <a:avLst/>
          </a:prstGeom>
          <a:noFill/>
        </p:spPr>
        <p:txBody>
          <a:bodyPr wrap="square" rtlCol="0">
            <a:spAutoFit/>
          </a:bodyPr>
          <a:lstStyle/>
          <a:p>
            <a:r>
              <a:rPr lang="zh-CN" altLang="en-US" b="1" dirty="0">
                <a:solidFill>
                  <a:schemeClr val="bg2">
                    <a:lumMod val="25000"/>
                  </a:schemeClr>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添加标题</a:t>
            </a:r>
          </a:p>
        </p:txBody>
      </p:sp>
      <p:sp>
        <p:nvSpPr>
          <p:cNvPr id="46" name="椭圆 45">
            <a:extLst>
              <a:ext uri="{FF2B5EF4-FFF2-40B4-BE49-F238E27FC236}">
                <a16:creationId xmlns:a16="http://schemas.microsoft.com/office/drawing/2014/main" id="{39CF928A-E089-40A5-BE7F-5FF666E71BCA}"/>
              </a:ext>
            </a:extLst>
          </p:cNvPr>
          <p:cNvSpPr/>
          <p:nvPr/>
        </p:nvSpPr>
        <p:spPr>
          <a:xfrm>
            <a:off x="8737431" y="3773283"/>
            <a:ext cx="424798" cy="424798"/>
          </a:xfrm>
          <a:prstGeom prst="ellipse">
            <a:avLst/>
          </a:prstGeom>
          <a:gradFill flip="none" rotWithShape="1">
            <a:gsLst>
              <a:gs pos="20000">
                <a:srgbClr val="0050B0"/>
              </a:gs>
              <a:gs pos="100000">
                <a:srgbClr val="00408E"/>
              </a:gs>
            </a:gsLst>
            <a:path path="circle">
              <a:fillToRect r="100000" b="100000"/>
            </a:path>
            <a:tileRect l="-100000" t="-10000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47" name="Object 800011">
            <a:extLst>
              <a:ext uri="{FF2B5EF4-FFF2-40B4-BE49-F238E27FC236}">
                <a16:creationId xmlns:a16="http://schemas.microsoft.com/office/drawing/2014/main" id="{8DE018BF-7F9C-46F4-9505-2AAABF11A691}"/>
              </a:ext>
            </a:extLst>
          </p:cNvPr>
          <p:cNvSpPr txBox="1"/>
          <p:nvPr/>
        </p:nvSpPr>
        <p:spPr>
          <a:xfrm>
            <a:off x="8732498" y="3801016"/>
            <a:ext cx="424798" cy="369332"/>
          </a:xfrm>
          <a:prstGeom prst="rect">
            <a:avLst/>
          </a:prstGeom>
          <a:no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algn="ctr">
              <a:defRPr>
                <a:solidFill>
                  <a:schemeClr val="bg1"/>
                </a:solidFill>
                <a:latin typeface="思源黑体 CN Normal" panose="020B0400000000000000" pitchFamily="34" charset="-122"/>
                <a:ea typeface="思源黑体 CN Medium" panose="020B0600000000000000" pitchFamily="34" charset="-122"/>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03</a:t>
            </a:r>
            <a:endParaRPr lang="zh-CN" altLang="en-US"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48" name="椭圆 47">
            <a:extLst>
              <a:ext uri="{FF2B5EF4-FFF2-40B4-BE49-F238E27FC236}">
                <a16:creationId xmlns:a16="http://schemas.microsoft.com/office/drawing/2014/main" id="{7E2ACB68-71C7-4DDC-A04B-26DDAA1444A1}"/>
              </a:ext>
            </a:extLst>
          </p:cNvPr>
          <p:cNvSpPr/>
          <p:nvPr/>
        </p:nvSpPr>
        <p:spPr>
          <a:xfrm>
            <a:off x="10285870" y="5473670"/>
            <a:ext cx="88487" cy="88487"/>
          </a:xfrm>
          <a:prstGeom prst="ellipse">
            <a:avLst/>
          </a:prstGeom>
          <a:solidFill>
            <a:srgbClr val="00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49" name="椭圆 48">
            <a:extLst>
              <a:ext uri="{FF2B5EF4-FFF2-40B4-BE49-F238E27FC236}">
                <a16:creationId xmlns:a16="http://schemas.microsoft.com/office/drawing/2014/main" id="{C716DE7F-F6E3-4D53-8F23-A737B3FA205F}"/>
              </a:ext>
            </a:extLst>
          </p:cNvPr>
          <p:cNvSpPr/>
          <p:nvPr/>
        </p:nvSpPr>
        <p:spPr>
          <a:xfrm>
            <a:off x="10416188" y="5473670"/>
            <a:ext cx="88487" cy="88487"/>
          </a:xfrm>
          <a:prstGeom prst="ellipse">
            <a:avLst/>
          </a:prstGeom>
          <a:solidFill>
            <a:srgbClr val="FB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bg1"/>
                </a:solidFill>
              </a:ln>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50" name="椭圆 49">
            <a:extLst>
              <a:ext uri="{FF2B5EF4-FFF2-40B4-BE49-F238E27FC236}">
                <a16:creationId xmlns:a16="http://schemas.microsoft.com/office/drawing/2014/main" id="{B9258291-42CD-440B-9E22-FDB5BE4ECD4E}"/>
              </a:ext>
            </a:extLst>
          </p:cNvPr>
          <p:cNvSpPr/>
          <p:nvPr/>
        </p:nvSpPr>
        <p:spPr>
          <a:xfrm>
            <a:off x="10556405" y="5473670"/>
            <a:ext cx="88487" cy="88487"/>
          </a:xfrm>
          <a:prstGeom prst="ellipse">
            <a:avLst/>
          </a:prstGeom>
          <a:solidFill>
            <a:srgbClr val="00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51" name="文本框 50">
            <a:extLst>
              <a:ext uri="{FF2B5EF4-FFF2-40B4-BE49-F238E27FC236}">
                <a16:creationId xmlns:a16="http://schemas.microsoft.com/office/drawing/2014/main" id="{859403CD-F671-FAC5-8862-C604C3C48713}"/>
              </a:ext>
            </a:extLst>
          </p:cNvPr>
          <p:cNvSpPr txBox="1"/>
          <p:nvPr/>
        </p:nvSpPr>
        <p:spPr>
          <a:xfrm>
            <a:off x="1100602" y="378179"/>
            <a:ext cx="2339102" cy="523220"/>
          </a:xfrm>
          <a:prstGeom prst="rect">
            <a:avLst/>
          </a:prstGeom>
          <a:noFill/>
        </p:spPr>
        <p:txBody>
          <a:bodyPr wrap="none" rtlCol="0">
            <a:spAutoFit/>
          </a:bodyPr>
          <a:lstStyle/>
          <a:p>
            <a:r>
              <a:rPr lang="zh-CN" altLang="en-US" sz="2800" b="1" dirty="0">
                <a:solidFill>
                  <a:schemeClr val="tx1">
                    <a:lumMod val="75000"/>
                    <a:lumOff val="25000"/>
                  </a:schemeClr>
                </a:solidFill>
              </a:rPr>
              <a:t>单击添加标题</a:t>
            </a:r>
          </a:p>
        </p:txBody>
      </p:sp>
      <p:graphicFrame>
        <p:nvGraphicFramePr>
          <p:cNvPr id="52" name="图表 51">
            <a:extLst>
              <a:ext uri="{FF2B5EF4-FFF2-40B4-BE49-F238E27FC236}">
                <a16:creationId xmlns:a16="http://schemas.microsoft.com/office/drawing/2014/main" id="{4399740D-4522-84D0-02FD-9871D4314BDE}"/>
              </a:ext>
            </a:extLst>
          </p:cNvPr>
          <p:cNvGraphicFramePr/>
          <p:nvPr>
            <p:extLst>
              <p:ext uri="{D42A27DB-BD31-4B8C-83A1-F6EECF244321}">
                <p14:modId xmlns:p14="http://schemas.microsoft.com/office/powerpoint/2010/main" val="832063991"/>
              </p:ext>
            </p:extLst>
          </p:nvPr>
        </p:nvGraphicFramePr>
        <p:xfrm>
          <a:off x="954511" y="1510862"/>
          <a:ext cx="3228126" cy="21520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3" name="图表 52">
            <a:extLst>
              <a:ext uri="{FF2B5EF4-FFF2-40B4-BE49-F238E27FC236}">
                <a16:creationId xmlns:a16="http://schemas.microsoft.com/office/drawing/2014/main" id="{E5F63D34-40E2-3D0F-B36F-8D2DBDFCB48F}"/>
              </a:ext>
            </a:extLst>
          </p:cNvPr>
          <p:cNvGraphicFramePr/>
          <p:nvPr>
            <p:extLst>
              <p:ext uri="{D42A27DB-BD31-4B8C-83A1-F6EECF244321}">
                <p14:modId xmlns:p14="http://schemas.microsoft.com/office/powerpoint/2010/main" val="1201483034"/>
              </p:ext>
            </p:extLst>
          </p:nvPr>
        </p:nvGraphicFramePr>
        <p:xfrm>
          <a:off x="4609888" y="1510862"/>
          <a:ext cx="3228126" cy="21520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4" name="图表 53">
            <a:extLst>
              <a:ext uri="{FF2B5EF4-FFF2-40B4-BE49-F238E27FC236}">
                <a16:creationId xmlns:a16="http://schemas.microsoft.com/office/drawing/2014/main" id="{79ABE0CB-D445-F5BF-197C-03E9738DDE84}"/>
              </a:ext>
            </a:extLst>
          </p:cNvPr>
          <p:cNvGraphicFramePr/>
          <p:nvPr>
            <p:extLst>
              <p:ext uri="{D42A27DB-BD31-4B8C-83A1-F6EECF244321}">
                <p14:modId xmlns:p14="http://schemas.microsoft.com/office/powerpoint/2010/main" val="2188035589"/>
              </p:ext>
            </p:extLst>
          </p:nvPr>
        </p:nvGraphicFramePr>
        <p:xfrm>
          <a:off x="8080406" y="1510862"/>
          <a:ext cx="3228126" cy="21520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81428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DEDA966-1C95-9748-8D63-33A5FF59167F}"/>
              </a:ext>
            </a:extLst>
          </p:cNvPr>
          <p:cNvSpPr/>
          <p:nvPr/>
        </p:nvSpPr>
        <p:spPr>
          <a:xfrm>
            <a:off x="8780526" y="0"/>
            <a:ext cx="3411474" cy="6858000"/>
          </a:xfrm>
          <a:prstGeom prst="rect">
            <a:avLst/>
          </a:prstGeom>
          <a:solidFill>
            <a:srgbClr val="192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192D51"/>
              </a:solidFill>
              <a:effectLst/>
              <a:uLnTx/>
              <a:uFillTx/>
              <a:latin typeface="Arial"/>
              <a:ea typeface="微软雅黑"/>
              <a:cs typeface="+mn-cs"/>
            </a:endParaRPr>
          </a:p>
        </p:txBody>
      </p:sp>
      <p:pic>
        <p:nvPicPr>
          <p:cNvPr id="8" name="图片占位符 7">
            <a:extLst>
              <a:ext uri="{FF2B5EF4-FFF2-40B4-BE49-F238E27FC236}">
                <a16:creationId xmlns:a16="http://schemas.microsoft.com/office/drawing/2014/main" id="{0BA3CA8D-EBD2-6847-9A63-411EA730C670}"/>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7981" r="9105"/>
          <a:stretch/>
        </p:blipFill>
        <p:spPr>
          <a:xfrm>
            <a:off x="6275848" y="0"/>
            <a:ext cx="5441095" cy="6858000"/>
          </a:xfrm>
        </p:spPr>
      </p:pic>
      <p:sp>
        <p:nvSpPr>
          <p:cNvPr id="12" name="Rectangle 11">
            <a:extLst>
              <a:ext uri="{FF2B5EF4-FFF2-40B4-BE49-F238E27FC236}">
                <a16:creationId xmlns:a16="http://schemas.microsoft.com/office/drawing/2014/main" id="{9EC29F79-5B1E-405A-99A3-0FC8442AC3C7}"/>
              </a:ext>
            </a:extLst>
          </p:cNvPr>
          <p:cNvSpPr/>
          <p:nvPr/>
        </p:nvSpPr>
        <p:spPr>
          <a:xfrm>
            <a:off x="6275850" y="0"/>
            <a:ext cx="5441093" cy="6858000"/>
          </a:xfrm>
          <a:prstGeom prst="rect">
            <a:avLst/>
          </a:prstGeom>
          <a:gradFill>
            <a:gsLst>
              <a:gs pos="100000">
                <a:schemeClr val="accent1">
                  <a:alpha val="30000"/>
                </a:schemeClr>
              </a:gs>
              <a:gs pos="0">
                <a:schemeClr val="accent1">
                  <a:alpha val="59771"/>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49" name="文本框 48">
            <a:extLst>
              <a:ext uri="{FF2B5EF4-FFF2-40B4-BE49-F238E27FC236}">
                <a16:creationId xmlns:a16="http://schemas.microsoft.com/office/drawing/2014/main" id="{FC08E76D-A21C-9C45-ABB4-3E0BCDCD1858}"/>
              </a:ext>
            </a:extLst>
          </p:cNvPr>
          <p:cNvSpPr txBox="1"/>
          <p:nvPr/>
        </p:nvSpPr>
        <p:spPr>
          <a:xfrm>
            <a:off x="1296356" y="2771153"/>
            <a:ext cx="3917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rial"/>
                <a:ea typeface="微软雅黑"/>
                <a:cs typeface="+mn-cs"/>
              </a:rPr>
              <a:t>单击添加标题</a:t>
            </a:r>
          </a:p>
        </p:txBody>
      </p:sp>
      <p:sp>
        <p:nvSpPr>
          <p:cNvPr id="50" name="文本框 49">
            <a:extLst>
              <a:ext uri="{FF2B5EF4-FFF2-40B4-BE49-F238E27FC236}">
                <a16:creationId xmlns:a16="http://schemas.microsoft.com/office/drawing/2014/main" id="{2C6FE61B-D85F-634C-A462-39313C8EE7BF}"/>
              </a:ext>
            </a:extLst>
          </p:cNvPr>
          <p:cNvSpPr txBox="1"/>
          <p:nvPr/>
        </p:nvSpPr>
        <p:spPr>
          <a:xfrm>
            <a:off x="1359777" y="3832982"/>
            <a:ext cx="2806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Arial"/>
                <a:ea typeface="微软雅黑"/>
                <a:cs typeface="+mn-cs"/>
              </a:rPr>
              <a:t>单击添加副标题</a:t>
            </a:r>
          </a:p>
        </p:txBody>
      </p:sp>
      <p:sp>
        <p:nvSpPr>
          <p:cNvPr id="54" name="文本框 53">
            <a:extLst>
              <a:ext uri="{FF2B5EF4-FFF2-40B4-BE49-F238E27FC236}">
                <a16:creationId xmlns:a16="http://schemas.microsoft.com/office/drawing/2014/main" id="{451C9428-0E01-1644-A61A-8B8C2181E8B9}"/>
              </a:ext>
            </a:extLst>
          </p:cNvPr>
          <p:cNvSpPr txBox="1"/>
          <p:nvPr/>
        </p:nvSpPr>
        <p:spPr>
          <a:xfrm>
            <a:off x="1249216" y="1550205"/>
            <a:ext cx="209162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C1DBF5"/>
                </a:solidFill>
                <a:effectLst/>
                <a:uLnTx/>
                <a:uFillTx/>
                <a:latin typeface="微软雅黑"/>
                <a:ea typeface="微软雅黑"/>
                <a:cs typeface="+mn-cs"/>
              </a:rPr>
              <a:t>04</a:t>
            </a:r>
            <a:endParaRPr kumimoji="0" lang="zh-CN" altLang="en-US" sz="8000" b="1" i="0" u="none" strike="noStrike" kern="1200" cap="none" spc="0" normalizeH="0" baseline="0" noProof="0" dirty="0">
              <a:ln>
                <a:noFill/>
              </a:ln>
              <a:solidFill>
                <a:srgbClr val="C1DBF5"/>
              </a:solidFill>
              <a:effectLst/>
              <a:uLnTx/>
              <a:uFillTx/>
              <a:latin typeface="微软雅黑"/>
              <a:ea typeface="微软雅黑"/>
              <a:cs typeface="+mn-cs"/>
            </a:endParaRPr>
          </a:p>
        </p:txBody>
      </p:sp>
      <p:pic>
        <p:nvPicPr>
          <p:cNvPr id="10" name="图片 9">
            <a:extLst>
              <a:ext uri="{FF2B5EF4-FFF2-40B4-BE49-F238E27FC236}">
                <a16:creationId xmlns:a16="http://schemas.microsoft.com/office/drawing/2014/main" id="{2FE265EC-5548-CDC2-8BF6-7EC92E9725D7}"/>
              </a:ext>
            </a:extLst>
          </p:cNvPr>
          <p:cNvPicPr>
            <a:picLocks noChangeAspect="1"/>
          </p:cNvPicPr>
          <p:nvPr/>
        </p:nvPicPr>
        <p:blipFill>
          <a:blip r:embed="rId3">
            <a:alphaModFix amt="11000"/>
          </a:blip>
          <a:stretch>
            <a:fillRect/>
          </a:stretch>
        </p:blipFill>
        <p:spPr>
          <a:xfrm>
            <a:off x="249081" y="1072008"/>
            <a:ext cx="5846920" cy="4504858"/>
          </a:xfrm>
          <a:prstGeom prst="rect">
            <a:avLst/>
          </a:prstGeom>
        </p:spPr>
      </p:pic>
    </p:spTree>
    <p:extLst>
      <p:ext uri="{BB962C8B-B14F-4D97-AF65-F5344CB8AC3E}">
        <p14:creationId xmlns:p14="http://schemas.microsoft.com/office/powerpoint/2010/main" val="72109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矩形 87">
            <a:extLst>
              <a:ext uri="{FF2B5EF4-FFF2-40B4-BE49-F238E27FC236}">
                <a16:creationId xmlns:a16="http://schemas.microsoft.com/office/drawing/2014/main" id="{41E0911A-6FBC-4F5B-BE2A-A4FA2E96DF4B}"/>
              </a:ext>
            </a:extLst>
          </p:cNvPr>
          <p:cNvSpPr/>
          <p:nvPr/>
        </p:nvSpPr>
        <p:spPr>
          <a:xfrm>
            <a:off x="1825264" y="1656151"/>
            <a:ext cx="3872540" cy="4248150"/>
          </a:xfrm>
          <a:prstGeom prst="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89" name="矩形 88">
            <a:extLst>
              <a:ext uri="{FF2B5EF4-FFF2-40B4-BE49-F238E27FC236}">
                <a16:creationId xmlns:a16="http://schemas.microsoft.com/office/drawing/2014/main" id="{EAB600FF-BD47-481F-B0E0-30F066C2844A}"/>
              </a:ext>
            </a:extLst>
          </p:cNvPr>
          <p:cNvSpPr/>
          <p:nvPr/>
        </p:nvSpPr>
        <p:spPr>
          <a:xfrm>
            <a:off x="6395103" y="1656151"/>
            <a:ext cx="3872540" cy="4248150"/>
          </a:xfrm>
          <a:prstGeom prst="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92" name="矩形: 圆角 91">
            <a:extLst>
              <a:ext uri="{FF2B5EF4-FFF2-40B4-BE49-F238E27FC236}">
                <a16:creationId xmlns:a16="http://schemas.microsoft.com/office/drawing/2014/main" id="{F3C9E0FC-AB55-4952-9E0E-92FB64074F85}"/>
              </a:ext>
            </a:extLst>
          </p:cNvPr>
          <p:cNvSpPr/>
          <p:nvPr/>
        </p:nvSpPr>
        <p:spPr>
          <a:xfrm>
            <a:off x="1825264" y="1362306"/>
            <a:ext cx="3872547" cy="584774"/>
          </a:xfrm>
          <a:prstGeom prst="roundRect">
            <a:avLst>
              <a:gd name="adj" fmla="val 27629"/>
            </a:avLst>
          </a:prstGeom>
          <a:solidFill>
            <a:srgbClr val="003F87"/>
          </a:solidFill>
          <a:ln>
            <a:noFill/>
          </a:ln>
          <a:effectLst>
            <a:outerShdw blurRad="165100" dist="88900" dir="5400000" sx="97000" sy="97000" algn="t"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93" name="矩形: 圆角 92">
            <a:extLst>
              <a:ext uri="{FF2B5EF4-FFF2-40B4-BE49-F238E27FC236}">
                <a16:creationId xmlns:a16="http://schemas.microsoft.com/office/drawing/2014/main" id="{CB21A95F-F0C3-4C92-AF37-D74C6FA1B940}"/>
              </a:ext>
            </a:extLst>
          </p:cNvPr>
          <p:cNvSpPr/>
          <p:nvPr/>
        </p:nvSpPr>
        <p:spPr>
          <a:xfrm>
            <a:off x="6395103" y="1362306"/>
            <a:ext cx="3872547" cy="584774"/>
          </a:xfrm>
          <a:prstGeom prst="roundRect">
            <a:avLst>
              <a:gd name="adj" fmla="val 27629"/>
            </a:avLst>
          </a:prstGeom>
          <a:solidFill>
            <a:schemeClr val="bg1">
              <a:lumMod val="75000"/>
            </a:schemeClr>
          </a:solidFill>
          <a:ln>
            <a:noFill/>
          </a:ln>
          <a:effectLst>
            <a:outerShdw blurRad="165100" dist="88900" dir="5400000" sx="98000" sy="98000" algn="t"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117" name="文本框 116">
            <a:extLst>
              <a:ext uri="{FF2B5EF4-FFF2-40B4-BE49-F238E27FC236}">
                <a16:creationId xmlns:a16="http://schemas.microsoft.com/office/drawing/2014/main" id="{E6785989-087D-47B1-A1F0-8219AFA61441}"/>
              </a:ext>
            </a:extLst>
          </p:cNvPr>
          <p:cNvSpPr txBox="1"/>
          <p:nvPr/>
        </p:nvSpPr>
        <p:spPr>
          <a:xfrm>
            <a:off x="2751411" y="1423861"/>
            <a:ext cx="2020252" cy="461665"/>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单击添加标题</a:t>
            </a:r>
          </a:p>
        </p:txBody>
      </p:sp>
      <p:sp>
        <p:nvSpPr>
          <p:cNvPr id="118" name="文本框 117">
            <a:extLst>
              <a:ext uri="{FF2B5EF4-FFF2-40B4-BE49-F238E27FC236}">
                <a16:creationId xmlns:a16="http://schemas.microsoft.com/office/drawing/2014/main" id="{A573B035-85A7-4561-B08D-2575589C4901}"/>
              </a:ext>
            </a:extLst>
          </p:cNvPr>
          <p:cNvSpPr txBox="1"/>
          <p:nvPr/>
        </p:nvSpPr>
        <p:spPr>
          <a:xfrm>
            <a:off x="7321250" y="1423861"/>
            <a:ext cx="2020252" cy="461665"/>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单击添加标题</a:t>
            </a:r>
          </a:p>
        </p:txBody>
      </p:sp>
      <p:sp>
        <p:nvSpPr>
          <p:cNvPr id="129" name="文本框 128">
            <a:extLst>
              <a:ext uri="{FF2B5EF4-FFF2-40B4-BE49-F238E27FC236}">
                <a16:creationId xmlns:a16="http://schemas.microsoft.com/office/drawing/2014/main" id="{1E4A7AB3-D86A-4544-800D-D27FE4E249C9}"/>
              </a:ext>
            </a:extLst>
          </p:cNvPr>
          <p:cNvSpPr txBox="1"/>
          <p:nvPr/>
        </p:nvSpPr>
        <p:spPr>
          <a:xfrm>
            <a:off x="2173697" y="2299376"/>
            <a:ext cx="3208201" cy="1700532"/>
          </a:xfrm>
          <a:prstGeom prst="rect">
            <a:avLst/>
          </a:prstGeom>
          <a:noFill/>
        </p:spPr>
        <p:txBody>
          <a:bodyPr wrap="square" rtlCol="0">
            <a:noAutofit/>
          </a:bodyPr>
          <a:lstStyle/>
          <a:p>
            <a:pPr>
              <a:lnSpc>
                <a:spcPct val="150000"/>
              </a:lnSpc>
            </a:pP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单击添加详细文本描述单击添加详细文本描述单击添加详细文本描述，建议与标题相关并符合整体语言风格单击添加详细文本描述，建议与标题相关并符合整体语言风格单击添加详细文本描述单击添加详细文本描述单击添加详细文本描述，建议与标题相关并符合整体语言风格单击添加详细文本描述</a:t>
            </a:r>
            <a:endParaRPr lang="en-US" altLang="zh-CN" sz="14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30" name="文本框 129">
            <a:extLst>
              <a:ext uri="{FF2B5EF4-FFF2-40B4-BE49-F238E27FC236}">
                <a16:creationId xmlns:a16="http://schemas.microsoft.com/office/drawing/2014/main" id="{F2F50389-9FE1-4F81-A0EF-D1672DB20E65}"/>
              </a:ext>
            </a:extLst>
          </p:cNvPr>
          <p:cNvSpPr txBox="1"/>
          <p:nvPr/>
        </p:nvSpPr>
        <p:spPr>
          <a:xfrm>
            <a:off x="6692325" y="2299376"/>
            <a:ext cx="3208201" cy="1700532"/>
          </a:xfrm>
          <a:prstGeom prst="rect">
            <a:avLst/>
          </a:prstGeom>
          <a:noFill/>
        </p:spPr>
        <p:txBody>
          <a:bodyPr wrap="square" rtlCol="0">
            <a:noAutofit/>
          </a:bodyPr>
          <a:lstStyle/>
          <a:p>
            <a:pPr>
              <a:lnSpc>
                <a:spcPct val="150000"/>
              </a:lnSpc>
            </a:pP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单击添加详细文本描述单击添加详细文本描述单击添加详细文本描述，建议与标题相关并符合整体语言风格单击添加详细文本描述，建议与标题相关并符合整体语言风格单击添加详细文本描述单击添加详细文本描述单击添加详细文本描述，建议与标题相关并符合整体语言风格单击添加详细文本描述</a:t>
            </a:r>
            <a:endParaRPr lang="en-US" altLang="zh-CN" sz="14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1" name="文本框 30">
            <a:extLst>
              <a:ext uri="{FF2B5EF4-FFF2-40B4-BE49-F238E27FC236}">
                <a16:creationId xmlns:a16="http://schemas.microsoft.com/office/drawing/2014/main" id="{1A283CFC-C632-DBCD-341E-E7AE8861B852}"/>
              </a:ext>
            </a:extLst>
          </p:cNvPr>
          <p:cNvSpPr txBox="1"/>
          <p:nvPr/>
        </p:nvSpPr>
        <p:spPr>
          <a:xfrm>
            <a:off x="1100602" y="378179"/>
            <a:ext cx="2339102" cy="523220"/>
          </a:xfrm>
          <a:prstGeom prst="rect">
            <a:avLst/>
          </a:prstGeom>
          <a:noFill/>
        </p:spPr>
        <p:txBody>
          <a:bodyPr wrap="none" rtlCol="0">
            <a:spAutoFit/>
          </a:bodyPr>
          <a:lstStyle/>
          <a:p>
            <a:r>
              <a:rPr lang="zh-CN" altLang="en-US" sz="2800" b="1" dirty="0">
                <a:solidFill>
                  <a:schemeClr val="tx1">
                    <a:lumMod val="75000"/>
                    <a:lumOff val="25000"/>
                  </a:schemeClr>
                </a:solidFill>
              </a:rPr>
              <a:t>单击添加标题</a:t>
            </a:r>
          </a:p>
        </p:txBody>
      </p:sp>
    </p:spTree>
    <p:extLst>
      <p:ext uri="{BB962C8B-B14F-4D97-AF65-F5344CB8AC3E}">
        <p14:creationId xmlns:p14="http://schemas.microsoft.com/office/powerpoint/2010/main" val="3720744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91">
            <a:extLst>
              <a:ext uri="{FF2B5EF4-FFF2-40B4-BE49-F238E27FC236}">
                <a16:creationId xmlns:a16="http://schemas.microsoft.com/office/drawing/2014/main" id="{5EEFFA98-6092-40C4-9FF1-F33CA947AD1D}"/>
              </a:ext>
            </a:extLst>
          </p:cNvPr>
          <p:cNvSpPr/>
          <p:nvPr/>
        </p:nvSpPr>
        <p:spPr>
          <a:xfrm>
            <a:off x="803275" y="1438488"/>
            <a:ext cx="10585450" cy="4810888"/>
          </a:xfrm>
          <a:prstGeom prst="roundRect">
            <a:avLst>
              <a:gd name="adj" fmla="val 1998"/>
            </a:avLst>
          </a:prstGeom>
          <a:solidFill>
            <a:schemeClr val="bg1"/>
          </a:solidFill>
          <a:ln>
            <a:noFill/>
          </a:ln>
          <a:effectLst>
            <a:outerShdw blurRad="254000" sx="102000" sy="102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lumMod val="85000"/>
                </a:prstClr>
              </a:solidFill>
              <a:effectLst>
                <a:outerShdw blurRad="63500" sx="102000" sy="102000" algn="ctr" rotWithShape="0">
                  <a:prstClr val="black">
                    <a:alpha val="40000"/>
                  </a:prst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5" name="任意多边形: 形状 93">
            <a:extLst>
              <a:ext uri="{FF2B5EF4-FFF2-40B4-BE49-F238E27FC236}">
                <a16:creationId xmlns:a16="http://schemas.microsoft.com/office/drawing/2014/main" id="{257E481C-3099-4CCE-AEE3-1B933031303E}"/>
              </a:ext>
            </a:extLst>
          </p:cNvPr>
          <p:cNvSpPr/>
          <p:nvPr/>
        </p:nvSpPr>
        <p:spPr>
          <a:xfrm>
            <a:off x="803275" y="1352832"/>
            <a:ext cx="10585450" cy="85656"/>
          </a:xfrm>
          <a:custGeom>
            <a:avLst/>
            <a:gdLst>
              <a:gd name="connsiteX0" fmla="*/ 71220 w 3564556"/>
              <a:gd name="connsiteY0" fmla="*/ 0 h 72299"/>
              <a:gd name="connsiteX1" fmla="*/ 3493336 w 3564556"/>
              <a:gd name="connsiteY1" fmla="*/ 0 h 72299"/>
              <a:gd name="connsiteX2" fmla="*/ 3564556 w 3564556"/>
              <a:gd name="connsiteY2" fmla="*/ 71220 h 72299"/>
              <a:gd name="connsiteX3" fmla="*/ 3564556 w 3564556"/>
              <a:gd name="connsiteY3" fmla="*/ 72299 h 72299"/>
              <a:gd name="connsiteX4" fmla="*/ 0 w 3564556"/>
              <a:gd name="connsiteY4" fmla="*/ 72299 h 72299"/>
              <a:gd name="connsiteX5" fmla="*/ 0 w 3564556"/>
              <a:gd name="connsiteY5" fmla="*/ 71220 h 72299"/>
              <a:gd name="connsiteX6" fmla="*/ 71220 w 3564556"/>
              <a:gd name="connsiteY6" fmla="*/ 0 h 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4556" h="72299">
                <a:moveTo>
                  <a:pt x="71220" y="0"/>
                </a:moveTo>
                <a:lnTo>
                  <a:pt x="3493336" y="0"/>
                </a:lnTo>
                <a:cubicBezTo>
                  <a:pt x="3532670" y="0"/>
                  <a:pt x="3564556" y="31886"/>
                  <a:pt x="3564556" y="71220"/>
                </a:cubicBezTo>
                <a:lnTo>
                  <a:pt x="3564556" y="72299"/>
                </a:lnTo>
                <a:lnTo>
                  <a:pt x="0" y="72299"/>
                </a:lnTo>
                <a:lnTo>
                  <a:pt x="0" y="71220"/>
                </a:lnTo>
                <a:cubicBezTo>
                  <a:pt x="0" y="31886"/>
                  <a:pt x="31886" y="0"/>
                  <a:pt x="71220" y="0"/>
                </a:cubicBezTo>
                <a:close/>
              </a:path>
            </a:pathLst>
          </a:custGeom>
          <a:gradFill>
            <a:gsLst>
              <a:gs pos="30000">
                <a:srgbClr val="0050B0"/>
              </a:gs>
              <a:gs pos="100000">
                <a:srgbClr val="00408E"/>
              </a:gs>
            </a:gsLst>
            <a:lin ang="0" scaled="0"/>
          </a:gradFill>
          <a:ln>
            <a:noFill/>
          </a:ln>
          <a:effectLst>
            <a:outerShdw blurRad="2540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lumMod val="85000"/>
                </a:prst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16" name="组合 15">
            <a:extLst>
              <a:ext uri="{FF2B5EF4-FFF2-40B4-BE49-F238E27FC236}">
                <a16:creationId xmlns:a16="http://schemas.microsoft.com/office/drawing/2014/main" id="{7C705F5E-C3BD-478F-B6A8-977D38011744}"/>
              </a:ext>
            </a:extLst>
          </p:cNvPr>
          <p:cNvGrpSpPr/>
          <p:nvPr/>
        </p:nvGrpSpPr>
        <p:grpSpPr>
          <a:xfrm>
            <a:off x="1095903" y="1710453"/>
            <a:ext cx="10000195" cy="423541"/>
            <a:chOff x="1095902" y="1925339"/>
            <a:chExt cx="10000195" cy="423541"/>
          </a:xfrm>
        </p:grpSpPr>
        <p:sp>
          <p:nvSpPr>
            <p:cNvPr id="17" name="文本框 16">
              <a:extLst>
                <a:ext uri="{FF2B5EF4-FFF2-40B4-BE49-F238E27FC236}">
                  <a16:creationId xmlns:a16="http://schemas.microsoft.com/office/drawing/2014/main" id="{C910D2E0-28DF-4173-B430-74C97B856D1C}"/>
                </a:ext>
              </a:extLst>
            </p:cNvPr>
            <p:cNvSpPr txBox="1"/>
            <p:nvPr/>
          </p:nvSpPr>
          <p:spPr>
            <a:xfrm>
              <a:off x="1095902" y="1925339"/>
              <a:ext cx="10000195" cy="338554"/>
            </a:xfrm>
            <a:prstGeom prst="rect">
              <a:avLst/>
            </a:prstGeom>
            <a:noFill/>
          </p:spPr>
          <p:txBody>
            <a:bodyPr>
              <a:spAutoFit/>
            </a:bodyPr>
            <a:lstStyle>
              <a:defPPr>
                <a:defRPr lang="en-US"/>
              </a:defPPr>
              <a:lvl1pPr algn="ctr" defTabSz="914400" eaLnBrk="1" fontAlgn="auto" hangingPunct="1">
                <a:lnSpc>
                  <a:spcPct val="150000"/>
                </a:lnSpc>
                <a:spcBef>
                  <a:spcPts val="0"/>
                </a:spcBef>
                <a:spcAft>
                  <a:spcPts val="0"/>
                </a:spcAft>
                <a:defRPr sz="1400">
                  <a:solidFill>
                    <a:schemeClr val="tx1">
                      <a:lumMod val="75000"/>
                      <a:lumOff val="25000"/>
                    </a:schemeClr>
                  </a:solidFill>
                  <a:latin typeface="思源黑体 CN Regular" panose="020B0500000000000000" pitchFamily="34" charset="-122"/>
                  <a:ea typeface="思源黑体 CN Regular" panose="020B0500000000000000" pitchFamily="34" charset="-122"/>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1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期刊</a:t>
              </a:r>
              <a:r>
                <a:rPr kumimoji="0" lang="zh-CN" altLang="en-US"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文章</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主要责任者</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文献题名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[J].</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刊名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年</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卷</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起止页码</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endPar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18" name="直接连接符 17">
              <a:extLst>
                <a:ext uri="{FF2B5EF4-FFF2-40B4-BE49-F238E27FC236}">
                  <a16:creationId xmlns:a16="http://schemas.microsoft.com/office/drawing/2014/main" id="{95436AC1-58FA-4E9C-8238-2A8D3AFD746E}"/>
                </a:ext>
              </a:extLst>
            </p:cNvPr>
            <p:cNvCxnSpPr>
              <a:cxnSpLocks/>
            </p:cNvCxnSpPr>
            <p:nvPr/>
          </p:nvCxnSpPr>
          <p:spPr>
            <a:xfrm>
              <a:off x="1201715" y="2348880"/>
              <a:ext cx="9788568" cy="0"/>
            </a:xfrm>
            <a:prstGeom prst="line">
              <a:avLst/>
            </a:prstGeom>
            <a:ln>
              <a:gradFill flip="none" rotWithShape="1">
                <a:gsLst>
                  <a:gs pos="0">
                    <a:schemeClr val="bg2">
                      <a:lumMod val="75000"/>
                      <a:alpha val="18000"/>
                    </a:schemeClr>
                  </a:gs>
                  <a:gs pos="50000">
                    <a:schemeClr val="bg2">
                      <a:lumMod val="75000"/>
                    </a:schemeClr>
                  </a:gs>
                  <a:gs pos="100000">
                    <a:schemeClr val="bg2">
                      <a:lumMod val="75000"/>
                      <a:alpha val="2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70199DB4-41EA-4935-A79F-F1C1D9F72EEC}"/>
              </a:ext>
            </a:extLst>
          </p:cNvPr>
          <p:cNvGrpSpPr/>
          <p:nvPr/>
        </p:nvGrpSpPr>
        <p:grpSpPr>
          <a:xfrm>
            <a:off x="1095903" y="2362621"/>
            <a:ext cx="10000195" cy="423541"/>
            <a:chOff x="1095902" y="1925339"/>
            <a:chExt cx="10000195" cy="423541"/>
          </a:xfrm>
        </p:grpSpPr>
        <p:sp>
          <p:nvSpPr>
            <p:cNvPr id="20" name="文本框 19">
              <a:extLst>
                <a:ext uri="{FF2B5EF4-FFF2-40B4-BE49-F238E27FC236}">
                  <a16:creationId xmlns:a16="http://schemas.microsoft.com/office/drawing/2014/main" id="{10A8D40F-1F4E-4683-AA37-A5F0A4BC4981}"/>
                </a:ext>
              </a:extLst>
            </p:cNvPr>
            <p:cNvSpPr txBox="1"/>
            <p:nvPr/>
          </p:nvSpPr>
          <p:spPr>
            <a:xfrm>
              <a:off x="1095902" y="1925339"/>
              <a:ext cx="10000195" cy="338554"/>
            </a:xfrm>
            <a:prstGeom prst="rect">
              <a:avLst/>
            </a:prstGeom>
            <a:noFill/>
          </p:spPr>
          <p:txBody>
            <a:bodyPr>
              <a:spAutoFit/>
            </a:bodyPr>
            <a:lstStyle>
              <a:defPPr>
                <a:defRPr lang="en-US"/>
              </a:defPPr>
              <a:lvl1pPr algn="ctr" defTabSz="914400" eaLnBrk="1" fontAlgn="auto" hangingPunct="1">
                <a:lnSpc>
                  <a:spcPct val="150000"/>
                </a:lnSpc>
                <a:spcBef>
                  <a:spcPts val="0"/>
                </a:spcBef>
                <a:spcAft>
                  <a:spcPts val="0"/>
                </a:spcAft>
                <a:defRPr sz="1400">
                  <a:solidFill>
                    <a:schemeClr val="tx1">
                      <a:lumMod val="75000"/>
                      <a:lumOff val="25000"/>
                    </a:schemeClr>
                  </a:solidFill>
                  <a:latin typeface="思源黑体 CN Regular" panose="020B0500000000000000" pitchFamily="34" charset="-122"/>
                  <a:ea typeface="思源黑体 CN Regular" panose="020B0500000000000000" pitchFamily="34" charset="-122"/>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2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期刊</a:t>
              </a:r>
              <a:r>
                <a:rPr kumimoji="0" lang="zh-CN" altLang="en-US"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文章</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主要责任者</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文献题名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[J].</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刊名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年</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卷</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起止页码</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endPar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21" name="直接连接符 20">
              <a:extLst>
                <a:ext uri="{FF2B5EF4-FFF2-40B4-BE49-F238E27FC236}">
                  <a16:creationId xmlns:a16="http://schemas.microsoft.com/office/drawing/2014/main" id="{3860A54D-754D-448C-A5AE-BD412E094E55}"/>
                </a:ext>
              </a:extLst>
            </p:cNvPr>
            <p:cNvCxnSpPr>
              <a:cxnSpLocks/>
            </p:cNvCxnSpPr>
            <p:nvPr/>
          </p:nvCxnSpPr>
          <p:spPr>
            <a:xfrm>
              <a:off x="1201715" y="2348880"/>
              <a:ext cx="9788568" cy="0"/>
            </a:xfrm>
            <a:prstGeom prst="line">
              <a:avLst/>
            </a:prstGeom>
            <a:ln>
              <a:gradFill flip="none" rotWithShape="1">
                <a:gsLst>
                  <a:gs pos="0">
                    <a:schemeClr val="bg2">
                      <a:lumMod val="75000"/>
                      <a:alpha val="18000"/>
                    </a:schemeClr>
                  </a:gs>
                  <a:gs pos="50000">
                    <a:schemeClr val="bg2">
                      <a:lumMod val="75000"/>
                    </a:schemeClr>
                  </a:gs>
                  <a:gs pos="100000">
                    <a:schemeClr val="bg2">
                      <a:lumMod val="75000"/>
                      <a:alpha val="2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a16="http://schemas.microsoft.com/office/drawing/2014/main" id="{064501E5-486D-41A0-A30A-2E3CC39F4E38}"/>
              </a:ext>
            </a:extLst>
          </p:cNvPr>
          <p:cNvGrpSpPr/>
          <p:nvPr/>
        </p:nvGrpSpPr>
        <p:grpSpPr>
          <a:xfrm>
            <a:off x="1095903" y="3014789"/>
            <a:ext cx="10000195" cy="423541"/>
            <a:chOff x="1095902" y="1925339"/>
            <a:chExt cx="10000195" cy="423541"/>
          </a:xfrm>
        </p:grpSpPr>
        <p:sp>
          <p:nvSpPr>
            <p:cNvPr id="23" name="文本框 22">
              <a:extLst>
                <a:ext uri="{FF2B5EF4-FFF2-40B4-BE49-F238E27FC236}">
                  <a16:creationId xmlns:a16="http://schemas.microsoft.com/office/drawing/2014/main" id="{9F49CE68-7CF4-4A1B-95C0-F352AF702207}"/>
                </a:ext>
              </a:extLst>
            </p:cNvPr>
            <p:cNvSpPr txBox="1"/>
            <p:nvPr/>
          </p:nvSpPr>
          <p:spPr>
            <a:xfrm>
              <a:off x="1095902" y="1925339"/>
              <a:ext cx="10000195" cy="338554"/>
            </a:xfrm>
            <a:prstGeom prst="rect">
              <a:avLst/>
            </a:prstGeom>
            <a:noFill/>
          </p:spPr>
          <p:txBody>
            <a:bodyPr>
              <a:spAutoFit/>
            </a:bodyPr>
            <a:lstStyle>
              <a:defPPr>
                <a:defRPr lang="en-US"/>
              </a:defPPr>
              <a:lvl1pPr algn="ctr" defTabSz="914400" eaLnBrk="1" fontAlgn="auto" hangingPunct="1">
                <a:lnSpc>
                  <a:spcPct val="150000"/>
                </a:lnSpc>
                <a:spcBef>
                  <a:spcPts val="0"/>
                </a:spcBef>
                <a:spcAft>
                  <a:spcPts val="0"/>
                </a:spcAft>
                <a:defRPr sz="1400">
                  <a:solidFill>
                    <a:schemeClr val="tx1">
                      <a:lumMod val="75000"/>
                      <a:lumOff val="25000"/>
                    </a:schemeClr>
                  </a:solidFill>
                  <a:latin typeface="思源黑体 CN Regular" panose="020B0500000000000000" pitchFamily="34" charset="-122"/>
                  <a:ea typeface="思源黑体 CN Regular" panose="020B0500000000000000" pitchFamily="34" charset="-122"/>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3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期刊</a:t>
              </a:r>
              <a:r>
                <a:rPr kumimoji="0" lang="zh-CN" altLang="en-US"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文章</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主要责任者</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文献题名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[J].</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刊名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年</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卷</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起止页码</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endPar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24" name="直接连接符 23">
              <a:extLst>
                <a:ext uri="{FF2B5EF4-FFF2-40B4-BE49-F238E27FC236}">
                  <a16:creationId xmlns:a16="http://schemas.microsoft.com/office/drawing/2014/main" id="{8093DDF9-F52D-40C3-A835-5A20F7412701}"/>
                </a:ext>
              </a:extLst>
            </p:cNvPr>
            <p:cNvCxnSpPr>
              <a:cxnSpLocks/>
            </p:cNvCxnSpPr>
            <p:nvPr/>
          </p:nvCxnSpPr>
          <p:spPr>
            <a:xfrm>
              <a:off x="1201715" y="2348880"/>
              <a:ext cx="9788568" cy="0"/>
            </a:xfrm>
            <a:prstGeom prst="line">
              <a:avLst/>
            </a:prstGeom>
            <a:ln>
              <a:gradFill flip="none" rotWithShape="1">
                <a:gsLst>
                  <a:gs pos="0">
                    <a:schemeClr val="bg2">
                      <a:lumMod val="75000"/>
                      <a:alpha val="18000"/>
                    </a:schemeClr>
                  </a:gs>
                  <a:gs pos="50000">
                    <a:schemeClr val="bg2">
                      <a:lumMod val="75000"/>
                    </a:schemeClr>
                  </a:gs>
                  <a:gs pos="100000">
                    <a:schemeClr val="bg2">
                      <a:lumMod val="75000"/>
                      <a:alpha val="2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25" name="组合 24">
            <a:extLst>
              <a:ext uri="{FF2B5EF4-FFF2-40B4-BE49-F238E27FC236}">
                <a16:creationId xmlns:a16="http://schemas.microsoft.com/office/drawing/2014/main" id="{F25F4759-10C5-4C48-A320-985C32E74DC3}"/>
              </a:ext>
            </a:extLst>
          </p:cNvPr>
          <p:cNvGrpSpPr/>
          <p:nvPr/>
        </p:nvGrpSpPr>
        <p:grpSpPr>
          <a:xfrm>
            <a:off x="1095903" y="3666957"/>
            <a:ext cx="10000195" cy="423541"/>
            <a:chOff x="1095902" y="1925339"/>
            <a:chExt cx="10000195" cy="423541"/>
          </a:xfrm>
        </p:grpSpPr>
        <p:sp>
          <p:nvSpPr>
            <p:cNvPr id="26" name="文本框 25">
              <a:extLst>
                <a:ext uri="{FF2B5EF4-FFF2-40B4-BE49-F238E27FC236}">
                  <a16:creationId xmlns:a16="http://schemas.microsoft.com/office/drawing/2014/main" id="{F7D43E89-7A8E-499F-AB94-8A3CA5B47C0E}"/>
                </a:ext>
              </a:extLst>
            </p:cNvPr>
            <p:cNvSpPr txBox="1"/>
            <p:nvPr/>
          </p:nvSpPr>
          <p:spPr>
            <a:xfrm>
              <a:off x="1095902" y="1925339"/>
              <a:ext cx="10000195" cy="338554"/>
            </a:xfrm>
            <a:prstGeom prst="rect">
              <a:avLst/>
            </a:prstGeom>
            <a:noFill/>
          </p:spPr>
          <p:txBody>
            <a:bodyPr>
              <a:spAutoFit/>
            </a:bodyPr>
            <a:lstStyle>
              <a:defPPr>
                <a:defRPr lang="en-US"/>
              </a:defPPr>
              <a:lvl1pPr algn="ctr" defTabSz="914400" eaLnBrk="1" fontAlgn="auto" hangingPunct="1">
                <a:lnSpc>
                  <a:spcPct val="150000"/>
                </a:lnSpc>
                <a:spcBef>
                  <a:spcPts val="0"/>
                </a:spcBef>
                <a:spcAft>
                  <a:spcPts val="0"/>
                </a:spcAft>
                <a:defRPr sz="1400">
                  <a:solidFill>
                    <a:schemeClr val="tx1">
                      <a:lumMod val="75000"/>
                      <a:lumOff val="25000"/>
                    </a:schemeClr>
                  </a:solidFill>
                  <a:latin typeface="思源黑体 CN Regular" panose="020B0500000000000000" pitchFamily="34" charset="-122"/>
                  <a:ea typeface="思源黑体 CN Regular" panose="020B0500000000000000" pitchFamily="34" charset="-122"/>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4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期刊</a:t>
              </a:r>
              <a:r>
                <a:rPr kumimoji="0" lang="zh-CN" altLang="en-US"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文章</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主要责任者</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文献题名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[J].</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刊名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年</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卷</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起止页码</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endPar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27" name="直接连接符 26">
              <a:extLst>
                <a:ext uri="{FF2B5EF4-FFF2-40B4-BE49-F238E27FC236}">
                  <a16:creationId xmlns:a16="http://schemas.microsoft.com/office/drawing/2014/main" id="{17A01096-F242-4164-9282-8D6D403936AC}"/>
                </a:ext>
              </a:extLst>
            </p:cNvPr>
            <p:cNvCxnSpPr>
              <a:cxnSpLocks/>
            </p:cNvCxnSpPr>
            <p:nvPr/>
          </p:nvCxnSpPr>
          <p:spPr>
            <a:xfrm>
              <a:off x="1201715" y="2348880"/>
              <a:ext cx="9788568" cy="0"/>
            </a:xfrm>
            <a:prstGeom prst="line">
              <a:avLst/>
            </a:prstGeom>
            <a:ln>
              <a:gradFill flip="none" rotWithShape="1">
                <a:gsLst>
                  <a:gs pos="0">
                    <a:schemeClr val="bg2">
                      <a:lumMod val="75000"/>
                      <a:alpha val="18000"/>
                    </a:schemeClr>
                  </a:gs>
                  <a:gs pos="50000">
                    <a:schemeClr val="bg2">
                      <a:lumMod val="75000"/>
                    </a:schemeClr>
                  </a:gs>
                  <a:gs pos="100000">
                    <a:schemeClr val="bg2">
                      <a:lumMod val="75000"/>
                      <a:alpha val="2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28" name="组合 27">
            <a:extLst>
              <a:ext uri="{FF2B5EF4-FFF2-40B4-BE49-F238E27FC236}">
                <a16:creationId xmlns:a16="http://schemas.microsoft.com/office/drawing/2014/main" id="{C47FB5E7-6A3A-444E-A9CB-C9DF3AB5C639}"/>
              </a:ext>
            </a:extLst>
          </p:cNvPr>
          <p:cNvGrpSpPr/>
          <p:nvPr/>
        </p:nvGrpSpPr>
        <p:grpSpPr>
          <a:xfrm>
            <a:off x="1095903" y="4319125"/>
            <a:ext cx="10000195" cy="423541"/>
            <a:chOff x="1095902" y="1925339"/>
            <a:chExt cx="10000195" cy="423541"/>
          </a:xfrm>
        </p:grpSpPr>
        <p:sp>
          <p:nvSpPr>
            <p:cNvPr id="29" name="文本框 28">
              <a:extLst>
                <a:ext uri="{FF2B5EF4-FFF2-40B4-BE49-F238E27FC236}">
                  <a16:creationId xmlns:a16="http://schemas.microsoft.com/office/drawing/2014/main" id="{6CE6B0C5-07A9-4FF8-8CED-D6CD3EFC0A8B}"/>
                </a:ext>
              </a:extLst>
            </p:cNvPr>
            <p:cNvSpPr txBox="1"/>
            <p:nvPr/>
          </p:nvSpPr>
          <p:spPr>
            <a:xfrm>
              <a:off x="1095902" y="1925339"/>
              <a:ext cx="10000195" cy="338554"/>
            </a:xfrm>
            <a:prstGeom prst="rect">
              <a:avLst/>
            </a:prstGeom>
            <a:noFill/>
          </p:spPr>
          <p:txBody>
            <a:bodyPr>
              <a:spAutoFit/>
            </a:bodyPr>
            <a:lstStyle>
              <a:defPPr>
                <a:defRPr lang="en-US"/>
              </a:defPPr>
              <a:lvl1pPr algn="ctr" defTabSz="914400" eaLnBrk="1" fontAlgn="auto" hangingPunct="1">
                <a:lnSpc>
                  <a:spcPct val="150000"/>
                </a:lnSpc>
                <a:spcBef>
                  <a:spcPts val="0"/>
                </a:spcBef>
                <a:spcAft>
                  <a:spcPts val="0"/>
                </a:spcAft>
                <a:defRPr sz="1400">
                  <a:solidFill>
                    <a:schemeClr val="tx1">
                      <a:lumMod val="75000"/>
                      <a:lumOff val="25000"/>
                    </a:schemeClr>
                  </a:solidFill>
                  <a:latin typeface="思源黑体 CN Regular" panose="020B0500000000000000" pitchFamily="34" charset="-122"/>
                  <a:ea typeface="思源黑体 CN Regular" panose="020B0500000000000000" pitchFamily="34" charset="-122"/>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5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期刊</a:t>
              </a:r>
              <a:r>
                <a:rPr kumimoji="0" lang="zh-CN" altLang="en-US"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文章</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主要责任者</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文献题名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[J].</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刊名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年</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卷</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起止页码</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endPar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30" name="直接连接符 29">
              <a:extLst>
                <a:ext uri="{FF2B5EF4-FFF2-40B4-BE49-F238E27FC236}">
                  <a16:creationId xmlns:a16="http://schemas.microsoft.com/office/drawing/2014/main" id="{F04525EC-49C7-4F74-A478-DCB136D1C726}"/>
                </a:ext>
              </a:extLst>
            </p:cNvPr>
            <p:cNvCxnSpPr>
              <a:cxnSpLocks/>
            </p:cNvCxnSpPr>
            <p:nvPr/>
          </p:nvCxnSpPr>
          <p:spPr>
            <a:xfrm>
              <a:off x="1201715" y="2348880"/>
              <a:ext cx="9788568" cy="0"/>
            </a:xfrm>
            <a:prstGeom prst="line">
              <a:avLst/>
            </a:prstGeom>
            <a:ln>
              <a:gradFill flip="none" rotWithShape="1">
                <a:gsLst>
                  <a:gs pos="0">
                    <a:schemeClr val="bg2">
                      <a:lumMod val="75000"/>
                      <a:alpha val="18000"/>
                    </a:schemeClr>
                  </a:gs>
                  <a:gs pos="50000">
                    <a:schemeClr val="bg2">
                      <a:lumMod val="75000"/>
                    </a:schemeClr>
                  </a:gs>
                  <a:gs pos="100000">
                    <a:schemeClr val="bg2">
                      <a:lumMod val="75000"/>
                      <a:alpha val="2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007A72F2-2DB8-465C-B726-4550170B748E}"/>
              </a:ext>
            </a:extLst>
          </p:cNvPr>
          <p:cNvGrpSpPr/>
          <p:nvPr/>
        </p:nvGrpSpPr>
        <p:grpSpPr>
          <a:xfrm>
            <a:off x="1095903" y="4971293"/>
            <a:ext cx="10000195" cy="423541"/>
            <a:chOff x="1095902" y="1925339"/>
            <a:chExt cx="10000195" cy="423541"/>
          </a:xfrm>
        </p:grpSpPr>
        <p:sp>
          <p:nvSpPr>
            <p:cNvPr id="32" name="文本框 31">
              <a:extLst>
                <a:ext uri="{FF2B5EF4-FFF2-40B4-BE49-F238E27FC236}">
                  <a16:creationId xmlns:a16="http://schemas.microsoft.com/office/drawing/2014/main" id="{8359DD07-762D-4EDB-B823-47F1C8477B06}"/>
                </a:ext>
              </a:extLst>
            </p:cNvPr>
            <p:cNvSpPr txBox="1"/>
            <p:nvPr/>
          </p:nvSpPr>
          <p:spPr>
            <a:xfrm>
              <a:off x="1095902" y="1925339"/>
              <a:ext cx="10000195" cy="338554"/>
            </a:xfrm>
            <a:prstGeom prst="rect">
              <a:avLst/>
            </a:prstGeom>
            <a:noFill/>
          </p:spPr>
          <p:txBody>
            <a:bodyPr>
              <a:spAutoFit/>
            </a:bodyPr>
            <a:lstStyle>
              <a:defPPr>
                <a:defRPr lang="en-US"/>
              </a:defPPr>
              <a:lvl1pPr algn="ctr" defTabSz="914400" eaLnBrk="1" fontAlgn="auto" hangingPunct="1">
                <a:lnSpc>
                  <a:spcPct val="150000"/>
                </a:lnSpc>
                <a:spcBef>
                  <a:spcPts val="0"/>
                </a:spcBef>
                <a:spcAft>
                  <a:spcPts val="0"/>
                </a:spcAft>
                <a:defRPr sz="1400">
                  <a:solidFill>
                    <a:schemeClr val="tx1">
                      <a:lumMod val="75000"/>
                      <a:lumOff val="25000"/>
                    </a:schemeClr>
                  </a:solidFill>
                  <a:latin typeface="思源黑体 CN Regular" panose="020B0500000000000000" pitchFamily="34" charset="-122"/>
                  <a:ea typeface="思源黑体 CN Regular" panose="020B0500000000000000" pitchFamily="34" charset="-122"/>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6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期刊</a:t>
              </a:r>
              <a:r>
                <a:rPr kumimoji="0" lang="zh-CN" altLang="en-US"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文章</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主要责任者</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文献题名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[J].</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刊名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年</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卷</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起止页码</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endPar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33" name="直接连接符 32">
              <a:extLst>
                <a:ext uri="{FF2B5EF4-FFF2-40B4-BE49-F238E27FC236}">
                  <a16:creationId xmlns:a16="http://schemas.microsoft.com/office/drawing/2014/main" id="{86A1447C-BCC5-4B43-B1D7-27C095FB9991}"/>
                </a:ext>
              </a:extLst>
            </p:cNvPr>
            <p:cNvCxnSpPr>
              <a:cxnSpLocks/>
            </p:cNvCxnSpPr>
            <p:nvPr/>
          </p:nvCxnSpPr>
          <p:spPr>
            <a:xfrm>
              <a:off x="1201715" y="2348880"/>
              <a:ext cx="9788568" cy="0"/>
            </a:xfrm>
            <a:prstGeom prst="line">
              <a:avLst/>
            </a:prstGeom>
            <a:ln>
              <a:gradFill flip="none" rotWithShape="1">
                <a:gsLst>
                  <a:gs pos="0">
                    <a:schemeClr val="bg2">
                      <a:lumMod val="75000"/>
                      <a:alpha val="18000"/>
                    </a:schemeClr>
                  </a:gs>
                  <a:gs pos="50000">
                    <a:schemeClr val="bg2">
                      <a:lumMod val="75000"/>
                    </a:schemeClr>
                  </a:gs>
                  <a:gs pos="100000">
                    <a:schemeClr val="bg2">
                      <a:lumMod val="75000"/>
                      <a:alpha val="2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34" name="组合 33">
            <a:extLst>
              <a:ext uri="{FF2B5EF4-FFF2-40B4-BE49-F238E27FC236}">
                <a16:creationId xmlns:a16="http://schemas.microsoft.com/office/drawing/2014/main" id="{5B599ADB-7324-439D-9734-F5A6FEE0163E}"/>
              </a:ext>
            </a:extLst>
          </p:cNvPr>
          <p:cNvGrpSpPr/>
          <p:nvPr/>
        </p:nvGrpSpPr>
        <p:grpSpPr>
          <a:xfrm>
            <a:off x="1095903" y="5623459"/>
            <a:ext cx="10000195" cy="423541"/>
            <a:chOff x="1095902" y="1925339"/>
            <a:chExt cx="10000195" cy="423541"/>
          </a:xfrm>
        </p:grpSpPr>
        <p:sp>
          <p:nvSpPr>
            <p:cNvPr id="35" name="文本框 34">
              <a:extLst>
                <a:ext uri="{FF2B5EF4-FFF2-40B4-BE49-F238E27FC236}">
                  <a16:creationId xmlns:a16="http://schemas.microsoft.com/office/drawing/2014/main" id="{4EC2C9BA-269B-47CB-A88C-F40BED19C5F4}"/>
                </a:ext>
              </a:extLst>
            </p:cNvPr>
            <p:cNvSpPr txBox="1"/>
            <p:nvPr/>
          </p:nvSpPr>
          <p:spPr>
            <a:xfrm>
              <a:off x="1095902" y="1925339"/>
              <a:ext cx="10000195" cy="338554"/>
            </a:xfrm>
            <a:prstGeom prst="rect">
              <a:avLst/>
            </a:prstGeom>
            <a:noFill/>
          </p:spPr>
          <p:txBody>
            <a:bodyPr>
              <a:spAutoFit/>
            </a:bodyPr>
            <a:lstStyle>
              <a:defPPr>
                <a:defRPr lang="en-US"/>
              </a:defPPr>
              <a:lvl1pPr algn="ctr" defTabSz="914400" eaLnBrk="1" fontAlgn="auto" hangingPunct="1">
                <a:lnSpc>
                  <a:spcPct val="150000"/>
                </a:lnSpc>
                <a:spcBef>
                  <a:spcPts val="0"/>
                </a:spcBef>
                <a:spcAft>
                  <a:spcPts val="0"/>
                </a:spcAft>
                <a:defRPr sz="1400">
                  <a:solidFill>
                    <a:schemeClr val="tx1">
                      <a:lumMod val="75000"/>
                      <a:lumOff val="25000"/>
                    </a:schemeClr>
                  </a:solidFill>
                  <a:latin typeface="思源黑体 CN Regular" panose="020B0500000000000000" pitchFamily="34" charset="-122"/>
                  <a:ea typeface="思源黑体 CN Regular" panose="020B0500000000000000" pitchFamily="34" charset="-122"/>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7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期刊</a:t>
              </a:r>
              <a:r>
                <a:rPr kumimoji="0" lang="zh-CN" altLang="en-US"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文章</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                       </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主要责任者</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文献题名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[J].</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刊名</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年</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卷</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期</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r>
                <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起止页码</a:t>
              </a:r>
              <a:r>
                <a:rPr kumimoji="0" lang="en-US"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endParaRPr kumimoji="0" lang="zh-CN" altLang="zh-CN" sz="16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36" name="直接连接符 35">
              <a:extLst>
                <a:ext uri="{FF2B5EF4-FFF2-40B4-BE49-F238E27FC236}">
                  <a16:creationId xmlns:a16="http://schemas.microsoft.com/office/drawing/2014/main" id="{4363DB8E-5380-4D07-90B4-71FD5AB6D5BF}"/>
                </a:ext>
              </a:extLst>
            </p:cNvPr>
            <p:cNvCxnSpPr>
              <a:cxnSpLocks/>
            </p:cNvCxnSpPr>
            <p:nvPr/>
          </p:nvCxnSpPr>
          <p:spPr>
            <a:xfrm>
              <a:off x="1201715" y="2348880"/>
              <a:ext cx="9788568" cy="0"/>
            </a:xfrm>
            <a:prstGeom prst="line">
              <a:avLst/>
            </a:prstGeom>
            <a:ln>
              <a:gradFill flip="none" rotWithShape="1">
                <a:gsLst>
                  <a:gs pos="0">
                    <a:schemeClr val="bg2">
                      <a:lumMod val="75000"/>
                      <a:alpha val="18000"/>
                    </a:schemeClr>
                  </a:gs>
                  <a:gs pos="50000">
                    <a:schemeClr val="bg2">
                      <a:lumMod val="75000"/>
                    </a:schemeClr>
                  </a:gs>
                  <a:gs pos="100000">
                    <a:schemeClr val="bg2">
                      <a:lumMod val="75000"/>
                      <a:alpha val="2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37" name="TextBox 17" descr="e7d195523061f1c074694c8bbf98be7b1e4b015d796375963FD28840057458461C7CA0DAD340D15583DEDFC2E3241C4F392EF3A8B4D067B40CF4F149DD7E51F346B0CAB1BCCF6DB2480C67273C6C9E4CE0F3004E5C3397E9DBB399E827F1A1B4315D31B4A1FB924AA6F0CE797FFD0048F7FA626F7785968C67936054B24ADCC2455D90D09048EC83">
            <a:extLst>
              <a:ext uri="{FF2B5EF4-FFF2-40B4-BE49-F238E27FC236}">
                <a16:creationId xmlns:a16="http://schemas.microsoft.com/office/drawing/2014/main" id="{71AA972B-3709-4730-9648-FD9EF0D6ADAB}"/>
              </a:ext>
            </a:extLst>
          </p:cNvPr>
          <p:cNvSpPr txBox="1">
            <a:spLocks noChangeArrowheads="1"/>
          </p:cNvSpPr>
          <p:nvPr/>
        </p:nvSpPr>
        <p:spPr bwMode="auto">
          <a:xfrm>
            <a:off x="4979876" y="797372"/>
            <a:ext cx="264140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defRPr/>
            </a:pPr>
            <a:r>
              <a:rPr lang="zh-CN" altLang="en-US" sz="2800" b="1" spc="300" dirty="0">
                <a:solidFill>
                  <a:srgbClr val="003F87"/>
                </a:solidFill>
                <a:latin typeface="微软雅黑" panose="020B0503020204020204" pitchFamily="34" charset="-122"/>
                <a:ea typeface="微软雅黑" panose="020B0503020204020204" pitchFamily="34" charset="-122"/>
                <a:sym typeface="思源黑体 CN Normal" panose="020B0400000000000000" pitchFamily="34" charset="-122"/>
              </a:rPr>
              <a:t>单击添加标题</a:t>
            </a:r>
          </a:p>
        </p:txBody>
      </p:sp>
      <p:sp>
        <p:nvSpPr>
          <p:cNvPr id="38" name="文本框 37">
            <a:extLst>
              <a:ext uri="{FF2B5EF4-FFF2-40B4-BE49-F238E27FC236}">
                <a16:creationId xmlns:a16="http://schemas.microsoft.com/office/drawing/2014/main" id="{8E907629-9200-5DD3-EF70-CB360925A072}"/>
              </a:ext>
            </a:extLst>
          </p:cNvPr>
          <p:cNvSpPr txBox="1"/>
          <p:nvPr/>
        </p:nvSpPr>
        <p:spPr>
          <a:xfrm>
            <a:off x="1100602" y="378179"/>
            <a:ext cx="2339102" cy="523220"/>
          </a:xfrm>
          <a:prstGeom prst="rect">
            <a:avLst/>
          </a:prstGeom>
          <a:noFill/>
        </p:spPr>
        <p:txBody>
          <a:bodyPr wrap="none" rtlCol="0">
            <a:spAutoFit/>
          </a:bodyPr>
          <a:lstStyle/>
          <a:p>
            <a:r>
              <a:rPr lang="zh-CN" altLang="en-US" sz="2800" b="1" dirty="0">
                <a:solidFill>
                  <a:schemeClr val="tx1">
                    <a:lumMod val="75000"/>
                    <a:lumOff val="25000"/>
                  </a:schemeClr>
                </a:solidFill>
              </a:rPr>
              <a:t>单击添加标题</a:t>
            </a:r>
          </a:p>
        </p:txBody>
      </p:sp>
    </p:spTree>
    <p:extLst>
      <p:ext uri="{BB962C8B-B14F-4D97-AF65-F5344CB8AC3E}">
        <p14:creationId xmlns:p14="http://schemas.microsoft.com/office/powerpoint/2010/main" val="16866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FA07760D-A814-41D4-B146-00DCE0DBF245}"/>
              </a:ext>
            </a:extLst>
          </p:cNvPr>
          <p:cNvSpPr/>
          <p:nvPr/>
        </p:nvSpPr>
        <p:spPr>
          <a:xfrm>
            <a:off x="0" y="-10750"/>
            <a:ext cx="5221833" cy="6868750"/>
          </a:xfrm>
          <a:prstGeom prst="rect">
            <a:avLst/>
          </a:pr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10">
            <a:extLst>
              <a:ext uri="{FF2B5EF4-FFF2-40B4-BE49-F238E27FC236}">
                <a16:creationId xmlns:a16="http://schemas.microsoft.com/office/drawing/2014/main" id="{DAAA8EE3-861B-4416-855D-CAB2183A4231}"/>
              </a:ext>
            </a:extLst>
          </p:cNvPr>
          <p:cNvSpPr/>
          <p:nvPr/>
        </p:nvSpPr>
        <p:spPr>
          <a:xfrm>
            <a:off x="6509741" y="2245187"/>
            <a:ext cx="5038697" cy="1107996"/>
          </a:xfrm>
          <a:prstGeom prst="rect">
            <a:avLst/>
          </a:prstGeom>
          <a:noFill/>
        </p:spPr>
        <p:txBody>
          <a:bodyPr wrap="square" lIns="0" tIns="0" rIns="0" bIns="0" rtlCol="0">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lang="zh-CN" altLang="en-US" sz="7200" b="1" dirty="0">
                <a:solidFill>
                  <a:srgbClr val="003F87"/>
                </a:solidFill>
                <a:latin typeface="微软雅黑" panose="020B0503020204020204" pitchFamily="34" charset="-122"/>
                <a:ea typeface="微软雅黑" panose="020B0503020204020204" pitchFamily="34" charset="-122"/>
                <a:cs typeface="+mn-ea"/>
                <a:sym typeface="+mn-lt"/>
              </a:rPr>
              <a:t>感谢观看</a:t>
            </a:r>
            <a:endParaRPr kumimoji="0" lang="zh-CN" altLang="en-US" sz="7200" b="1" i="0" u="none" strike="noStrike" kern="1200" cap="none" spc="0" normalizeH="0" baseline="0" noProof="0" dirty="0">
              <a:ln>
                <a:noFill/>
              </a:ln>
              <a:solidFill>
                <a:srgbClr val="003F87"/>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0" name="矩形 19">
            <a:extLst>
              <a:ext uri="{FF2B5EF4-FFF2-40B4-BE49-F238E27FC236}">
                <a16:creationId xmlns:a16="http://schemas.microsoft.com/office/drawing/2014/main" id="{0B9516C6-5C9B-4216-8F59-F51D8CEB44D3}"/>
              </a:ext>
            </a:extLst>
          </p:cNvPr>
          <p:cNvSpPr/>
          <p:nvPr/>
        </p:nvSpPr>
        <p:spPr>
          <a:xfrm>
            <a:off x="781203" y="3429000"/>
            <a:ext cx="5221833" cy="1922051"/>
          </a:xfrm>
          <a:prstGeom prst="rect">
            <a:avLst/>
          </a:prstGeom>
          <a:gradFill flip="none" rotWithShape="1">
            <a:gsLst>
              <a:gs pos="36000">
                <a:srgbClr val="FAF6F3">
                  <a:alpha val="0"/>
                </a:srgbClr>
              </a:gs>
              <a:gs pos="82000">
                <a:srgbClr val="003F87"/>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9" name="文本框 28">
            <a:extLst>
              <a:ext uri="{FF2B5EF4-FFF2-40B4-BE49-F238E27FC236}">
                <a16:creationId xmlns:a16="http://schemas.microsoft.com/office/drawing/2014/main" id="{AAE21F01-1096-4BCF-81F2-57C86C635215}"/>
              </a:ext>
            </a:extLst>
          </p:cNvPr>
          <p:cNvSpPr txBox="1"/>
          <p:nvPr/>
        </p:nvSpPr>
        <p:spPr>
          <a:xfrm>
            <a:off x="6509741" y="4738077"/>
            <a:ext cx="311617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ea"/>
                <a:sym typeface="+mn-lt"/>
              </a:rPr>
              <a:t>汇报人：</a:t>
            </a:r>
          </a:p>
        </p:txBody>
      </p:sp>
      <p:grpSp>
        <p:nvGrpSpPr>
          <p:cNvPr id="31" name="组合 30">
            <a:extLst>
              <a:ext uri="{FF2B5EF4-FFF2-40B4-BE49-F238E27FC236}">
                <a16:creationId xmlns:a16="http://schemas.microsoft.com/office/drawing/2014/main" id="{4DF03D79-DF9B-469E-9FD1-22CCDC013618}"/>
              </a:ext>
            </a:extLst>
          </p:cNvPr>
          <p:cNvGrpSpPr/>
          <p:nvPr/>
        </p:nvGrpSpPr>
        <p:grpSpPr>
          <a:xfrm flipH="1">
            <a:off x="384175" y="322789"/>
            <a:ext cx="408400" cy="215985"/>
            <a:chOff x="11612874" y="6342589"/>
            <a:chExt cx="252000" cy="215985"/>
          </a:xfrm>
        </p:grpSpPr>
        <p:cxnSp>
          <p:nvCxnSpPr>
            <p:cNvPr id="32" name="直接连接符 31">
              <a:extLst>
                <a:ext uri="{FF2B5EF4-FFF2-40B4-BE49-F238E27FC236}">
                  <a16:creationId xmlns:a16="http://schemas.microsoft.com/office/drawing/2014/main" id="{FA74E923-8BFC-479E-949B-0F749253482F}"/>
                </a:ext>
              </a:extLst>
            </p:cNvPr>
            <p:cNvCxnSpPr/>
            <p:nvPr/>
          </p:nvCxnSpPr>
          <p:spPr>
            <a:xfrm>
              <a:off x="11666008" y="6342589"/>
              <a:ext cx="198866" cy="0"/>
            </a:xfrm>
            <a:prstGeom prst="line">
              <a:avLst/>
            </a:prstGeom>
            <a:ln w="31750" cap="rnd">
              <a:solidFill>
                <a:srgbClr val="FAF6F3"/>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530B28EC-4F68-4D51-92E0-B95CEFDFD1CA}"/>
                </a:ext>
              </a:extLst>
            </p:cNvPr>
            <p:cNvCxnSpPr/>
            <p:nvPr/>
          </p:nvCxnSpPr>
          <p:spPr>
            <a:xfrm>
              <a:off x="11612874" y="6450582"/>
              <a:ext cx="252000" cy="0"/>
            </a:xfrm>
            <a:prstGeom prst="line">
              <a:avLst/>
            </a:prstGeom>
            <a:ln w="31750" cap="rnd">
              <a:solidFill>
                <a:srgbClr val="FAF6F3"/>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7E09BC4D-3699-4D47-B10B-FD08ECE5E638}"/>
                </a:ext>
              </a:extLst>
            </p:cNvPr>
            <p:cNvCxnSpPr/>
            <p:nvPr/>
          </p:nvCxnSpPr>
          <p:spPr>
            <a:xfrm>
              <a:off x="11755904" y="6558574"/>
              <a:ext cx="108970" cy="0"/>
            </a:xfrm>
            <a:prstGeom prst="line">
              <a:avLst/>
            </a:prstGeom>
            <a:ln w="31750" cap="rnd">
              <a:solidFill>
                <a:srgbClr val="FAF6F3"/>
              </a:solidFill>
            </a:ln>
          </p:spPr>
          <p:style>
            <a:lnRef idx="1">
              <a:schemeClr val="accent1"/>
            </a:lnRef>
            <a:fillRef idx="0">
              <a:schemeClr val="accent1"/>
            </a:fillRef>
            <a:effectRef idx="0">
              <a:schemeClr val="accent1"/>
            </a:effectRef>
            <a:fontRef idx="minor">
              <a:schemeClr val="tx1"/>
            </a:fontRef>
          </p:style>
        </p:cxnSp>
      </p:grpSp>
      <p:sp>
        <p:nvSpPr>
          <p:cNvPr id="35" name="矩形 34">
            <a:extLst>
              <a:ext uri="{FF2B5EF4-FFF2-40B4-BE49-F238E27FC236}">
                <a16:creationId xmlns:a16="http://schemas.microsoft.com/office/drawing/2014/main" id="{E6BA3A8C-7745-4BEB-89C8-2617F70DA779}"/>
              </a:ext>
            </a:extLst>
          </p:cNvPr>
          <p:cNvSpPr/>
          <p:nvPr/>
        </p:nvSpPr>
        <p:spPr>
          <a:xfrm>
            <a:off x="11195050" y="5880802"/>
            <a:ext cx="996950" cy="476124"/>
          </a:xfrm>
          <a:prstGeom prst="rect">
            <a:avLst/>
          </a:prstGeom>
          <a:gradFill flip="none" rotWithShape="1">
            <a:gsLst>
              <a:gs pos="36000">
                <a:srgbClr val="FAF6F3"/>
              </a:gs>
              <a:gs pos="82000">
                <a:srgbClr val="003F87"/>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8" name="图片 37">
            <a:extLst>
              <a:ext uri="{FF2B5EF4-FFF2-40B4-BE49-F238E27FC236}">
                <a16:creationId xmlns:a16="http://schemas.microsoft.com/office/drawing/2014/main" id="{0AE89FAE-573B-44CC-9249-BBE1AAF93BC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83000"/>
                    </a14:imgEffect>
                  </a14:imgLayer>
                </a14:imgProps>
              </a:ext>
              <a:ext uri="{28A0092B-C50C-407E-A947-70E740481C1C}">
                <a14:useLocalDpi xmlns:a14="http://schemas.microsoft.com/office/drawing/2010/main" val="0"/>
              </a:ext>
            </a:extLst>
          </a:blip>
          <a:srcRect l="9132" t="-216" r="16784" b="216"/>
          <a:stretch/>
        </p:blipFill>
        <p:spPr>
          <a:xfrm>
            <a:off x="-1" y="1154059"/>
            <a:ext cx="5871661" cy="3950152"/>
          </a:xfrm>
          <a:prstGeom prst="rect">
            <a:avLst/>
          </a:prstGeom>
        </p:spPr>
      </p:pic>
      <p:pic>
        <p:nvPicPr>
          <p:cNvPr id="27" name="图片 26">
            <a:extLst>
              <a:ext uri="{FF2B5EF4-FFF2-40B4-BE49-F238E27FC236}">
                <a16:creationId xmlns:a16="http://schemas.microsoft.com/office/drawing/2014/main" id="{C2647953-5EF3-46FA-82C9-11DB22BF65B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81161" y="222082"/>
            <a:ext cx="2650118" cy="584967"/>
          </a:xfrm>
          <a:prstGeom prst="rect">
            <a:avLst/>
          </a:prstGeom>
        </p:spPr>
      </p:pic>
      <p:sp>
        <p:nvSpPr>
          <p:cNvPr id="22" name="文本框 21">
            <a:extLst>
              <a:ext uri="{FF2B5EF4-FFF2-40B4-BE49-F238E27FC236}">
                <a16:creationId xmlns:a16="http://schemas.microsoft.com/office/drawing/2014/main" id="{47F55DEB-B0CA-D03D-2A7D-8C3178918F0F}"/>
              </a:ext>
            </a:extLst>
          </p:cNvPr>
          <p:cNvSpPr txBox="1"/>
          <p:nvPr/>
        </p:nvSpPr>
        <p:spPr>
          <a:xfrm>
            <a:off x="6509741" y="5188217"/>
            <a:ext cx="2287424" cy="400110"/>
          </a:xfrm>
          <a:prstGeom prst="rect">
            <a:avLst/>
          </a:prstGeom>
          <a:noFill/>
        </p:spPr>
        <p:txBody>
          <a:bodyPr wrap="square">
            <a:spAutoFit/>
          </a:bodyPr>
          <a:lstStyle/>
          <a:p>
            <a:pPr>
              <a:defRPr/>
            </a:pP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cs typeface="+mn-ea"/>
                <a:sym typeface="+mn-lt"/>
              </a:rPr>
              <a:t>20XX</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cs typeface="+mn-ea"/>
                <a:sym typeface="+mn-lt"/>
              </a:rPr>
              <a:t>年</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cs typeface="+mn-ea"/>
                <a:sym typeface="+mn-lt"/>
              </a:rPr>
              <a:t>XX</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cs typeface="+mn-ea"/>
                <a:sym typeface="+mn-lt"/>
              </a:rPr>
              <a:t>月</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cs typeface="+mn-ea"/>
                <a:sym typeface="+mn-lt"/>
              </a:rPr>
              <a:t>XX</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cs typeface="+mn-ea"/>
                <a:sym typeface="+mn-lt"/>
              </a:rPr>
              <a:t>日</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cs typeface="+mn-ea"/>
            </a:endParaRPr>
          </a:p>
        </p:txBody>
      </p:sp>
    </p:spTree>
    <p:extLst>
      <p:ext uri="{BB962C8B-B14F-4D97-AF65-F5344CB8AC3E}">
        <p14:creationId xmlns:p14="http://schemas.microsoft.com/office/powerpoint/2010/main" val="237100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B44E1CF6-5EFD-4158-BC4C-91B34CFF00B5}"/>
              </a:ext>
            </a:extLst>
          </p:cNvPr>
          <p:cNvSpPr/>
          <p:nvPr/>
        </p:nvSpPr>
        <p:spPr>
          <a:xfrm flipH="1">
            <a:off x="11328060" y="447625"/>
            <a:ext cx="863940" cy="342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4" name="矩形 43">
            <a:extLst>
              <a:ext uri="{FF2B5EF4-FFF2-40B4-BE49-F238E27FC236}">
                <a16:creationId xmlns:a16="http://schemas.microsoft.com/office/drawing/2014/main" id="{1608C68F-DE08-45D7-AB3F-ACCD69893959}"/>
              </a:ext>
            </a:extLst>
          </p:cNvPr>
          <p:cNvSpPr/>
          <p:nvPr/>
        </p:nvSpPr>
        <p:spPr>
          <a:xfrm>
            <a:off x="0" y="-10750"/>
            <a:ext cx="3074349" cy="6868750"/>
          </a:xfrm>
          <a:prstGeom prst="rect">
            <a:avLst/>
          </a:pr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5" name="组合 44">
            <a:extLst>
              <a:ext uri="{FF2B5EF4-FFF2-40B4-BE49-F238E27FC236}">
                <a16:creationId xmlns:a16="http://schemas.microsoft.com/office/drawing/2014/main" id="{808E2323-9A22-48A0-8620-1B13F16B875D}"/>
              </a:ext>
            </a:extLst>
          </p:cNvPr>
          <p:cNvGrpSpPr/>
          <p:nvPr/>
        </p:nvGrpSpPr>
        <p:grpSpPr>
          <a:xfrm rot="10800000" flipH="1">
            <a:off x="11273712" y="6099628"/>
            <a:ext cx="408400" cy="215985"/>
            <a:chOff x="11612874" y="6342589"/>
            <a:chExt cx="252000" cy="215985"/>
          </a:xfrm>
        </p:grpSpPr>
        <p:cxnSp>
          <p:nvCxnSpPr>
            <p:cNvPr id="46" name="直接连接符 45">
              <a:extLst>
                <a:ext uri="{FF2B5EF4-FFF2-40B4-BE49-F238E27FC236}">
                  <a16:creationId xmlns:a16="http://schemas.microsoft.com/office/drawing/2014/main" id="{0976CDBC-0F44-431B-9885-33A5FB05FD1D}"/>
                </a:ext>
              </a:extLst>
            </p:cNvPr>
            <p:cNvCxnSpPr/>
            <p:nvPr/>
          </p:nvCxnSpPr>
          <p:spPr>
            <a:xfrm>
              <a:off x="11666008" y="6342589"/>
              <a:ext cx="198866" cy="0"/>
            </a:xfrm>
            <a:prstGeom prst="line">
              <a:avLst/>
            </a:prstGeom>
            <a:ln w="31750" cap="rnd">
              <a:solidFill>
                <a:srgbClr val="003F87"/>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8F3E4FC4-8BE1-499A-B600-71DDFAA68F39}"/>
                </a:ext>
              </a:extLst>
            </p:cNvPr>
            <p:cNvCxnSpPr/>
            <p:nvPr/>
          </p:nvCxnSpPr>
          <p:spPr>
            <a:xfrm>
              <a:off x="11612874" y="6450582"/>
              <a:ext cx="252000" cy="0"/>
            </a:xfrm>
            <a:prstGeom prst="line">
              <a:avLst/>
            </a:prstGeom>
            <a:ln w="31750" cap="rnd">
              <a:solidFill>
                <a:srgbClr val="003F87"/>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D2665E0A-8B3B-47CF-B505-F1BC1096E9A2}"/>
                </a:ext>
              </a:extLst>
            </p:cNvPr>
            <p:cNvCxnSpPr/>
            <p:nvPr/>
          </p:nvCxnSpPr>
          <p:spPr>
            <a:xfrm>
              <a:off x="11755904" y="6558574"/>
              <a:ext cx="108970" cy="0"/>
            </a:xfrm>
            <a:prstGeom prst="line">
              <a:avLst/>
            </a:prstGeom>
            <a:ln w="31750" cap="rnd">
              <a:solidFill>
                <a:srgbClr val="003F87"/>
              </a:solidFill>
            </a:ln>
          </p:spPr>
          <p:style>
            <a:lnRef idx="1">
              <a:schemeClr val="accent1"/>
            </a:lnRef>
            <a:fillRef idx="0">
              <a:schemeClr val="accent1"/>
            </a:fillRef>
            <a:effectRef idx="0">
              <a:schemeClr val="accent1"/>
            </a:effectRef>
            <a:fontRef idx="minor">
              <a:schemeClr val="tx1"/>
            </a:fontRef>
          </p:style>
        </p:cxnSp>
      </p:grpSp>
      <p:sp>
        <p:nvSpPr>
          <p:cNvPr id="16" name="矩形 15">
            <a:extLst>
              <a:ext uri="{FF2B5EF4-FFF2-40B4-BE49-F238E27FC236}">
                <a16:creationId xmlns:a16="http://schemas.microsoft.com/office/drawing/2014/main" id="{00F23E19-9D3A-4F2D-B7EA-0B03D2FCCA36}"/>
              </a:ext>
            </a:extLst>
          </p:cNvPr>
          <p:cNvSpPr/>
          <p:nvPr/>
        </p:nvSpPr>
        <p:spPr>
          <a:xfrm>
            <a:off x="3780632" y="2290260"/>
            <a:ext cx="3613603" cy="845670"/>
          </a:xfrm>
          <a:prstGeom prst="rect">
            <a:avLst/>
          </a:prstGeom>
          <a:solidFill>
            <a:schemeClr val="bg1"/>
          </a:solidFill>
          <a:ln>
            <a:solidFill>
              <a:srgbClr val="769A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a:extLst>
              <a:ext uri="{FF2B5EF4-FFF2-40B4-BE49-F238E27FC236}">
                <a16:creationId xmlns:a16="http://schemas.microsoft.com/office/drawing/2014/main" id="{BA9A9194-F138-46A8-812C-6DCAFDAC2D51}"/>
              </a:ext>
            </a:extLst>
          </p:cNvPr>
          <p:cNvSpPr/>
          <p:nvPr/>
        </p:nvSpPr>
        <p:spPr>
          <a:xfrm>
            <a:off x="3981609" y="2472223"/>
            <a:ext cx="3252969" cy="984885"/>
          </a:xfrm>
          <a:prstGeom prst="rect">
            <a:avLst/>
          </a:prstGeom>
          <a:noFill/>
        </p:spPr>
        <p:txBody>
          <a:bodyPr wrap="square" lIns="0" tIns="0" rIns="0" bIns="0" rtlCol="0">
            <a:spAutoFit/>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rPr>
              <a:t>01/</a:t>
            </a:r>
            <a:r>
              <a:rPr kumimoji="0" lang="zh-CN" altLang="en-US"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rPr>
              <a:t>单击添加标题</a:t>
            </a:r>
          </a:p>
          <a:p>
            <a:pPr marL="0" marR="0" lvl="0" indent="0" algn="just" defTabSz="914400" rtl="0" eaLnBrk="1" fontAlgn="auto" latinLnBrk="0" hangingPunct="0">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4" name="矩形 53">
            <a:extLst>
              <a:ext uri="{FF2B5EF4-FFF2-40B4-BE49-F238E27FC236}">
                <a16:creationId xmlns:a16="http://schemas.microsoft.com/office/drawing/2014/main" id="{4A27ECB1-26D8-4356-9728-9EA8DA0DA6E8}"/>
              </a:ext>
            </a:extLst>
          </p:cNvPr>
          <p:cNvSpPr/>
          <p:nvPr/>
        </p:nvSpPr>
        <p:spPr>
          <a:xfrm>
            <a:off x="7714457" y="2290260"/>
            <a:ext cx="3613603" cy="845670"/>
          </a:xfrm>
          <a:prstGeom prst="rect">
            <a:avLst/>
          </a:prstGeom>
          <a:solidFill>
            <a:schemeClr val="bg1"/>
          </a:solidFill>
          <a:ln>
            <a:solidFill>
              <a:srgbClr val="769A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55">
            <a:extLst>
              <a:ext uri="{FF2B5EF4-FFF2-40B4-BE49-F238E27FC236}">
                <a16:creationId xmlns:a16="http://schemas.microsoft.com/office/drawing/2014/main" id="{816EB6F0-9B50-470C-9003-87ED83A971B9}"/>
              </a:ext>
            </a:extLst>
          </p:cNvPr>
          <p:cNvSpPr/>
          <p:nvPr/>
        </p:nvSpPr>
        <p:spPr>
          <a:xfrm>
            <a:off x="7915434" y="2472223"/>
            <a:ext cx="3252969" cy="984885"/>
          </a:xfrm>
          <a:prstGeom prst="rect">
            <a:avLst/>
          </a:prstGeom>
          <a:noFill/>
        </p:spPr>
        <p:txBody>
          <a:bodyPr wrap="square" lIns="0" tIns="0" rIns="0" bIns="0" rtlCol="0">
            <a:spAutoFit/>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rPr>
              <a:t>02/</a:t>
            </a:r>
            <a:r>
              <a:rPr kumimoji="0" lang="zh-CN" altLang="en-US"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rPr>
              <a:t>单击添加标题</a:t>
            </a:r>
          </a:p>
          <a:p>
            <a:pPr marL="0" marR="0" lvl="0" indent="0" algn="just" defTabSz="914400" rtl="0" eaLnBrk="1" fontAlgn="auto" latinLnBrk="0" hangingPunct="0">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8" name="矩形 57">
            <a:extLst>
              <a:ext uri="{FF2B5EF4-FFF2-40B4-BE49-F238E27FC236}">
                <a16:creationId xmlns:a16="http://schemas.microsoft.com/office/drawing/2014/main" id="{A5BF1C6D-1F29-4331-BD62-4B822C449144}"/>
              </a:ext>
            </a:extLst>
          </p:cNvPr>
          <p:cNvSpPr/>
          <p:nvPr/>
        </p:nvSpPr>
        <p:spPr>
          <a:xfrm>
            <a:off x="3780632" y="3896143"/>
            <a:ext cx="3613603" cy="845670"/>
          </a:xfrm>
          <a:prstGeom prst="rect">
            <a:avLst/>
          </a:prstGeom>
          <a:solidFill>
            <a:schemeClr val="bg1"/>
          </a:solidFill>
          <a:ln>
            <a:solidFill>
              <a:srgbClr val="769A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9" name="矩形: 圆角 58">
            <a:extLst>
              <a:ext uri="{FF2B5EF4-FFF2-40B4-BE49-F238E27FC236}">
                <a16:creationId xmlns:a16="http://schemas.microsoft.com/office/drawing/2014/main" id="{EF7897E7-7EE8-43E1-B6CC-D7AC6F8D1C45}"/>
              </a:ext>
            </a:extLst>
          </p:cNvPr>
          <p:cNvSpPr/>
          <p:nvPr/>
        </p:nvSpPr>
        <p:spPr>
          <a:xfrm rot="5400000">
            <a:off x="5554558" y="3679569"/>
            <a:ext cx="107070" cy="433148"/>
          </a:xfrm>
          <a:prstGeom prst="roundRect">
            <a:avLst/>
          </a:pr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0" name="矩形 59">
            <a:extLst>
              <a:ext uri="{FF2B5EF4-FFF2-40B4-BE49-F238E27FC236}">
                <a16:creationId xmlns:a16="http://schemas.microsoft.com/office/drawing/2014/main" id="{0FEC5C04-5CCF-43B4-B2E1-A7CA61C7CD1B}"/>
              </a:ext>
            </a:extLst>
          </p:cNvPr>
          <p:cNvSpPr/>
          <p:nvPr/>
        </p:nvSpPr>
        <p:spPr>
          <a:xfrm>
            <a:off x="3981609" y="4078106"/>
            <a:ext cx="3252969" cy="984885"/>
          </a:xfrm>
          <a:prstGeom prst="rect">
            <a:avLst/>
          </a:prstGeom>
          <a:noFill/>
        </p:spPr>
        <p:txBody>
          <a:bodyPr wrap="square" lIns="0" tIns="0" rIns="0" bIns="0" rtlCol="0">
            <a:spAutoFit/>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rPr>
              <a:t>03/</a:t>
            </a:r>
            <a:r>
              <a:rPr kumimoji="0" lang="zh-CN" altLang="en-US"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rPr>
              <a:t>单击添加标题</a:t>
            </a:r>
          </a:p>
          <a:p>
            <a:pPr marL="0" marR="0" lvl="0" indent="0" algn="just" defTabSz="914400" rtl="0" eaLnBrk="1" fontAlgn="auto" latinLnBrk="0" hangingPunct="0">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2" name="矩形 61">
            <a:extLst>
              <a:ext uri="{FF2B5EF4-FFF2-40B4-BE49-F238E27FC236}">
                <a16:creationId xmlns:a16="http://schemas.microsoft.com/office/drawing/2014/main" id="{DF1D79EC-D909-44D3-B46E-D7E15143C08C}"/>
              </a:ext>
            </a:extLst>
          </p:cNvPr>
          <p:cNvSpPr/>
          <p:nvPr/>
        </p:nvSpPr>
        <p:spPr>
          <a:xfrm>
            <a:off x="7714457" y="3896143"/>
            <a:ext cx="3613603" cy="845670"/>
          </a:xfrm>
          <a:prstGeom prst="rect">
            <a:avLst/>
          </a:prstGeom>
          <a:solidFill>
            <a:schemeClr val="bg1"/>
          </a:solidFill>
          <a:ln>
            <a:solidFill>
              <a:srgbClr val="769A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3" name="矩形: 圆角 62">
            <a:extLst>
              <a:ext uri="{FF2B5EF4-FFF2-40B4-BE49-F238E27FC236}">
                <a16:creationId xmlns:a16="http://schemas.microsoft.com/office/drawing/2014/main" id="{C3A4EED0-7AC4-454A-A8EB-5B7BD36B418F}"/>
              </a:ext>
            </a:extLst>
          </p:cNvPr>
          <p:cNvSpPr/>
          <p:nvPr/>
        </p:nvSpPr>
        <p:spPr>
          <a:xfrm rot="5400000">
            <a:off x="9488383" y="3679569"/>
            <a:ext cx="107070" cy="433148"/>
          </a:xfrm>
          <a:prstGeom prst="roundRect">
            <a:avLst/>
          </a:pr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4" name="矩形 63">
            <a:extLst>
              <a:ext uri="{FF2B5EF4-FFF2-40B4-BE49-F238E27FC236}">
                <a16:creationId xmlns:a16="http://schemas.microsoft.com/office/drawing/2014/main" id="{5E73F37A-6BE3-4DEE-86D4-471965F1A3C5}"/>
              </a:ext>
            </a:extLst>
          </p:cNvPr>
          <p:cNvSpPr/>
          <p:nvPr/>
        </p:nvSpPr>
        <p:spPr>
          <a:xfrm>
            <a:off x="7915434" y="4078106"/>
            <a:ext cx="3252969" cy="984885"/>
          </a:xfrm>
          <a:prstGeom prst="rect">
            <a:avLst/>
          </a:prstGeom>
          <a:noFill/>
        </p:spPr>
        <p:txBody>
          <a:bodyPr wrap="square" lIns="0" tIns="0" rIns="0" bIns="0" rtlCol="0">
            <a:spAutoFit/>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rPr>
              <a:t>04/</a:t>
            </a:r>
            <a:r>
              <a:rPr kumimoji="0" lang="zh-CN" altLang="en-US"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rPr>
              <a:t>单击添加标题</a:t>
            </a:r>
          </a:p>
          <a:p>
            <a:pPr marL="0" marR="0" lvl="0" indent="0" algn="just" defTabSz="914400" rtl="0" eaLnBrk="1" fontAlgn="auto" latinLnBrk="0" hangingPunct="0">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65" name="组合 64">
            <a:extLst>
              <a:ext uri="{FF2B5EF4-FFF2-40B4-BE49-F238E27FC236}">
                <a16:creationId xmlns:a16="http://schemas.microsoft.com/office/drawing/2014/main" id="{43D54830-05AA-4DA6-8ED7-BB2A13496F81}"/>
              </a:ext>
            </a:extLst>
          </p:cNvPr>
          <p:cNvGrpSpPr/>
          <p:nvPr/>
        </p:nvGrpSpPr>
        <p:grpSpPr>
          <a:xfrm flipH="1">
            <a:off x="384175" y="322789"/>
            <a:ext cx="408400" cy="215985"/>
            <a:chOff x="11612874" y="6342589"/>
            <a:chExt cx="252000" cy="215985"/>
          </a:xfrm>
        </p:grpSpPr>
        <p:cxnSp>
          <p:nvCxnSpPr>
            <p:cNvPr id="66" name="直接连接符 65">
              <a:extLst>
                <a:ext uri="{FF2B5EF4-FFF2-40B4-BE49-F238E27FC236}">
                  <a16:creationId xmlns:a16="http://schemas.microsoft.com/office/drawing/2014/main" id="{678FAAAE-99A8-4E4D-BA85-787D1964D7C4}"/>
                </a:ext>
              </a:extLst>
            </p:cNvPr>
            <p:cNvCxnSpPr/>
            <p:nvPr/>
          </p:nvCxnSpPr>
          <p:spPr>
            <a:xfrm>
              <a:off x="11666008" y="6342589"/>
              <a:ext cx="198866" cy="0"/>
            </a:xfrm>
            <a:prstGeom prst="line">
              <a:avLst/>
            </a:prstGeom>
            <a:ln w="31750" cap="rnd">
              <a:solidFill>
                <a:srgbClr val="FAF6F3"/>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CF8BF009-9944-4F1F-A7D5-515B7198666F}"/>
                </a:ext>
              </a:extLst>
            </p:cNvPr>
            <p:cNvCxnSpPr/>
            <p:nvPr/>
          </p:nvCxnSpPr>
          <p:spPr>
            <a:xfrm>
              <a:off x="11612874" y="6450582"/>
              <a:ext cx="252000" cy="0"/>
            </a:xfrm>
            <a:prstGeom prst="line">
              <a:avLst/>
            </a:prstGeom>
            <a:ln w="31750" cap="rnd">
              <a:solidFill>
                <a:srgbClr val="FAF6F3"/>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9AE6B2C1-A7B7-4193-8A6D-FA717D496E68}"/>
                </a:ext>
              </a:extLst>
            </p:cNvPr>
            <p:cNvCxnSpPr/>
            <p:nvPr/>
          </p:nvCxnSpPr>
          <p:spPr>
            <a:xfrm>
              <a:off x="11755904" y="6558574"/>
              <a:ext cx="108970" cy="0"/>
            </a:xfrm>
            <a:prstGeom prst="line">
              <a:avLst/>
            </a:prstGeom>
            <a:ln w="31750" cap="rnd">
              <a:solidFill>
                <a:srgbClr val="FAF6F3"/>
              </a:solidFill>
            </a:ln>
          </p:spPr>
          <p:style>
            <a:lnRef idx="1">
              <a:schemeClr val="accent1"/>
            </a:lnRef>
            <a:fillRef idx="0">
              <a:schemeClr val="accent1"/>
            </a:fillRef>
            <a:effectRef idx="0">
              <a:schemeClr val="accent1"/>
            </a:effectRef>
            <a:fontRef idx="minor">
              <a:schemeClr val="tx1"/>
            </a:fontRef>
          </p:style>
        </p:cxnSp>
      </p:grpSp>
      <p:sp>
        <p:nvSpPr>
          <p:cNvPr id="69" name="矩形: 圆角 68">
            <a:extLst>
              <a:ext uri="{FF2B5EF4-FFF2-40B4-BE49-F238E27FC236}">
                <a16:creationId xmlns:a16="http://schemas.microsoft.com/office/drawing/2014/main" id="{C4F580FF-655D-43F7-8B27-8625EEE74169}"/>
              </a:ext>
            </a:extLst>
          </p:cNvPr>
          <p:cNvSpPr/>
          <p:nvPr/>
        </p:nvSpPr>
        <p:spPr>
          <a:xfrm rot="5400000">
            <a:off x="5554558" y="2062899"/>
            <a:ext cx="107070" cy="433148"/>
          </a:xfrm>
          <a:prstGeom prst="roundRect">
            <a:avLst/>
          </a:pr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0" name="矩形: 圆角 69">
            <a:extLst>
              <a:ext uri="{FF2B5EF4-FFF2-40B4-BE49-F238E27FC236}">
                <a16:creationId xmlns:a16="http://schemas.microsoft.com/office/drawing/2014/main" id="{A537654B-348D-4919-A3D5-2880634B6136}"/>
              </a:ext>
            </a:extLst>
          </p:cNvPr>
          <p:cNvSpPr/>
          <p:nvPr/>
        </p:nvSpPr>
        <p:spPr>
          <a:xfrm rot="5400000">
            <a:off x="9488383" y="2062899"/>
            <a:ext cx="107070" cy="433148"/>
          </a:xfrm>
          <a:prstGeom prst="roundRect">
            <a:avLst/>
          </a:pr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10">
            <a:extLst>
              <a:ext uri="{FF2B5EF4-FFF2-40B4-BE49-F238E27FC236}">
                <a16:creationId xmlns:a16="http://schemas.microsoft.com/office/drawing/2014/main" id="{DAAA8EE3-861B-4416-855D-CAB2183A4231}"/>
              </a:ext>
            </a:extLst>
          </p:cNvPr>
          <p:cNvSpPr/>
          <p:nvPr/>
        </p:nvSpPr>
        <p:spPr>
          <a:xfrm>
            <a:off x="725986" y="2915793"/>
            <a:ext cx="1869506" cy="1015663"/>
          </a:xfrm>
          <a:prstGeom prst="rect">
            <a:avLst/>
          </a:prstGeom>
          <a:noFill/>
        </p:spPr>
        <p:txBody>
          <a:bodyPr wrap="square" lIns="0" tIns="0" rIns="0" bIns="0" rtlCol="0">
            <a:spAutoFit/>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kumimoji="0" lang="zh-CN" altLang="en-US" sz="6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目录</a:t>
            </a:r>
          </a:p>
        </p:txBody>
      </p:sp>
      <p:pic>
        <p:nvPicPr>
          <p:cNvPr id="31" name="图片 30">
            <a:extLst>
              <a:ext uri="{FF2B5EF4-FFF2-40B4-BE49-F238E27FC236}">
                <a16:creationId xmlns:a16="http://schemas.microsoft.com/office/drawing/2014/main" id="{46966A1A-70A6-CAFC-4186-45D376EFC237}"/>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3565987" y="542387"/>
            <a:ext cx="8014638" cy="6009638"/>
          </a:xfrm>
          <a:prstGeom prst="rect">
            <a:avLst/>
          </a:prstGeom>
        </p:spPr>
      </p:pic>
    </p:spTree>
    <p:extLst>
      <p:ext uri="{BB962C8B-B14F-4D97-AF65-F5344CB8AC3E}">
        <p14:creationId xmlns:p14="http://schemas.microsoft.com/office/powerpoint/2010/main" val="1887260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DEDA966-1C95-9748-8D63-33A5FF59167F}"/>
              </a:ext>
            </a:extLst>
          </p:cNvPr>
          <p:cNvSpPr/>
          <p:nvPr/>
        </p:nvSpPr>
        <p:spPr>
          <a:xfrm>
            <a:off x="8780526" y="0"/>
            <a:ext cx="3411474" cy="6858000"/>
          </a:xfrm>
          <a:prstGeom prst="rect">
            <a:avLst/>
          </a:prstGeom>
          <a:solidFill>
            <a:srgbClr val="192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192D51"/>
              </a:solidFill>
              <a:effectLst/>
              <a:uLnTx/>
              <a:uFillTx/>
              <a:latin typeface="Arial"/>
              <a:ea typeface="微软雅黑"/>
              <a:cs typeface="+mn-cs"/>
            </a:endParaRPr>
          </a:p>
        </p:txBody>
      </p:sp>
      <p:pic>
        <p:nvPicPr>
          <p:cNvPr id="8" name="图片占位符 7">
            <a:extLst>
              <a:ext uri="{FF2B5EF4-FFF2-40B4-BE49-F238E27FC236}">
                <a16:creationId xmlns:a16="http://schemas.microsoft.com/office/drawing/2014/main" id="{0BA3CA8D-EBD2-6847-9A63-411EA730C670}"/>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0259" r="28044"/>
          <a:stretch/>
        </p:blipFill>
        <p:spPr>
          <a:xfrm>
            <a:off x="6275848" y="0"/>
            <a:ext cx="5441095" cy="6858000"/>
          </a:xfrm>
        </p:spPr>
      </p:pic>
      <p:sp>
        <p:nvSpPr>
          <p:cNvPr id="12" name="Rectangle 11">
            <a:extLst>
              <a:ext uri="{FF2B5EF4-FFF2-40B4-BE49-F238E27FC236}">
                <a16:creationId xmlns:a16="http://schemas.microsoft.com/office/drawing/2014/main" id="{9EC29F79-5B1E-405A-99A3-0FC8442AC3C7}"/>
              </a:ext>
            </a:extLst>
          </p:cNvPr>
          <p:cNvSpPr/>
          <p:nvPr/>
        </p:nvSpPr>
        <p:spPr>
          <a:xfrm>
            <a:off x="6275850" y="0"/>
            <a:ext cx="5441093" cy="6858000"/>
          </a:xfrm>
          <a:prstGeom prst="rect">
            <a:avLst/>
          </a:prstGeom>
          <a:gradFill>
            <a:gsLst>
              <a:gs pos="100000">
                <a:schemeClr val="accent1">
                  <a:alpha val="30000"/>
                </a:schemeClr>
              </a:gs>
              <a:gs pos="0">
                <a:schemeClr val="accent1">
                  <a:alpha val="59771"/>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49" name="文本框 48">
            <a:extLst>
              <a:ext uri="{FF2B5EF4-FFF2-40B4-BE49-F238E27FC236}">
                <a16:creationId xmlns:a16="http://schemas.microsoft.com/office/drawing/2014/main" id="{FC08E76D-A21C-9C45-ABB4-3E0BCDCD1858}"/>
              </a:ext>
            </a:extLst>
          </p:cNvPr>
          <p:cNvSpPr txBox="1"/>
          <p:nvPr/>
        </p:nvSpPr>
        <p:spPr>
          <a:xfrm>
            <a:off x="1296356" y="2771153"/>
            <a:ext cx="3917868"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chemeClr val="bg1"/>
                </a:solidFill>
                <a:effectLst/>
                <a:uLnTx/>
                <a:uFillTx/>
                <a:latin typeface="Arial"/>
                <a:ea typeface="微软雅黑"/>
                <a:cs typeface="+mn-cs"/>
              </a:rPr>
              <a:t>单击添加标题</a:t>
            </a:r>
          </a:p>
        </p:txBody>
      </p:sp>
      <p:sp>
        <p:nvSpPr>
          <p:cNvPr id="50" name="文本框 49">
            <a:extLst>
              <a:ext uri="{FF2B5EF4-FFF2-40B4-BE49-F238E27FC236}">
                <a16:creationId xmlns:a16="http://schemas.microsoft.com/office/drawing/2014/main" id="{2C6FE61B-D85F-634C-A462-39313C8EE7BF}"/>
              </a:ext>
            </a:extLst>
          </p:cNvPr>
          <p:cNvSpPr txBox="1"/>
          <p:nvPr/>
        </p:nvSpPr>
        <p:spPr>
          <a:xfrm>
            <a:off x="1359777" y="3832982"/>
            <a:ext cx="280691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Arial"/>
                <a:ea typeface="微软雅黑"/>
                <a:cs typeface="+mn-cs"/>
              </a:rPr>
              <a:t>单击添加副标题</a:t>
            </a:r>
          </a:p>
        </p:txBody>
      </p:sp>
      <p:sp>
        <p:nvSpPr>
          <p:cNvPr id="54" name="文本框 53">
            <a:extLst>
              <a:ext uri="{FF2B5EF4-FFF2-40B4-BE49-F238E27FC236}">
                <a16:creationId xmlns:a16="http://schemas.microsoft.com/office/drawing/2014/main" id="{451C9428-0E01-1644-A61A-8B8C2181E8B9}"/>
              </a:ext>
            </a:extLst>
          </p:cNvPr>
          <p:cNvSpPr txBox="1"/>
          <p:nvPr/>
        </p:nvSpPr>
        <p:spPr>
          <a:xfrm>
            <a:off x="1249216" y="1550205"/>
            <a:ext cx="2091626" cy="1323439"/>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altLang="zh-CN" sz="8000" b="1" dirty="0">
                <a:solidFill>
                  <a:srgbClr val="C1DBF5"/>
                </a:solidFill>
                <a:latin typeface="微软雅黑"/>
                <a:ea typeface="微软雅黑"/>
              </a:rPr>
              <a:t>01</a:t>
            </a:r>
            <a:endParaRPr lang="zh-CN" altLang="en-US" sz="8000" b="1" dirty="0">
              <a:solidFill>
                <a:srgbClr val="C1DBF5"/>
              </a:solidFill>
              <a:latin typeface="微软雅黑"/>
              <a:ea typeface="微软雅黑"/>
            </a:endParaRPr>
          </a:p>
        </p:txBody>
      </p:sp>
      <p:pic>
        <p:nvPicPr>
          <p:cNvPr id="4" name="图片 3">
            <a:extLst>
              <a:ext uri="{FF2B5EF4-FFF2-40B4-BE49-F238E27FC236}">
                <a16:creationId xmlns:a16="http://schemas.microsoft.com/office/drawing/2014/main" id="{E07CE3C4-024E-9A57-C954-EE49BDD79376}"/>
              </a:ext>
            </a:extLst>
          </p:cNvPr>
          <p:cNvPicPr>
            <a:picLocks noChangeAspect="1"/>
          </p:cNvPicPr>
          <p:nvPr/>
        </p:nvPicPr>
        <p:blipFill>
          <a:blip r:embed="rId3">
            <a:alphaModFix amt="11000"/>
          </a:blip>
          <a:stretch>
            <a:fillRect/>
          </a:stretch>
        </p:blipFill>
        <p:spPr>
          <a:xfrm>
            <a:off x="249081" y="1072008"/>
            <a:ext cx="5846920" cy="4504858"/>
          </a:xfrm>
          <a:prstGeom prst="rect">
            <a:avLst/>
          </a:prstGeom>
        </p:spPr>
      </p:pic>
    </p:spTree>
    <p:extLst>
      <p:ext uri="{BB962C8B-B14F-4D97-AF65-F5344CB8AC3E}">
        <p14:creationId xmlns:p14="http://schemas.microsoft.com/office/powerpoint/2010/main" val="2472602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2F8B835-AF62-4E04-9DB3-F551A33ABEAE}"/>
              </a:ext>
            </a:extLst>
          </p:cNvPr>
          <p:cNvSpPr/>
          <p:nvPr/>
        </p:nvSpPr>
        <p:spPr>
          <a:xfrm>
            <a:off x="911867" y="1671738"/>
            <a:ext cx="3994626" cy="3901833"/>
          </a:xfrm>
          <a:prstGeom prst="rect">
            <a:avLst/>
          </a:prstGeom>
          <a:solidFill>
            <a:srgbClr val="C9D8E6">
              <a:alpha val="30000"/>
            </a:srgbClr>
          </a:solidFill>
          <a:ln w="28575">
            <a:noFill/>
          </a:ln>
          <a:effectLst>
            <a:outerShdw blurRad="355600" sx="101000" sy="101000" algn="ctr" rotWithShape="0">
              <a:srgbClr val="005C1E">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4" name="任意多边形: 形状 5">
            <a:extLst>
              <a:ext uri="{FF2B5EF4-FFF2-40B4-BE49-F238E27FC236}">
                <a16:creationId xmlns:a16="http://schemas.microsoft.com/office/drawing/2014/main" id="{7397FD8C-C779-4D96-9E5D-31279D2DA09E}"/>
              </a:ext>
            </a:extLst>
          </p:cNvPr>
          <p:cNvSpPr/>
          <p:nvPr/>
        </p:nvSpPr>
        <p:spPr>
          <a:xfrm>
            <a:off x="1098551" y="1680501"/>
            <a:ext cx="301968" cy="564397"/>
          </a:xfrm>
          <a:custGeom>
            <a:avLst/>
            <a:gdLst>
              <a:gd name="connsiteX0" fmla="*/ 0 w 824400"/>
              <a:gd name="connsiteY0" fmla="*/ 0 h 1540855"/>
              <a:gd name="connsiteX1" fmla="*/ 824400 w 824400"/>
              <a:gd name="connsiteY1" fmla="*/ 0 h 1540855"/>
              <a:gd name="connsiteX2" fmla="*/ 824400 w 824400"/>
              <a:gd name="connsiteY2" fmla="*/ 1540855 h 1540855"/>
              <a:gd name="connsiteX3" fmla="*/ 782386 w 824400"/>
              <a:gd name="connsiteY3" fmla="*/ 1504188 h 1540855"/>
              <a:gd name="connsiteX4" fmla="*/ 740722 w 824400"/>
              <a:gd name="connsiteY4" fmla="*/ 1540549 h 1540855"/>
              <a:gd name="connsiteX5" fmla="*/ 699058 w 824400"/>
              <a:gd name="connsiteY5" fmla="*/ 1504188 h 1540855"/>
              <a:gd name="connsiteX6" fmla="*/ 660068 w 824400"/>
              <a:gd name="connsiteY6" fmla="*/ 1538215 h 1540855"/>
              <a:gd name="connsiteX7" fmla="*/ 621079 w 824400"/>
              <a:gd name="connsiteY7" fmla="*/ 1504188 h 1540855"/>
              <a:gd name="connsiteX8" fmla="*/ 579415 w 824400"/>
              <a:gd name="connsiteY8" fmla="*/ 1540548 h 1540855"/>
              <a:gd name="connsiteX9" fmla="*/ 537752 w 824400"/>
              <a:gd name="connsiteY9" fmla="*/ 1504188 h 1540855"/>
              <a:gd name="connsiteX10" fmla="*/ 496088 w 824400"/>
              <a:gd name="connsiteY10" fmla="*/ 1540549 h 1540855"/>
              <a:gd name="connsiteX11" fmla="*/ 454424 w 824400"/>
              <a:gd name="connsiteY11" fmla="*/ 1504188 h 1540855"/>
              <a:gd name="connsiteX12" fmla="*/ 412760 w 824400"/>
              <a:gd name="connsiteY12" fmla="*/ 1540549 h 1540855"/>
              <a:gd name="connsiteX13" fmla="*/ 371096 w 824400"/>
              <a:gd name="connsiteY13" fmla="*/ 1504188 h 1540855"/>
              <a:gd name="connsiteX14" fmla="*/ 330066 w 824400"/>
              <a:gd name="connsiteY14" fmla="*/ 1539995 h 1540855"/>
              <a:gd name="connsiteX15" fmla="*/ 289037 w 824400"/>
              <a:gd name="connsiteY15" fmla="*/ 1504188 h 1540855"/>
              <a:gd name="connsiteX16" fmla="*/ 247373 w 824400"/>
              <a:gd name="connsiteY16" fmla="*/ 1540548 h 1540855"/>
              <a:gd name="connsiteX17" fmla="*/ 205710 w 824400"/>
              <a:gd name="connsiteY17" fmla="*/ 1504188 h 1540855"/>
              <a:gd name="connsiteX18" fmla="*/ 164046 w 824400"/>
              <a:gd name="connsiteY18" fmla="*/ 1540549 h 1540855"/>
              <a:gd name="connsiteX19" fmla="*/ 122382 w 824400"/>
              <a:gd name="connsiteY19" fmla="*/ 1504188 h 1540855"/>
              <a:gd name="connsiteX20" fmla="*/ 80718 w 824400"/>
              <a:gd name="connsiteY20" fmla="*/ 1540549 h 1540855"/>
              <a:gd name="connsiteX21" fmla="*/ 39054 w 824400"/>
              <a:gd name="connsiteY21" fmla="*/ 1504188 h 1540855"/>
              <a:gd name="connsiteX22" fmla="*/ 0 w 824400"/>
              <a:gd name="connsiteY22" fmla="*/ 1538271 h 154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4400" h="1540855">
                <a:moveTo>
                  <a:pt x="0" y="0"/>
                </a:moveTo>
                <a:lnTo>
                  <a:pt x="824400" y="0"/>
                </a:lnTo>
                <a:lnTo>
                  <a:pt x="824400" y="1540855"/>
                </a:lnTo>
                <a:lnTo>
                  <a:pt x="782386" y="1504188"/>
                </a:lnTo>
                <a:lnTo>
                  <a:pt x="740722" y="1540549"/>
                </a:lnTo>
                <a:lnTo>
                  <a:pt x="699058" y="1504188"/>
                </a:lnTo>
                <a:lnTo>
                  <a:pt x="660068" y="1538215"/>
                </a:lnTo>
                <a:lnTo>
                  <a:pt x="621079" y="1504188"/>
                </a:lnTo>
                <a:lnTo>
                  <a:pt x="579415" y="1540548"/>
                </a:lnTo>
                <a:lnTo>
                  <a:pt x="537752" y="1504188"/>
                </a:lnTo>
                <a:lnTo>
                  <a:pt x="496088" y="1540549"/>
                </a:lnTo>
                <a:lnTo>
                  <a:pt x="454424" y="1504188"/>
                </a:lnTo>
                <a:lnTo>
                  <a:pt x="412760" y="1540549"/>
                </a:lnTo>
                <a:lnTo>
                  <a:pt x="371096" y="1504188"/>
                </a:lnTo>
                <a:lnTo>
                  <a:pt x="330066" y="1539995"/>
                </a:lnTo>
                <a:lnTo>
                  <a:pt x="289037" y="1504188"/>
                </a:lnTo>
                <a:lnTo>
                  <a:pt x="247373" y="1540548"/>
                </a:lnTo>
                <a:lnTo>
                  <a:pt x="205710" y="1504188"/>
                </a:lnTo>
                <a:lnTo>
                  <a:pt x="164046" y="1540549"/>
                </a:lnTo>
                <a:lnTo>
                  <a:pt x="122382" y="1504188"/>
                </a:lnTo>
                <a:lnTo>
                  <a:pt x="80718" y="1540549"/>
                </a:lnTo>
                <a:lnTo>
                  <a:pt x="39054" y="1504188"/>
                </a:lnTo>
                <a:lnTo>
                  <a:pt x="0" y="1538271"/>
                </a:lnTo>
                <a:close/>
              </a:path>
            </a:pathLst>
          </a:custGeom>
          <a:solidFill>
            <a:srgbClr val="003F87"/>
          </a:solidFill>
          <a:ln>
            <a:noFill/>
          </a:ln>
          <a:effectLst>
            <a:outerShdw blurRad="254000" dist="152400" dir="5400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dirty="0">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17" name="直接连接符 16">
            <a:extLst>
              <a:ext uri="{FF2B5EF4-FFF2-40B4-BE49-F238E27FC236}">
                <a16:creationId xmlns:a16="http://schemas.microsoft.com/office/drawing/2014/main" id="{2E65D5FB-EBF9-4A59-AC71-DEA14911223B}"/>
              </a:ext>
            </a:extLst>
          </p:cNvPr>
          <p:cNvCxnSpPr/>
          <p:nvPr/>
        </p:nvCxnSpPr>
        <p:spPr>
          <a:xfrm>
            <a:off x="7442441" y="1671738"/>
            <a:ext cx="3728292"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C4A5E35D-F15A-4B5D-92DF-0D509121DD26}"/>
              </a:ext>
            </a:extLst>
          </p:cNvPr>
          <p:cNvCxnSpPr/>
          <p:nvPr/>
        </p:nvCxnSpPr>
        <p:spPr>
          <a:xfrm>
            <a:off x="7442441" y="3205700"/>
            <a:ext cx="3728292"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5D99060-D95A-4CF1-B8B5-58DDAF5B1F5C}"/>
              </a:ext>
            </a:extLst>
          </p:cNvPr>
          <p:cNvCxnSpPr/>
          <p:nvPr/>
        </p:nvCxnSpPr>
        <p:spPr>
          <a:xfrm>
            <a:off x="7442441" y="4739662"/>
            <a:ext cx="3728292"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363AD909-5B66-4655-9D4D-8B6E831CD86E}"/>
              </a:ext>
            </a:extLst>
          </p:cNvPr>
          <p:cNvSpPr/>
          <p:nvPr/>
        </p:nvSpPr>
        <p:spPr>
          <a:xfrm>
            <a:off x="5488059" y="1887977"/>
            <a:ext cx="5769523" cy="617670"/>
          </a:xfrm>
          <a:prstGeom prst="rect">
            <a:avLst/>
          </a:prstGeom>
          <a:noFill/>
        </p:spPr>
        <p:txBody>
          <a:bodyPr wrap="square" rtlCol="0">
            <a:spAutoFit/>
          </a:bodyPr>
          <a:lstStyle/>
          <a:p>
            <a:pPr>
              <a:lnSpc>
                <a:spcPct val="150000"/>
              </a:lnSpc>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单击添加详细文本描述，建议与标题相关并符合整体语言风格，建议与标题相关。单击添加详细文本描述，建议与标题相关并符合整体语言风格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1" name="文本框 20">
            <a:extLst>
              <a:ext uri="{FF2B5EF4-FFF2-40B4-BE49-F238E27FC236}">
                <a16:creationId xmlns:a16="http://schemas.microsoft.com/office/drawing/2014/main" id="{FBD2A16B-18EE-497C-802A-99A985AF6A31}"/>
              </a:ext>
            </a:extLst>
          </p:cNvPr>
          <p:cNvSpPr txBox="1"/>
          <p:nvPr/>
        </p:nvSpPr>
        <p:spPr>
          <a:xfrm>
            <a:off x="5887558" y="1530197"/>
            <a:ext cx="1824526" cy="308832"/>
          </a:xfrm>
          <a:prstGeom prst="roundRect">
            <a:avLst>
              <a:gd name="adj" fmla="val 50000"/>
            </a:avLst>
          </a:prstGeom>
          <a:noFill/>
        </p:spPr>
        <p:txBody>
          <a:bodyPr wrap="none" lIns="0" tIns="0" rIns="0" bIns="0" rtlCol="0" anchor="ctr">
            <a:noAutofit/>
          </a:bodyPr>
          <a:lstStyle/>
          <a:p>
            <a:r>
              <a:rPr lang="zh-CN" altLang="en-US" b="1" dirty="0">
                <a:solidFill>
                  <a:schemeClr val="bg2">
                    <a:lumMod val="25000"/>
                  </a:schemeClr>
                </a:solidFill>
                <a:latin typeface="微软雅黑" panose="020B0503020204020204" pitchFamily="34" charset="-122"/>
                <a:ea typeface="微软雅黑" panose="020B0503020204020204" pitchFamily="34" charset="-122"/>
                <a:cs typeface="OPPOSans M" panose="00020600040101010101" pitchFamily="18" charset="-122"/>
                <a:sym typeface="思源黑体 CN Normal" panose="020B0400000000000000" pitchFamily="34" charset="-122"/>
              </a:rPr>
              <a:t>单击添加标题</a:t>
            </a:r>
          </a:p>
        </p:txBody>
      </p:sp>
      <p:sp>
        <p:nvSpPr>
          <p:cNvPr id="22" name="椭圆 21">
            <a:extLst>
              <a:ext uri="{FF2B5EF4-FFF2-40B4-BE49-F238E27FC236}">
                <a16:creationId xmlns:a16="http://schemas.microsoft.com/office/drawing/2014/main" id="{78956A5E-F0EA-4CEE-AE83-FF12E6C949D3}"/>
              </a:ext>
            </a:extLst>
          </p:cNvPr>
          <p:cNvSpPr/>
          <p:nvPr/>
        </p:nvSpPr>
        <p:spPr>
          <a:xfrm>
            <a:off x="5561563" y="1535318"/>
            <a:ext cx="303711" cy="303711"/>
          </a:xfrm>
          <a:prstGeom prst="ellipse">
            <a:avLst/>
          </a:prstGeom>
          <a:gradFill flip="none" rotWithShape="1">
            <a:gsLst>
              <a:gs pos="20000">
                <a:srgbClr val="0050B0"/>
              </a:gs>
              <a:gs pos="100000">
                <a:srgbClr val="00408E"/>
              </a:gs>
            </a:gsLst>
            <a:path path="circle">
              <a:fillToRect r="100000" b="100000"/>
            </a:path>
            <a:tileRect l="-100000" t="-100000"/>
          </a:gradFill>
          <a:ln>
            <a:noFill/>
          </a:ln>
          <a:effectLst>
            <a:outerShdw blurRad="101600" dist="38100" dir="2700000" algn="tl" rotWithShape="0">
              <a:schemeClr val="bg2">
                <a:lumMod val="2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23" name="矩形 22">
            <a:extLst>
              <a:ext uri="{FF2B5EF4-FFF2-40B4-BE49-F238E27FC236}">
                <a16:creationId xmlns:a16="http://schemas.microsoft.com/office/drawing/2014/main" id="{7F61BFB9-85B7-441C-805D-742F233D9979}"/>
              </a:ext>
            </a:extLst>
          </p:cNvPr>
          <p:cNvSpPr/>
          <p:nvPr/>
        </p:nvSpPr>
        <p:spPr>
          <a:xfrm>
            <a:off x="5488059" y="3421939"/>
            <a:ext cx="5769523" cy="616836"/>
          </a:xfrm>
          <a:prstGeom prst="rect">
            <a:avLst/>
          </a:prstGeom>
          <a:noFill/>
        </p:spPr>
        <p:txBody>
          <a:bodyPr wrap="square" rtlCol="0">
            <a:spAutoFit/>
          </a:bodyPr>
          <a:lstStyle/>
          <a:p>
            <a:pPr>
              <a:lnSpc>
                <a:spcPct val="150000"/>
              </a:lnSpc>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单击添加详细文本描述，建议与标题相关并符合整体语言风格，建议与标题相关。单击添加详细文本描述，建议与标题相关并符合整体语言风格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4" name="文本框 23">
            <a:extLst>
              <a:ext uri="{FF2B5EF4-FFF2-40B4-BE49-F238E27FC236}">
                <a16:creationId xmlns:a16="http://schemas.microsoft.com/office/drawing/2014/main" id="{16660D6B-98DE-4666-91F5-A326BC27A198}"/>
              </a:ext>
            </a:extLst>
          </p:cNvPr>
          <p:cNvSpPr txBox="1"/>
          <p:nvPr/>
        </p:nvSpPr>
        <p:spPr>
          <a:xfrm>
            <a:off x="5887558" y="3064159"/>
            <a:ext cx="1824526" cy="308832"/>
          </a:xfrm>
          <a:prstGeom prst="roundRect">
            <a:avLst>
              <a:gd name="adj" fmla="val 50000"/>
            </a:avLst>
          </a:prstGeom>
          <a:noFill/>
        </p:spPr>
        <p:txBody>
          <a:bodyPr wrap="none" lIns="0" tIns="0" rIns="0" bIns="0" rtlCol="0" anchor="ctr">
            <a:noAutofit/>
          </a:bodyPr>
          <a:lstStyle/>
          <a:p>
            <a:r>
              <a:rPr lang="zh-CN" altLang="en-US" b="1" dirty="0">
                <a:solidFill>
                  <a:schemeClr val="bg2">
                    <a:lumMod val="25000"/>
                  </a:schemeClr>
                </a:solidFill>
                <a:latin typeface="微软雅黑" panose="020B0503020204020204" pitchFamily="34" charset="-122"/>
                <a:ea typeface="微软雅黑" panose="020B0503020204020204" pitchFamily="34" charset="-122"/>
                <a:cs typeface="OPPOSans M" panose="00020600040101010101" pitchFamily="18" charset="-122"/>
                <a:sym typeface="思源黑体 CN Normal" panose="020B0400000000000000" pitchFamily="34" charset="-122"/>
              </a:rPr>
              <a:t>单击添加标题</a:t>
            </a:r>
          </a:p>
        </p:txBody>
      </p:sp>
      <p:sp>
        <p:nvSpPr>
          <p:cNvPr id="25" name="椭圆 24">
            <a:extLst>
              <a:ext uri="{FF2B5EF4-FFF2-40B4-BE49-F238E27FC236}">
                <a16:creationId xmlns:a16="http://schemas.microsoft.com/office/drawing/2014/main" id="{7CE76343-5477-42F9-B95D-9306801839AE}"/>
              </a:ext>
            </a:extLst>
          </p:cNvPr>
          <p:cNvSpPr/>
          <p:nvPr/>
        </p:nvSpPr>
        <p:spPr>
          <a:xfrm>
            <a:off x="5561563" y="3064159"/>
            <a:ext cx="303711" cy="303711"/>
          </a:xfrm>
          <a:prstGeom prst="ellipse">
            <a:avLst/>
          </a:prstGeom>
          <a:solidFill>
            <a:schemeClr val="bg1">
              <a:lumMod val="75000"/>
            </a:schemeClr>
          </a:solidFill>
          <a:ln>
            <a:noFill/>
          </a:ln>
          <a:effectLst>
            <a:outerShdw blurRad="101600" dist="38100" dir="2700000" algn="tl" rotWithShape="0">
              <a:schemeClr val="bg2">
                <a:lumMod val="2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26" name="矩形 25">
            <a:extLst>
              <a:ext uri="{FF2B5EF4-FFF2-40B4-BE49-F238E27FC236}">
                <a16:creationId xmlns:a16="http://schemas.microsoft.com/office/drawing/2014/main" id="{A875F8BE-9858-4849-9ABC-EFAB2E93FD30}"/>
              </a:ext>
            </a:extLst>
          </p:cNvPr>
          <p:cNvSpPr/>
          <p:nvPr/>
        </p:nvSpPr>
        <p:spPr>
          <a:xfrm>
            <a:off x="5488059" y="4955901"/>
            <a:ext cx="5769523" cy="616836"/>
          </a:xfrm>
          <a:prstGeom prst="rect">
            <a:avLst/>
          </a:prstGeom>
          <a:noFill/>
        </p:spPr>
        <p:txBody>
          <a:bodyPr wrap="square" rtlCol="0">
            <a:spAutoFit/>
          </a:bodyPr>
          <a:lstStyle/>
          <a:p>
            <a:pPr>
              <a:lnSpc>
                <a:spcPct val="150000"/>
              </a:lnSpc>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单击添加详细文本描述，建议与标题相关并符合整体语言风格，建议与标题相关。单击添加详细文本描述，建议与标题相关并符合整体语言风格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7" name="文本框 26">
            <a:extLst>
              <a:ext uri="{FF2B5EF4-FFF2-40B4-BE49-F238E27FC236}">
                <a16:creationId xmlns:a16="http://schemas.microsoft.com/office/drawing/2014/main" id="{8C57B002-D392-4E66-93D5-744B10CAC258}"/>
              </a:ext>
            </a:extLst>
          </p:cNvPr>
          <p:cNvSpPr txBox="1"/>
          <p:nvPr/>
        </p:nvSpPr>
        <p:spPr>
          <a:xfrm>
            <a:off x="5887558" y="4598121"/>
            <a:ext cx="1824526" cy="308832"/>
          </a:xfrm>
          <a:prstGeom prst="roundRect">
            <a:avLst>
              <a:gd name="adj" fmla="val 50000"/>
            </a:avLst>
          </a:prstGeom>
          <a:noFill/>
        </p:spPr>
        <p:txBody>
          <a:bodyPr wrap="none" lIns="0" tIns="0" rIns="0" bIns="0" rtlCol="0" anchor="ctr">
            <a:noAutofit/>
          </a:bodyPr>
          <a:lstStyle/>
          <a:p>
            <a:r>
              <a:rPr lang="zh-CN" altLang="en-US" b="1" dirty="0">
                <a:solidFill>
                  <a:schemeClr val="bg2">
                    <a:lumMod val="25000"/>
                  </a:schemeClr>
                </a:solidFill>
                <a:latin typeface="微软雅黑" panose="020B0503020204020204" pitchFamily="34" charset="-122"/>
                <a:ea typeface="微软雅黑" panose="020B0503020204020204" pitchFamily="34" charset="-122"/>
                <a:cs typeface="OPPOSans M" panose="00020600040101010101" pitchFamily="18" charset="-122"/>
                <a:sym typeface="思源黑体 CN Normal" panose="020B0400000000000000" pitchFamily="34" charset="-122"/>
              </a:rPr>
              <a:t>单击添加标题</a:t>
            </a:r>
          </a:p>
        </p:txBody>
      </p:sp>
      <p:sp>
        <p:nvSpPr>
          <p:cNvPr id="28" name="椭圆 27">
            <a:extLst>
              <a:ext uri="{FF2B5EF4-FFF2-40B4-BE49-F238E27FC236}">
                <a16:creationId xmlns:a16="http://schemas.microsoft.com/office/drawing/2014/main" id="{99A9C97A-48E6-422A-AF9E-E122D5761FA3}"/>
              </a:ext>
            </a:extLst>
          </p:cNvPr>
          <p:cNvSpPr/>
          <p:nvPr/>
        </p:nvSpPr>
        <p:spPr>
          <a:xfrm>
            <a:off x="5561563" y="4603242"/>
            <a:ext cx="303711" cy="303711"/>
          </a:xfrm>
          <a:prstGeom prst="ellipse">
            <a:avLst/>
          </a:prstGeom>
          <a:solidFill>
            <a:srgbClr val="C9D8E6"/>
          </a:solidFill>
          <a:ln>
            <a:noFill/>
          </a:ln>
          <a:effectLst>
            <a:outerShdw blurRad="101600" dist="38100" dir="2700000" algn="tl" rotWithShape="0">
              <a:schemeClr val="bg2">
                <a:lumMod val="2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29" name="矩形 28">
            <a:extLst>
              <a:ext uri="{FF2B5EF4-FFF2-40B4-BE49-F238E27FC236}">
                <a16:creationId xmlns:a16="http://schemas.microsoft.com/office/drawing/2014/main" id="{A875F8BE-9858-4849-9ABC-EFAB2E93FD30}"/>
              </a:ext>
            </a:extLst>
          </p:cNvPr>
          <p:cNvSpPr/>
          <p:nvPr/>
        </p:nvSpPr>
        <p:spPr>
          <a:xfrm>
            <a:off x="1400519" y="2402969"/>
            <a:ext cx="3073403" cy="923330"/>
          </a:xfrm>
          <a:prstGeom prst="rect">
            <a:avLst/>
          </a:prstGeom>
          <a:noFill/>
        </p:spPr>
        <p:txBody>
          <a:bodyPr wrap="square" rtlCol="0">
            <a:spAutoFit/>
          </a:bodyPr>
          <a:lstStyle/>
          <a:p>
            <a:pPr>
              <a:lnSpc>
                <a:spcPct val="150000"/>
              </a:lnSpc>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单击添加详细文本描述，建议与标题相关并符合整体语言风格，建议与标题相关。单击添加详细文本描述</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0" name="文本框 29">
            <a:extLst>
              <a:ext uri="{FF2B5EF4-FFF2-40B4-BE49-F238E27FC236}">
                <a16:creationId xmlns:a16="http://schemas.microsoft.com/office/drawing/2014/main" id="{8C57B002-D392-4E66-93D5-744B10CAC258}"/>
              </a:ext>
            </a:extLst>
          </p:cNvPr>
          <p:cNvSpPr txBox="1"/>
          <p:nvPr/>
        </p:nvSpPr>
        <p:spPr>
          <a:xfrm>
            <a:off x="1633023" y="1936066"/>
            <a:ext cx="1824526" cy="308832"/>
          </a:xfrm>
          <a:prstGeom prst="roundRect">
            <a:avLst>
              <a:gd name="adj" fmla="val 50000"/>
            </a:avLst>
          </a:prstGeom>
          <a:noFill/>
        </p:spPr>
        <p:txBody>
          <a:bodyPr wrap="none" lIns="0" tIns="0" rIns="0" bIns="0" rtlCol="0" anchor="ctr">
            <a:noAutofit/>
          </a:bodyPr>
          <a:lstStyle/>
          <a:p>
            <a:r>
              <a:rPr lang="zh-CN" altLang="en-US" sz="2000" b="1" dirty="0">
                <a:solidFill>
                  <a:schemeClr val="bg2">
                    <a:lumMod val="25000"/>
                  </a:schemeClr>
                </a:solidFill>
                <a:latin typeface="微软雅黑" panose="020B0503020204020204" pitchFamily="34" charset="-122"/>
                <a:ea typeface="微软雅黑" panose="020B0503020204020204" pitchFamily="34" charset="-122"/>
                <a:cs typeface="OPPOSans M" panose="00020600040101010101" pitchFamily="18" charset="-122"/>
                <a:sym typeface="思源黑体 CN Normal" panose="020B0400000000000000" pitchFamily="34" charset="-122"/>
              </a:rPr>
              <a:t>单击添加标题</a:t>
            </a:r>
          </a:p>
        </p:txBody>
      </p:sp>
      <p:sp>
        <p:nvSpPr>
          <p:cNvPr id="31" name="矩形 30">
            <a:extLst>
              <a:ext uri="{FF2B5EF4-FFF2-40B4-BE49-F238E27FC236}">
                <a16:creationId xmlns:a16="http://schemas.microsoft.com/office/drawing/2014/main" id="{CF82B214-2A99-408D-9A6A-5E3E62A1966B}"/>
              </a:ext>
            </a:extLst>
          </p:cNvPr>
          <p:cNvSpPr/>
          <p:nvPr/>
        </p:nvSpPr>
        <p:spPr>
          <a:xfrm>
            <a:off x="1400519" y="3408000"/>
            <a:ext cx="3073403" cy="923330"/>
          </a:xfrm>
          <a:prstGeom prst="rect">
            <a:avLst/>
          </a:prstGeom>
          <a:noFill/>
        </p:spPr>
        <p:txBody>
          <a:bodyPr wrap="square" rtlCol="0">
            <a:spAutoFit/>
          </a:bodyPr>
          <a:lstStyle/>
          <a:p>
            <a:pPr>
              <a:lnSpc>
                <a:spcPct val="150000"/>
              </a:lnSpc>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单击添加详细文本描述，建议与标题相关并符合整体语言风格，建议与标题相关。单击添加详细文本描述</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2" name="矩形 31">
            <a:extLst>
              <a:ext uri="{FF2B5EF4-FFF2-40B4-BE49-F238E27FC236}">
                <a16:creationId xmlns:a16="http://schemas.microsoft.com/office/drawing/2014/main" id="{0DC1CB9E-2DEE-4D11-A56C-634C76104E3C}"/>
              </a:ext>
            </a:extLst>
          </p:cNvPr>
          <p:cNvSpPr/>
          <p:nvPr/>
        </p:nvSpPr>
        <p:spPr>
          <a:xfrm>
            <a:off x="1400519" y="4416762"/>
            <a:ext cx="3073403" cy="923330"/>
          </a:xfrm>
          <a:prstGeom prst="rect">
            <a:avLst/>
          </a:prstGeom>
          <a:noFill/>
        </p:spPr>
        <p:txBody>
          <a:bodyPr wrap="square" rtlCol="0">
            <a:spAutoFit/>
          </a:bodyPr>
          <a:lstStyle/>
          <a:p>
            <a:pPr>
              <a:lnSpc>
                <a:spcPct val="150000"/>
              </a:lnSpc>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单击添加详细文本描述，建议与标题相关并符合整体语言风格，建议与标题相关。单击添加详细文本描述</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35" name="直接连接符 34">
            <a:extLst>
              <a:ext uri="{FF2B5EF4-FFF2-40B4-BE49-F238E27FC236}">
                <a16:creationId xmlns:a16="http://schemas.microsoft.com/office/drawing/2014/main" id="{3B965B13-BA97-452A-8160-6A91192A1E6D}"/>
              </a:ext>
            </a:extLst>
          </p:cNvPr>
          <p:cNvCxnSpPr>
            <a:cxnSpLocks/>
          </p:cNvCxnSpPr>
          <p:nvPr/>
        </p:nvCxnSpPr>
        <p:spPr>
          <a:xfrm>
            <a:off x="1657250" y="3377520"/>
            <a:ext cx="2460437"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485DB824-D12B-447A-B0F3-3023DE9130F3}"/>
              </a:ext>
            </a:extLst>
          </p:cNvPr>
          <p:cNvCxnSpPr>
            <a:cxnSpLocks/>
          </p:cNvCxnSpPr>
          <p:nvPr/>
        </p:nvCxnSpPr>
        <p:spPr>
          <a:xfrm>
            <a:off x="1657250" y="4356050"/>
            <a:ext cx="2460437"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25F7AE6D-AC36-0D7A-0BF9-75FD07C84BF4}"/>
              </a:ext>
            </a:extLst>
          </p:cNvPr>
          <p:cNvSpPr txBox="1"/>
          <p:nvPr/>
        </p:nvSpPr>
        <p:spPr>
          <a:xfrm>
            <a:off x="1100602" y="378179"/>
            <a:ext cx="2339102" cy="523220"/>
          </a:xfrm>
          <a:prstGeom prst="rect">
            <a:avLst/>
          </a:prstGeom>
          <a:noFill/>
        </p:spPr>
        <p:txBody>
          <a:bodyPr wrap="none" rtlCol="0">
            <a:spAutoFit/>
          </a:bodyPr>
          <a:lstStyle/>
          <a:p>
            <a:r>
              <a:rPr lang="zh-CN" altLang="en-US" sz="2800" b="1" dirty="0">
                <a:solidFill>
                  <a:schemeClr val="tx1">
                    <a:lumMod val="75000"/>
                    <a:lumOff val="25000"/>
                  </a:schemeClr>
                </a:solidFill>
              </a:rPr>
              <a:t>单击添加标题</a:t>
            </a:r>
          </a:p>
        </p:txBody>
      </p:sp>
    </p:spTree>
    <p:extLst>
      <p:ext uri="{BB962C8B-B14F-4D97-AF65-F5344CB8AC3E}">
        <p14:creationId xmlns:p14="http://schemas.microsoft.com/office/powerpoint/2010/main" val="56874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椭圆 74">
            <a:extLst>
              <a:ext uri="{FF2B5EF4-FFF2-40B4-BE49-F238E27FC236}">
                <a16:creationId xmlns:a16="http://schemas.microsoft.com/office/drawing/2014/main" id="{8A2B431D-4943-4A82-B9B6-E2046D525211}"/>
              </a:ext>
            </a:extLst>
          </p:cNvPr>
          <p:cNvSpPr/>
          <p:nvPr/>
        </p:nvSpPr>
        <p:spPr>
          <a:xfrm rot="19741494">
            <a:off x="5144956" y="1315894"/>
            <a:ext cx="1902086" cy="1902086"/>
          </a:xfrm>
          <a:prstGeom prst="ellipse">
            <a:avLst/>
          </a:prstGeom>
          <a:gradFill flip="none" rotWithShape="1">
            <a:gsLst>
              <a:gs pos="61000">
                <a:schemeClr val="bg1">
                  <a:alpha val="36000"/>
                </a:schemeClr>
              </a:gs>
              <a:gs pos="97000">
                <a:schemeClr val="accent1">
                  <a:lumMod val="73000"/>
                  <a:lumOff val="27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31" name="椭圆 30">
            <a:extLst>
              <a:ext uri="{FF2B5EF4-FFF2-40B4-BE49-F238E27FC236}">
                <a16:creationId xmlns:a16="http://schemas.microsoft.com/office/drawing/2014/main" id="{05152546-9449-4910-94D0-2DE8F087161B}"/>
              </a:ext>
            </a:extLst>
          </p:cNvPr>
          <p:cNvSpPr/>
          <p:nvPr/>
        </p:nvSpPr>
        <p:spPr>
          <a:xfrm rot="19741494">
            <a:off x="1525725" y="1315894"/>
            <a:ext cx="1902086" cy="1902086"/>
          </a:xfrm>
          <a:prstGeom prst="ellipse">
            <a:avLst/>
          </a:prstGeom>
          <a:gradFill flip="none" rotWithShape="1">
            <a:gsLst>
              <a:gs pos="61000">
                <a:schemeClr val="bg1">
                  <a:alpha val="36000"/>
                </a:schemeClr>
              </a:gs>
              <a:gs pos="97000">
                <a:schemeClr val="accent1">
                  <a:lumMod val="73000"/>
                  <a:lumOff val="27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51" name="椭圆 50">
            <a:extLst>
              <a:ext uri="{FF2B5EF4-FFF2-40B4-BE49-F238E27FC236}">
                <a16:creationId xmlns:a16="http://schemas.microsoft.com/office/drawing/2014/main" id="{7EA6FA9E-A785-43C2-8D9D-47446989D538}"/>
              </a:ext>
            </a:extLst>
          </p:cNvPr>
          <p:cNvSpPr/>
          <p:nvPr/>
        </p:nvSpPr>
        <p:spPr>
          <a:xfrm rot="19741494">
            <a:off x="8729264" y="1315894"/>
            <a:ext cx="1902086" cy="1902086"/>
          </a:xfrm>
          <a:prstGeom prst="ellipse">
            <a:avLst/>
          </a:prstGeom>
          <a:gradFill flip="none" rotWithShape="1">
            <a:gsLst>
              <a:gs pos="61000">
                <a:schemeClr val="bg1">
                  <a:alpha val="36000"/>
                </a:schemeClr>
              </a:gs>
              <a:gs pos="97000">
                <a:schemeClr val="accent1">
                  <a:lumMod val="73000"/>
                  <a:lumOff val="27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56" name="同侧圆角矩形 11">
            <a:extLst>
              <a:ext uri="{FF2B5EF4-FFF2-40B4-BE49-F238E27FC236}">
                <a16:creationId xmlns:a16="http://schemas.microsoft.com/office/drawing/2014/main" id="{5DA8D97C-4BAA-437E-BF2C-31A43BC510AD}"/>
              </a:ext>
            </a:extLst>
          </p:cNvPr>
          <p:cNvSpPr/>
          <p:nvPr/>
        </p:nvSpPr>
        <p:spPr>
          <a:xfrm rot="16200000">
            <a:off x="698105" y="2102547"/>
            <a:ext cx="3564041" cy="3317875"/>
          </a:xfrm>
          <a:prstGeom prst="roundRect">
            <a:avLst>
              <a:gd name="adj" fmla="val 4385"/>
            </a:avLst>
          </a:prstGeom>
          <a:solidFill>
            <a:schemeClr val="bg1"/>
          </a:solidFill>
          <a:ln w="28575" cap="flat" cmpd="sng" algn="ctr">
            <a:solidFill>
              <a:srgbClr val="00408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OPPOSans L"/>
              <a:sym typeface="思源黑体 CN Normal" panose="020B0400000000000000" pitchFamily="34" charset="-122"/>
            </a:endParaRPr>
          </a:p>
        </p:txBody>
      </p:sp>
      <p:sp>
        <p:nvSpPr>
          <p:cNvPr id="38" name="椭圆 37">
            <a:extLst>
              <a:ext uri="{FF2B5EF4-FFF2-40B4-BE49-F238E27FC236}">
                <a16:creationId xmlns:a16="http://schemas.microsoft.com/office/drawing/2014/main" id="{9D4DEC7F-BA77-4EB9-9BF9-6474AAA86C87}"/>
              </a:ext>
            </a:extLst>
          </p:cNvPr>
          <p:cNvSpPr/>
          <p:nvPr/>
        </p:nvSpPr>
        <p:spPr>
          <a:xfrm>
            <a:off x="1827638" y="1508568"/>
            <a:ext cx="1311638" cy="1311638"/>
          </a:xfrm>
          <a:prstGeom prst="ellipse">
            <a:avLst/>
          </a:prstGeom>
          <a:solidFill>
            <a:srgbClr val="C9D8E6"/>
          </a:solidFill>
          <a:ln>
            <a:no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53" name="文本框 52">
            <a:extLst>
              <a:ext uri="{FF2B5EF4-FFF2-40B4-BE49-F238E27FC236}">
                <a16:creationId xmlns:a16="http://schemas.microsoft.com/office/drawing/2014/main" id="{6AD9067E-0E72-421A-8624-C0B79EA058AE}"/>
              </a:ext>
            </a:extLst>
          </p:cNvPr>
          <p:cNvSpPr txBox="1"/>
          <p:nvPr/>
        </p:nvSpPr>
        <p:spPr>
          <a:xfrm>
            <a:off x="2123892" y="1933555"/>
            <a:ext cx="719130" cy="590931"/>
          </a:xfrm>
          <a:prstGeom prst="rect">
            <a:avLst/>
          </a:prstGeom>
          <a:noFill/>
        </p:spPr>
        <p:txBody>
          <a:bodyPr wrap="square" rtlCol="0">
            <a:spAutoFit/>
          </a:bodyPr>
          <a:lstStyle/>
          <a:p>
            <a:pPr marL="0" marR="0" lvl="0" indent="0" algn="ctr" defTabSz="914332" rtl="0" eaLnBrk="1" fontAlgn="auto" latinLnBrk="0" hangingPunct="1">
              <a:lnSpc>
                <a:spcPct val="90000"/>
              </a:lnSpc>
              <a:spcBef>
                <a:spcPct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uLnTx/>
                <a:uFillTx/>
                <a:latin typeface="Impact" panose="020B0806030902050204" pitchFamily="34" charset="0"/>
                <a:ea typeface="微软雅黑" panose="020B0503020204020204" pitchFamily="34" charset="-122"/>
                <a:cs typeface="OPPOSans L"/>
                <a:sym typeface="思源黑体 CN Normal" panose="020B0400000000000000" pitchFamily="34" charset="-122"/>
              </a:rPr>
              <a:t>01</a:t>
            </a:r>
            <a:endParaRPr kumimoji="0" lang="zh-CN" altLang="en-US" sz="3600" b="0" i="0" u="none" strike="noStrike" kern="1200" cap="none" spc="0" normalizeH="0" baseline="0" noProof="0" dirty="0">
              <a:ln>
                <a:noFill/>
              </a:ln>
              <a:solidFill>
                <a:schemeClr val="bg1"/>
              </a:solidFill>
              <a:uLnTx/>
              <a:uFillTx/>
              <a:latin typeface="Impact" panose="020B0806030902050204" pitchFamily="34" charset="0"/>
              <a:ea typeface="微软雅黑" panose="020B0503020204020204" pitchFamily="34" charset="-122"/>
              <a:cs typeface="OPPOSans L"/>
              <a:sym typeface="思源黑体 CN Normal" panose="020B0400000000000000" pitchFamily="34" charset="-122"/>
            </a:endParaRPr>
          </a:p>
        </p:txBody>
      </p:sp>
      <p:sp>
        <p:nvSpPr>
          <p:cNvPr id="57" name="文本框 56">
            <a:extLst>
              <a:ext uri="{FF2B5EF4-FFF2-40B4-BE49-F238E27FC236}">
                <a16:creationId xmlns:a16="http://schemas.microsoft.com/office/drawing/2014/main" id="{219B8E1E-FF6B-4EBD-9D7A-39D8AAD4CC1A}"/>
              </a:ext>
            </a:extLst>
          </p:cNvPr>
          <p:cNvSpPr txBox="1"/>
          <p:nvPr/>
        </p:nvSpPr>
        <p:spPr>
          <a:xfrm>
            <a:off x="1295450" y="3970064"/>
            <a:ext cx="2369350" cy="923330"/>
          </a:xfrm>
          <a:prstGeom prst="rect">
            <a:avLst/>
          </a:prstGeom>
          <a:noFill/>
        </p:spPr>
        <p:txBody>
          <a:bodyPr wrap="square" rtlCol="0">
            <a:spAutoFit/>
          </a:bodyPr>
          <a:lstStyle/>
          <a:p>
            <a:pPr algn="ctr">
              <a:lnSpc>
                <a:spcPct val="150000"/>
              </a:lnSpc>
            </a:pPr>
            <a:r>
              <a:rPr lang="zh-CN" altLang="en-US" sz="1200" dirty="0">
                <a:solidFill>
                  <a:schemeClr val="bg2">
                    <a:lumMod val="25000"/>
                  </a:schemeClr>
                </a:solidFill>
                <a:latin typeface="+mj-ea"/>
                <a:ea typeface="+mj-ea"/>
                <a:sym typeface="思源黑体 CN Normal" panose="020B0400000000000000" pitchFamily="34" charset="-122"/>
              </a:rPr>
              <a:t>单击添加详细文本描述，建议与标题相关并符合整体语言风格单击添加详细文本描述</a:t>
            </a:r>
            <a:endParaRPr lang="en-US" altLang="zh-CN" sz="1200" dirty="0">
              <a:solidFill>
                <a:schemeClr val="bg2">
                  <a:lumMod val="25000"/>
                </a:schemeClr>
              </a:solidFill>
              <a:latin typeface="+mj-ea"/>
              <a:ea typeface="+mj-ea"/>
              <a:sym typeface="思源黑体 CN Normal" panose="020B0400000000000000" pitchFamily="34" charset="-122"/>
            </a:endParaRPr>
          </a:p>
        </p:txBody>
      </p:sp>
      <p:sp>
        <p:nvSpPr>
          <p:cNvPr id="60" name="平行四边形 59">
            <a:extLst>
              <a:ext uri="{FF2B5EF4-FFF2-40B4-BE49-F238E27FC236}">
                <a16:creationId xmlns:a16="http://schemas.microsoft.com/office/drawing/2014/main" id="{3D304733-8A0C-4569-BD20-9BE1564E7A86}"/>
              </a:ext>
            </a:extLst>
          </p:cNvPr>
          <p:cNvSpPr/>
          <p:nvPr/>
        </p:nvSpPr>
        <p:spPr>
          <a:xfrm>
            <a:off x="1436125" y="3758267"/>
            <a:ext cx="2088000" cy="144000"/>
          </a:xfrm>
          <a:prstGeom prst="parallelogram">
            <a:avLst/>
          </a:prstGeom>
          <a:solidFill>
            <a:srgbClr val="C9D8E6">
              <a:alpha val="37000"/>
            </a:srgbClr>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OPPOSans L"/>
              <a:sym typeface="思源黑体 CN Normal" panose="020B0400000000000000" pitchFamily="34" charset="-122"/>
            </a:endParaRPr>
          </a:p>
        </p:txBody>
      </p:sp>
      <p:sp>
        <p:nvSpPr>
          <p:cNvPr id="58" name="文本框 57">
            <a:extLst>
              <a:ext uri="{FF2B5EF4-FFF2-40B4-BE49-F238E27FC236}">
                <a16:creationId xmlns:a16="http://schemas.microsoft.com/office/drawing/2014/main" id="{39D8BFCC-B119-42D5-82D1-FBC8E8897310}"/>
              </a:ext>
            </a:extLst>
          </p:cNvPr>
          <p:cNvSpPr txBox="1"/>
          <p:nvPr/>
        </p:nvSpPr>
        <p:spPr>
          <a:xfrm>
            <a:off x="1494082" y="3543699"/>
            <a:ext cx="197208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dirty="0">
                <a:solidFill>
                  <a:schemeClr val="bg2">
                    <a:lumMod val="25000"/>
                  </a:schemeClr>
                </a:solidFill>
                <a:latin typeface="+mj-ea"/>
                <a:ea typeface="+mj-ea"/>
                <a:cs typeface="OPPOSans B" panose="00020600040101010101" pitchFamily="18" charset="-122"/>
                <a:sym typeface="思源黑体 CN Normal" panose="020B0400000000000000" pitchFamily="34" charset="-122"/>
              </a:rPr>
              <a:t>单击添加标题</a:t>
            </a:r>
            <a:endParaRPr kumimoji="0" lang="zh-CN" altLang="en-US" sz="2000" b="1" i="0" u="none" strike="noStrike" kern="1200" cap="none" spc="0" normalizeH="0" baseline="0" noProof="0" dirty="0">
              <a:ln>
                <a:noFill/>
              </a:ln>
              <a:solidFill>
                <a:schemeClr val="bg2">
                  <a:lumMod val="25000"/>
                </a:schemeClr>
              </a:solidFill>
              <a:effectLst/>
              <a:uLnTx/>
              <a:uFillTx/>
              <a:latin typeface="+mj-ea"/>
              <a:ea typeface="+mj-ea"/>
              <a:cs typeface="OPPOSans B" panose="00020600040101010101" pitchFamily="18" charset="-122"/>
              <a:sym typeface="思源黑体 CN Normal" panose="020B0400000000000000" pitchFamily="34" charset="-122"/>
            </a:endParaRPr>
          </a:p>
        </p:txBody>
      </p:sp>
      <p:grpSp>
        <p:nvGrpSpPr>
          <p:cNvPr id="61" name="组合 60">
            <a:extLst>
              <a:ext uri="{FF2B5EF4-FFF2-40B4-BE49-F238E27FC236}">
                <a16:creationId xmlns:a16="http://schemas.microsoft.com/office/drawing/2014/main" id="{690462A5-C3B6-48D8-9701-39893056510F}"/>
              </a:ext>
            </a:extLst>
          </p:cNvPr>
          <p:cNvGrpSpPr/>
          <p:nvPr/>
        </p:nvGrpSpPr>
        <p:grpSpPr>
          <a:xfrm>
            <a:off x="8028058" y="1508568"/>
            <a:ext cx="3317875" cy="4034937"/>
            <a:chOff x="814499" y="1611118"/>
            <a:chExt cx="3317875" cy="4034937"/>
          </a:xfrm>
        </p:grpSpPr>
        <p:sp>
          <p:nvSpPr>
            <p:cNvPr id="62" name="同侧圆角矩形 11">
              <a:extLst>
                <a:ext uri="{FF2B5EF4-FFF2-40B4-BE49-F238E27FC236}">
                  <a16:creationId xmlns:a16="http://schemas.microsoft.com/office/drawing/2014/main" id="{6927B14B-A248-43E0-844F-EF68C15FCB9B}"/>
                </a:ext>
              </a:extLst>
            </p:cNvPr>
            <p:cNvSpPr/>
            <p:nvPr/>
          </p:nvSpPr>
          <p:spPr>
            <a:xfrm rot="16200000">
              <a:off x="691416" y="2205097"/>
              <a:ext cx="3564041" cy="3317875"/>
            </a:xfrm>
            <a:prstGeom prst="roundRect">
              <a:avLst>
                <a:gd name="adj" fmla="val 4385"/>
              </a:avLst>
            </a:prstGeom>
            <a:solidFill>
              <a:schemeClr val="bg1"/>
            </a:solidFill>
            <a:ln w="28575" cap="flat" cmpd="sng" algn="ctr">
              <a:solidFill>
                <a:srgbClr val="00408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OPPOSans L"/>
                <a:sym typeface="思源黑体 CN Normal" panose="020B0400000000000000" pitchFamily="34" charset="-122"/>
              </a:endParaRPr>
            </a:p>
          </p:txBody>
        </p:sp>
        <p:sp>
          <p:nvSpPr>
            <p:cNvPr id="63" name="椭圆 62">
              <a:extLst>
                <a:ext uri="{FF2B5EF4-FFF2-40B4-BE49-F238E27FC236}">
                  <a16:creationId xmlns:a16="http://schemas.microsoft.com/office/drawing/2014/main" id="{54635A33-EFC2-4F78-B276-068C48E9CA1F}"/>
                </a:ext>
              </a:extLst>
            </p:cNvPr>
            <p:cNvSpPr/>
            <p:nvPr/>
          </p:nvSpPr>
          <p:spPr>
            <a:xfrm>
              <a:off x="1820949" y="1611118"/>
              <a:ext cx="1311638" cy="1311638"/>
            </a:xfrm>
            <a:prstGeom prst="ellipse">
              <a:avLst/>
            </a:prstGeom>
            <a:solidFill>
              <a:schemeClr val="bg1">
                <a:lumMod val="65000"/>
              </a:schemeClr>
            </a:solidFill>
            <a:ln>
              <a:no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4" name="文本框 63">
              <a:extLst>
                <a:ext uri="{FF2B5EF4-FFF2-40B4-BE49-F238E27FC236}">
                  <a16:creationId xmlns:a16="http://schemas.microsoft.com/office/drawing/2014/main" id="{A549D92C-0ABB-43C6-AFDD-54E19C8360B3}"/>
                </a:ext>
              </a:extLst>
            </p:cNvPr>
            <p:cNvSpPr txBox="1"/>
            <p:nvPr/>
          </p:nvSpPr>
          <p:spPr>
            <a:xfrm>
              <a:off x="2117203" y="2036105"/>
              <a:ext cx="719130" cy="590931"/>
            </a:xfrm>
            <a:prstGeom prst="rect">
              <a:avLst/>
            </a:prstGeom>
            <a:noFill/>
          </p:spPr>
          <p:txBody>
            <a:bodyPr wrap="square" rtlCol="0">
              <a:spAutoFit/>
            </a:bodyPr>
            <a:lstStyle/>
            <a:p>
              <a:pPr marL="0" marR="0" lvl="0" indent="0" algn="ctr" defTabSz="914332" rtl="0" eaLnBrk="1" fontAlgn="auto" latinLnBrk="0" hangingPunct="1">
                <a:lnSpc>
                  <a:spcPct val="90000"/>
                </a:lnSpc>
                <a:spcBef>
                  <a:spcPct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uLnTx/>
                  <a:uFillTx/>
                  <a:latin typeface="Impact" panose="020B0806030902050204" pitchFamily="34" charset="0"/>
                  <a:ea typeface="微软雅黑" panose="020B0503020204020204" pitchFamily="34" charset="-122"/>
                  <a:cs typeface="OPPOSans L"/>
                  <a:sym typeface="思源黑体 CN Normal" panose="020B0400000000000000" pitchFamily="34" charset="-122"/>
                </a:rPr>
                <a:t>03</a:t>
              </a:r>
              <a:endParaRPr kumimoji="0" lang="zh-CN" altLang="en-US" sz="3600" b="0" i="0" u="none" strike="noStrike" kern="1200" cap="none" spc="0" normalizeH="0" baseline="0" noProof="0" dirty="0">
                <a:ln>
                  <a:noFill/>
                </a:ln>
                <a:solidFill>
                  <a:schemeClr val="bg1"/>
                </a:solidFill>
                <a:uLnTx/>
                <a:uFillTx/>
                <a:latin typeface="Impact" panose="020B0806030902050204" pitchFamily="34" charset="0"/>
                <a:ea typeface="微软雅黑" panose="020B0503020204020204" pitchFamily="34" charset="-122"/>
                <a:cs typeface="OPPOSans L"/>
                <a:sym typeface="思源黑体 CN Normal" panose="020B0400000000000000" pitchFamily="34" charset="-122"/>
              </a:endParaRPr>
            </a:p>
          </p:txBody>
        </p:sp>
        <p:sp>
          <p:nvSpPr>
            <p:cNvPr id="65" name="文本框 64">
              <a:extLst>
                <a:ext uri="{FF2B5EF4-FFF2-40B4-BE49-F238E27FC236}">
                  <a16:creationId xmlns:a16="http://schemas.microsoft.com/office/drawing/2014/main" id="{C086881F-E0CC-458B-8834-FA2DB678936C}"/>
                </a:ext>
              </a:extLst>
            </p:cNvPr>
            <p:cNvSpPr txBox="1"/>
            <p:nvPr/>
          </p:nvSpPr>
          <p:spPr>
            <a:xfrm>
              <a:off x="1288761" y="4072614"/>
              <a:ext cx="2369350" cy="923330"/>
            </a:xfrm>
            <a:prstGeom prst="rect">
              <a:avLst/>
            </a:prstGeom>
            <a:noFill/>
          </p:spPr>
          <p:txBody>
            <a:bodyPr wrap="square" rtlCol="0">
              <a:spAutoFit/>
            </a:bodyPr>
            <a:lstStyle/>
            <a:p>
              <a:pPr algn="ctr">
                <a:lnSpc>
                  <a:spcPct val="150000"/>
                </a:lnSpc>
              </a:pPr>
              <a:r>
                <a:rPr lang="zh-CN" altLang="en-US" sz="1200" dirty="0">
                  <a:solidFill>
                    <a:schemeClr val="bg2">
                      <a:lumMod val="25000"/>
                    </a:schemeClr>
                  </a:solidFill>
                  <a:latin typeface="+mj-ea"/>
                  <a:ea typeface="+mj-ea"/>
                  <a:sym typeface="思源黑体 CN Normal" panose="020B0400000000000000" pitchFamily="34" charset="-122"/>
                </a:rPr>
                <a:t>单击添加详细文本描述，建议与标题相关并符合整体语言风格单击添加详细文本描述</a:t>
              </a:r>
              <a:endParaRPr lang="en-US" altLang="zh-CN" sz="1200" dirty="0">
                <a:solidFill>
                  <a:schemeClr val="bg2">
                    <a:lumMod val="25000"/>
                  </a:schemeClr>
                </a:solidFill>
                <a:latin typeface="+mj-ea"/>
                <a:ea typeface="+mj-ea"/>
                <a:sym typeface="思源黑体 CN Normal" panose="020B0400000000000000" pitchFamily="34" charset="-122"/>
              </a:endParaRPr>
            </a:p>
          </p:txBody>
        </p:sp>
        <p:sp>
          <p:nvSpPr>
            <p:cNvPr id="66" name="平行四边形 65">
              <a:extLst>
                <a:ext uri="{FF2B5EF4-FFF2-40B4-BE49-F238E27FC236}">
                  <a16:creationId xmlns:a16="http://schemas.microsoft.com/office/drawing/2014/main" id="{5E33C9B5-B2B2-4FBF-923E-6E59DB2D2376}"/>
                </a:ext>
              </a:extLst>
            </p:cNvPr>
            <p:cNvSpPr/>
            <p:nvPr/>
          </p:nvSpPr>
          <p:spPr>
            <a:xfrm>
              <a:off x="1429436" y="3860817"/>
              <a:ext cx="2088000" cy="144000"/>
            </a:xfrm>
            <a:prstGeom prst="parallelogram">
              <a:avLst/>
            </a:prstGeom>
            <a:solidFill>
              <a:srgbClr val="C9D8E6">
                <a:alpha val="37000"/>
              </a:srgbClr>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OPPOSans L"/>
                <a:sym typeface="思源黑体 CN Normal" panose="020B0400000000000000" pitchFamily="34" charset="-122"/>
              </a:endParaRPr>
            </a:p>
          </p:txBody>
        </p:sp>
        <p:sp>
          <p:nvSpPr>
            <p:cNvPr id="67" name="文本框 66">
              <a:extLst>
                <a:ext uri="{FF2B5EF4-FFF2-40B4-BE49-F238E27FC236}">
                  <a16:creationId xmlns:a16="http://schemas.microsoft.com/office/drawing/2014/main" id="{FFA130C3-7F1B-48E8-8874-691796AB6EF6}"/>
                </a:ext>
              </a:extLst>
            </p:cNvPr>
            <p:cNvSpPr txBox="1"/>
            <p:nvPr/>
          </p:nvSpPr>
          <p:spPr>
            <a:xfrm>
              <a:off x="1487393" y="3646249"/>
              <a:ext cx="197208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dirty="0">
                  <a:solidFill>
                    <a:schemeClr val="bg2">
                      <a:lumMod val="25000"/>
                    </a:schemeClr>
                  </a:solidFill>
                  <a:latin typeface="+mj-ea"/>
                  <a:ea typeface="+mj-ea"/>
                  <a:cs typeface="OPPOSans B" panose="00020600040101010101" pitchFamily="18" charset="-122"/>
                  <a:sym typeface="思源黑体 CN Normal" panose="020B0400000000000000" pitchFamily="34" charset="-122"/>
                </a:rPr>
                <a:t>单击添加标题</a:t>
              </a:r>
              <a:endParaRPr kumimoji="0" lang="zh-CN" altLang="en-US" sz="2000" b="1" i="0" u="none" strike="noStrike" kern="1200" cap="none" spc="0" normalizeH="0" baseline="0" noProof="0" dirty="0">
                <a:ln>
                  <a:noFill/>
                </a:ln>
                <a:solidFill>
                  <a:schemeClr val="bg2">
                    <a:lumMod val="25000"/>
                  </a:schemeClr>
                </a:solidFill>
                <a:effectLst/>
                <a:uLnTx/>
                <a:uFillTx/>
                <a:latin typeface="+mj-ea"/>
                <a:ea typeface="+mj-ea"/>
                <a:cs typeface="OPPOSans B" panose="00020600040101010101" pitchFamily="18" charset="-122"/>
                <a:sym typeface="思源黑体 CN Normal" panose="020B0400000000000000" pitchFamily="34" charset="-122"/>
              </a:endParaRPr>
            </a:p>
          </p:txBody>
        </p:sp>
      </p:grpSp>
      <p:sp>
        <p:nvSpPr>
          <p:cNvPr id="69" name="同侧圆角矩形 11">
            <a:extLst>
              <a:ext uri="{FF2B5EF4-FFF2-40B4-BE49-F238E27FC236}">
                <a16:creationId xmlns:a16="http://schemas.microsoft.com/office/drawing/2014/main" id="{F52940ED-7104-42C7-9C79-9511C9E17B1D}"/>
              </a:ext>
            </a:extLst>
          </p:cNvPr>
          <p:cNvSpPr/>
          <p:nvPr/>
        </p:nvSpPr>
        <p:spPr>
          <a:xfrm rot="16200000">
            <a:off x="4313979" y="2102547"/>
            <a:ext cx="3564041" cy="3317875"/>
          </a:xfrm>
          <a:prstGeom prst="roundRect">
            <a:avLst>
              <a:gd name="adj" fmla="val 4385"/>
            </a:avLst>
          </a:prstGeom>
          <a:solidFill>
            <a:schemeClr val="bg1"/>
          </a:solidFill>
          <a:ln w="28575" cap="flat" cmpd="sng" algn="ctr">
            <a:solidFill>
              <a:srgbClr val="00408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OPPOSans L"/>
              <a:sym typeface="思源黑体 CN Normal" panose="020B0400000000000000" pitchFamily="34" charset="-122"/>
            </a:endParaRPr>
          </a:p>
        </p:txBody>
      </p:sp>
      <p:sp>
        <p:nvSpPr>
          <p:cNvPr id="70" name="椭圆 69">
            <a:extLst>
              <a:ext uri="{FF2B5EF4-FFF2-40B4-BE49-F238E27FC236}">
                <a16:creationId xmlns:a16="http://schemas.microsoft.com/office/drawing/2014/main" id="{2BFAA9B9-1A23-4B1B-A933-C0E2D0D7ECAB}"/>
              </a:ext>
            </a:extLst>
          </p:cNvPr>
          <p:cNvSpPr/>
          <p:nvPr/>
        </p:nvSpPr>
        <p:spPr>
          <a:xfrm>
            <a:off x="5443512" y="1508568"/>
            <a:ext cx="1311638" cy="1311638"/>
          </a:xfrm>
          <a:prstGeom prst="ellipse">
            <a:avLst/>
          </a:prstGeom>
          <a:solidFill>
            <a:srgbClr val="003F87"/>
          </a:solidFill>
          <a:ln>
            <a:no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71" name="文本框 70">
            <a:extLst>
              <a:ext uri="{FF2B5EF4-FFF2-40B4-BE49-F238E27FC236}">
                <a16:creationId xmlns:a16="http://schemas.microsoft.com/office/drawing/2014/main" id="{4C1E7124-3800-47DF-A9D9-50E646AE4A4C}"/>
              </a:ext>
            </a:extLst>
          </p:cNvPr>
          <p:cNvSpPr txBox="1"/>
          <p:nvPr/>
        </p:nvSpPr>
        <p:spPr>
          <a:xfrm>
            <a:off x="5739766" y="1933555"/>
            <a:ext cx="719130" cy="590931"/>
          </a:xfrm>
          <a:prstGeom prst="rect">
            <a:avLst/>
          </a:prstGeom>
          <a:noFill/>
        </p:spPr>
        <p:txBody>
          <a:bodyPr wrap="square" rtlCol="0">
            <a:spAutoFit/>
          </a:bodyPr>
          <a:lstStyle/>
          <a:p>
            <a:pPr marL="0" marR="0" lvl="0" indent="0" algn="ctr" defTabSz="914332" rtl="0" eaLnBrk="1" fontAlgn="auto" latinLnBrk="0" hangingPunct="1">
              <a:lnSpc>
                <a:spcPct val="90000"/>
              </a:lnSpc>
              <a:spcBef>
                <a:spcPct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uLnTx/>
                <a:uFillTx/>
                <a:latin typeface="Impact" panose="020B0806030902050204" pitchFamily="34" charset="0"/>
                <a:ea typeface="微软雅黑" panose="020B0503020204020204" pitchFamily="34" charset="-122"/>
                <a:cs typeface="OPPOSans L"/>
                <a:sym typeface="思源黑体 CN Normal" panose="020B0400000000000000" pitchFamily="34" charset="-122"/>
              </a:rPr>
              <a:t>02</a:t>
            </a:r>
            <a:endParaRPr kumimoji="0" lang="zh-CN" altLang="en-US" sz="3600" b="0" i="0" u="none" strike="noStrike" kern="1200" cap="none" spc="0" normalizeH="0" baseline="0" noProof="0" dirty="0">
              <a:ln>
                <a:noFill/>
              </a:ln>
              <a:solidFill>
                <a:schemeClr val="bg1"/>
              </a:solidFill>
              <a:uLnTx/>
              <a:uFillTx/>
              <a:latin typeface="Impact" panose="020B0806030902050204" pitchFamily="34" charset="0"/>
              <a:ea typeface="微软雅黑" panose="020B0503020204020204" pitchFamily="34" charset="-122"/>
              <a:cs typeface="OPPOSans L"/>
              <a:sym typeface="思源黑体 CN Normal" panose="020B0400000000000000" pitchFamily="34" charset="-122"/>
            </a:endParaRPr>
          </a:p>
        </p:txBody>
      </p:sp>
      <p:sp>
        <p:nvSpPr>
          <p:cNvPr id="72" name="文本框 71">
            <a:extLst>
              <a:ext uri="{FF2B5EF4-FFF2-40B4-BE49-F238E27FC236}">
                <a16:creationId xmlns:a16="http://schemas.microsoft.com/office/drawing/2014/main" id="{C2C3078B-A84E-42B1-80FC-88DE8C469C37}"/>
              </a:ext>
            </a:extLst>
          </p:cNvPr>
          <p:cNvSpPr txBox="1"/>
          <p:nvPr/>
        </p:nvSpPr>
        <p:spPr>
          <a:xfrm>
            <a:off x="4911324" y="3970064"/>
            <a:ext cx="2369350" cy="923330"/>
          </a:xfrm>
          <a:prstGeom prst="rect">
            <a:avLst/>
          </a:prstGeom>
          <a:noFill/>
        </p:spPr>
        <p:txBody>
          <a:bodyPr wrap="square" rtlCol="0">
            <a:spAutoFit/>
          </a:bodyPr>
          <a:lstStyle/>
          <a:p>
            <a:pPr algn="ctr">
              <a:lnSpc>
                <a:spcPct val="150000"/>
              </a:lnSpc>
            </a:pPr>
            <a:r>
              <a:rPr lang="zh-CN" altLang="en-US" sz="1200" dirty="0">
                <a:solidFill>
                  <a:schemeClr val="bg2">
                    <a:lumMod val="25000"/>
                  </a:schemeClr>
                </a:solidFill>
                <a:latin typeface="+mj-ea"/>
                <a:ea typeface="+mj-ea"/>
                <a:sym typeface="思源黑体 CN Normal" panose="020B0400000000000000" pitchFamily="34" charset="-122"/>
              </a:rPr>
              <a:t>单击添加详细文本描述，建议与标题相关并符合整体语言风格单击添加详细文本描述</a:t>
            </a:r>
            <a:endParaRPr lang="en-US" altLang="zh-CN" sz="1200" dirty="0">
              <a:solidFill>
                <a:schemeClr val="bg2">
                  <a:lumMod val="25000"/>
                </a:schemeClr>
              </a:solidFill>
              <a:latin typeface="+mj-ea"/>
              <a:ea typeface="+mj-ea"/>
              <a:sym typeface="思源黑体 CN Normal" panose="020B0400000000000000" pitchFamily="34" charset="-122"/>
            </a:endParaRPr>
          </a:p>
        </p:txBody>
      </p:sp>
      <p:sp>
        <p:nvSpPr>
          <p:cNvPr id="73" name="平行四边形 72">
            <a:extLst>
              <a:ext uri="{FF2B5EF4-FFF2-40B4-BE49-F238E27FC236}">
                <a16:creationId xmlns:a16="http://schemas.microsoft.com/office/drawing/2014/main" id="{9E70B619-E9EF-4805-B576-81DADC662018}"/>
              </a:ext>
            </a:extLst>
          </p:cNvPr>
          <p:cNvSpPr/>
          <p:nvPr/>
        </p:nvSpPr>
        <p:spPr>
          <a:xfrm>
            <a:off x="5051999" y="3758267"/>
            <a:ext cx="2088000" cy="144000"/>
          </a:xfrm>
          <a:prstGeom prst="parallelogram">
            <a:avLst/>
          </a:prstGeom>
          <a:solidFill>
            <a:schemeClr val="accent4">
              <a:lumMod val="20000"/>
              <a:lumOff val="80000"/>
              <a:alpha val="37000"/>
            </a:schemeClr>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OPPOSans L"/>
              <a:sym typeface="思源黑体 CN Normal" panose="020B0400000000000000" pitchFamily="34" charset="-122"/>
            </a:endParaRPr>
          </a:p>
        </p:txBody>
      </p:sp>
      <p:sp>
        <p:nvSpPr>
          <p:cNvPr id="74" name="文本框 73">
            <a:extLst>
              <a:ext uri="{FF2B5EF4-FFF2-40B4-BE49-F238E27FC236}">
                <a16:creationId xmlns:a16="http://schemas.microsoft.com/office/drawing/2014/main" id="{01DFD963-27D5-49A9-ABF2-04E434C1C58B}"/>
              </a:ext>
            </a:extLst>
          </p:cNvPr>
          <p:cNvSpPr txBox="1"/>
          <p:nvPr/>
        </p:nvSpPr>
        <p:spPr>
          <a:xfrm>
            <a:off x="5109956" y="3543699"/>
            <a:ext cx="197208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dirty="0">
                <a:solidFill>
                  <a:schemeClr val="bg2">
                    <a:lumMod val="25000"/>
                  </a:schemeClr>
                </a:solidFill>
                <a:latin typeface="+mj-ea"/>
                <a:ea typeface="+mj-ea"/>
                <a:cs typeface="OPPOSans B" panose="00020600040101010101" pitchFamily="18" charset="-122"/>
                <a:sym typeface="思源黑体 CN Normal" panose="020B0400000000000000" pitchFamily="34" charset="-122"/>
              </a:rPr>
              <a:t>单击添加标题</a:t>
            </a:r>
            <a:endParaRPr kumimoji="0" lang="zh-CN" altLang="en-US" sz="2000" b="1" i="0" u="none" strike="noStrike" kern="1200" cap="none" spc="0" normalizeH="0" baseline="0" noProof="0" dirty="0">
              <a:ln>
                <a:noFill/>
              </a:ln>
              <a:solidFill>
                <a:schemeClr val="bg2">
                  <a:lumMod val="25000"/>
                </a:schemeClr>
              </a:solidFill>
              <a:effectLst/>
              <a:uLnTx/>
              <a:uFillTx/>
              <a:latin typeface="+mj-ea"/>
              <a:ea typeface="+mj-ea"/>
              <a:cs typeface="OPPOSans B" panose="00020600040101010101" pitchFamily="18" charset="-122"/>
              <a:sym typeface="思源黑体 CN Normal" panose="020B0400000000000000" pitchFamily="34" charset="-122"/>
            </a:endParaRPr>
          </a:p>
        </p:txBody>
      </p:sp>
      <p:sp>
        <p:nvSpPr>
          <p:cNvPr id="25" name="文本框 24">
            <a:extLst>
              <a:ext uri="{FF2B5EF4-FFF2-40B4-BE49-F238E27FC236}">
                <a16:creationId xmlns:a16="http://schemas.microsoft.com/office/drawing/2014/main" id="{FF53823E-5EB0-6B46-5087-62F14C384696}"/>
              </a:ext>
            </a:extLst>
          </p:cNvPr>
          <p:cNvSpPr txBox="1"/>
          <p:nvPr/>
        </p:nvSpPr>
        <p:spPr>
          <a:xfrm>
            <a:off x="1100602" y="378179"/>
            <a:ext cx="2339102" cy="523220"/>
          </a:xfrm>
          <a:prstGeom prst="rect">
            <a:avLst/>
          </a:prstGeom>
          <a:noFill/>
        </p:spPr>
        <p:txBody>
          <a:bodyPr wrap="none" rtlCol="0">
            <a:spAutoFit/>
          </a:bodyPr>
          <a:lstStyle/>
          <a:p>
            <a:r>
              <a:rPr lang="zh-CN" altLang="en-US" sz="2800" b="1" dirty="0">
                <a:solidFill>
                  <a:schemeClr val="tx1">
                    <a:lumMod val="75000"/>
                    <a:lumOff val="25000"/>
                  </a:schemeClr>
                </a:solidFill>
              </a:rPr>
              <a:t>单击添加标题</a:t>
            </a:r>
          </a:p>
        </p:txBody>
      </p:sp>
    </p:spTree>
    <p:extLst>
      <p:ext uri="{BB962C8B-B14F-4D97-AF65-F5344CB8AC3E}">
        <p14:creationId xmlns:p14="http://schemas.microsoft.com/office/powerpoint/2010/main" val="90922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DEDA966-1C95-9748-8D63-33A5FF59167F}"/>
              </a:ext>
            </a:extLst>
          </p:cNvPr>
          <p:cNvSpPr/>
          <p:nvPr/>
        </p:nvSpPr>
        <p:spPr>
          <a:xfrm>
            <a:off x="8780526" y="0"/>
            <a:ext cx="3411474" cy="6858000"/>
          </a:xfrm>
          <a:prstGeom prst="rect">
            <a:avLst/>
          </a:prstGeom>
          <a:solidFill>
            <a:srgbClr val="192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192D51"/>
              </a:solidFill>
              <a:effectLst/>
              <a:uLnTx/>
              <a:uFillTx/>
              <a:latin typeface="Arial"/>
              <a:ea typeface="微软雅黑"/>
              <a:cs typeface="+mn-cs"/>
            </a:endParaRPr>
          </a:p>
        </p:txBody>
      </p:sp>
      <p:pic>
        <p:nvPicPr>
          <p:cNvPr id="8" name="图片占位符 7">
            <a:extLst>
              <a:ext uri="{FF2B5EF4-FFF2-40B4-BE49-F238E27FC236}">
                <a16:creationId xmlns:a16="http://schemas.microsoft.com/office/drawing/2014/main" id="{0BA3CA8D-EBD2-6847-9A63-411EA730C67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3543" r="23543"/>
          <a:stretch/>
        </p:blipFill>
        <p:spPr>
          <a:xfrm>
            <a:off x="6275848" y="0"/>
            <a:ext cx="5441095" cy="6858000"/>
          </a:xfrm>
        </p:spPr>
      </p:pic>
      <p:sp>
        <p:nvSpPr>
          <p:cNvPr id="12" name="Rectangle 11">
            <a:extLst>
              <a:ext uri="{FF2B5EF4-FFF2-40B4-BE49-F238E27FC236}">
                <a16:creationId xmlns:a16="http://schemas.microsoft.com/office/drawing/2014/main" id="{9EC29F79-5B1E-405A-99A3-0FC8442AC3C7}"/>
              </a:ext>
            </a:extLst>
          </p:cNvPr>
          <p:cNvSpPr/>
          <p:nvPr/>
        </p:nvSpPr>
        <p:spPr>
          <a:xfrm>
            <a:off x="6275850" y="0"/>
            <a:ext cx="5441093" cy="6858000"/>
          </a:xfrm>
          <a:prstGeom prst="rect">
            <a:avLst/>
          </a:prstGeom>
          <a:gradFill>
            <a:gsLst>
              <a:gs pos="100000">
                <a:schemeClr val="accent1">
                  <a:alpha val="30000"/>
                </a:schemeClr>
              </a:gs>
              <a:gs pos="0">
                <a:schemeClr val="accent1">
                  <a:alpha val="59771"/>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49" name="文本框 48">
            <a:extLst>
              <a:ext uri="{FF2B5EF4-FFF2-40B4-BE49-F238E27FC236}">
                <a16:creationId xmlns:a16="http://schemas.microsoft.com/office/drawing/2014/main" id="{FC08E76D-A21C-9C45-ABB4-3E0BCDCD1858}"/>
              </a:ext>
            </a:extLst>
          </p:cNvPr>
          <p:cNvSpPr txBox="1"/>
          <p:nvPr/>
        </p:nvSpPr>
        <p:spPr>
          <a:xfrm>
            <a:off x="1296356" y="2771153"/>
            <a:ext cx="3917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chemeClr val="bg1"/>
                </a:solidFill>
                <a:effectLst/>
                <a:uLnTx/>
                <a:uFillTx/>
                <a:latin typeface="Arial"/>
                <a:ea typeface="微软雅黑"/>
                <a:cs typeface="+mn-cs"/>
              </a:rPr>
              <a:t>单击添加标题</a:t>
            </a:r>
          </a:p>
        </p:txBody>
      </p:sp>
      <p:sp>
        <p:nvSpPr>
          <p:cNvPr id="50" name="文本框 49">
            <a:extLst>
              <a:ext uri="{FF2B5EF4-FFF2-40B4-BE49-F238E27FC236}">
                <a16:creationId xmlns:a16="http://schemas.microsoft.com/office/drawing/2014/main" id="{2C6FE61B-D85F-634C-A462-39313C8EE7BF}"/>
              </a:ext>
            </a:extLst>
          </p:cNvPr>
          <p:cNvSpPr txBox="1"/>
          <p:nvPr/>
        </p:nvSpPr>
        <p:spPr>
          <a:xfrm>
            <a:off x="1359777" y="3832982"/>
            <a:ext cx="2806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Arial"/>
                <a:ea typeface="微软雅黑"/>
                <a:cs typeface="+mn-cs"/>
              </a:rPr>
              <a:t>单击添加副标题</a:t>
            </a:r>
          </a:p>
        </p:txBody>
      </p:sp>
      <p:sp>
        <p:nvSpPr>
          <p:cNvPr id="54" name="文本框 53">
            <a:extLst>
              <a:ext uri="{FF2B5EF4-FFF2-40B4-BE49-F238E27FC236}">
                <a16:creationId xmlns:a16="http://schemas.microsoft.com/office/drawing/2014/main" id="{451C9428-0E01-1644-A61A-8B8C2181E8B9}"/>
              </a:ext>
            </a:extLst>
          </p:cNvPr>
          <p:cNvSpPr txBox="1"/>
          <p:nvPr/>
        </p:nvSpPr>
        <p:spPr>
          <a:xfrm>
            <a:off x="1249216" y="1550205"/>
            <a:ext cx="2091626" cy="1323439"/>
          </a:xfrm>
          <a:prstGeom prst="rect">
            <a:avLst/>
          </a:prstGeom>
          <a:noFill/>
        </p:spPr>
        <p:txBody>
          <a:bodyPr wrap="square" rtlCol="0">
            <a:spAutoFit/>
          </a:bodyPr>
          <a:lstStyle/>
          <a:p>
            <a:pPr>
              <a:defRPr/>
            </a:pPr>
            <a:r>
              <a:rPr lang="en-US" altLang="zh-CN" sz="8000" b="1" dirty="0">
                <a:solidFill>
                  <a:srgbClr val="C1DBF5"/>
                </a:solidFill>
                <a:latin typeface="微软雅黑"/>
                <a:ea typeface="微软雅黑"/>
              </a:rPr>
              <a:t>02</a:t>
            </a:r>
            <a:endParaRPr lang="zh-CN" altLang="en-US" sz="8000" b="1" dirty="0">
              <a:solidFill>
                <a:srgbClr val="C1DBF5"/>
              </a:solidFill>
              <a:latin typeface="微软雅黑"/>
              <a:ea typeface="微软雅黑"/>
            </a:endParaRPr>
          </a:p>
        </p:txBody>
      </p:sp>
      <p:pic>
        <p:nvPicPr>
          <p:cNvPr id="10" name="图片 9">
            <a:extLst>
              <a:ext uri="{FF2B5EF4-FFF2-40B4-BE49-F238E27FC236}">
                <a16:creationId xmlns:a16="http://schemas.microsoft.com/office/drawing/2014/main" id="{A86348B9-1603-789E-5C20-2C39D93CD34A}"/>
              </a:ext>
            </a:extLst>
          </p:cNvPr>
          <p:cNvPicPr>
            <a:picLocks noChangeAspect="1"/>
          </p:cNvPicPr>
          <p:nvPr/>
        </p:nvPicPr>
        <p:blipFill>
          <a:blip r:embed="rId3">
            <a:alphaModFix amt="11000"/>
          </a:blip>
          <a:stretch>
            <a:fillRect/>
          </a:stretch>
        </p:blipFill>
        <p:spPr>
          <a:xfrm>
            <a:off x="249081" y="1072008"/>
            <a:ext cx="5846920" cy="4504858"/>
          </a:xfrm>
          <a:prstGeom prst="rect">
            <a:avLst/>
          </a:prstGeom>
        </p:spPr>
      </p:pic>
    </p:spTree>
    <p:extLst>
      <p:ext uri="{BB962C8B-B14F-4D97-AF65-F5344CB8AC3E}">
        <p14:creationId xmlns:p14="http://schemas.microsoft.com/office/powerpoint/2010/main" val="1929759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9E5DFBDC-AFB5-4420-9616-7280C57A242B}"/>
              </a:ext>
            </a:extLst>
          </p:cNvPr>
          <p:cNvGrpSpPr/>
          <p:nvPr/>
        </p:nvGrpSpPr>
        <p:grpSpPr>
          <a:xfrm>
            <a:off x="708660" y="1865649"/>
            <a:ext cx="4056479" cy="4161138"/>
            <a:chOff x="647700" y="1480457"/>
            <a:chExt cx="4056479" cy="4828270"/>
          </a:xfrm>
          <a:effectLst>
            <a:outerShdw blurRad="330200" dist="165100" dir="5400000" sx="98000" sy="98000" algn="t" rotWithShape="0">
              <a:schemeClr val="accent1">
                <a:lumMod val="75000"/>
                <a:alpha val="36000"/>
              </a:schemeClr>
            </a:outerShdw>
          </a:effectLst>
        </p:grpSpPr>
        <p:sp>
          <p:nvSpPr>
            <p:cNvPr id="7" name="矩形: 圆角 6">
              <a:extLst>
                <a:ext uri="{FF2B5EF4-FFF2-40B4-BE49-F238E27FC236}">
                  <a16:creationId xmlns:a16="http://schemas.microsoft.com/office/drawing/2014/main" id="{33F1B102-A725-4243-89EE-E778EDAE2534}"/>
                </a:ext>
              </a:extLst>
            </p:cNvPr>
            <p:cNvSpPr/>
            <p:nvPr/>
          </p:nvSpPr>
          <p:spPr>
            <a:xfrm>
              <a:off x="647700" y="1711930"/>
              <a:ext cx="1231900" cy="4596797"/>
            </a:xfrm>
            <a:prstGeom prst="roundRect">
              <a:avLst>
                <a:gd name="adj" fmla="val 16300"/>
              </a:avLst>
            </a:prstGeom>
            <a:solidFill>
              <a:srgbClr val="C9D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 name="矩形 5">
              <a:extLst>
                <a:ext uri="{FF2B5EF4-FFF2-40B4-BE49-F238E27FC236}">
                  <a16:creationId xmlns:a16="http://schemas.microsoft.com/office/drawing/2014/main" id="{AD889600-33BE-4821-8802-1DE045212367}"/>
                </a:ext>
              </a:extLst>
            </p:cNvPr>
            <p:cNvSpPr/>
            <p:nvPr/>
          </p:nvSpPr>
          <p:spPr>
            <a:xfrm>
              <a:off x="1631624" y="1480457"/>
              <a:ext cx="3072555" cy="48282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a:ea typeface="思源黑体 CN Regular"/>
                <a:cs typeface="+mn-cs"/>
              </a:endParaRPr>
            </a:p>
          </p:txBody>
        </p:sp>
      </p:grpSp>
      <p:sp>
        <p:nvSpPr>
          <p:cNvPr id="19" name="矩形 18">
            <a:extLst>
              <a:ext uri="{FF2B5EF4-FFF2-40B4-BE49-F238E27FC236}">
                <a16:creationId xmlns:a16="http://schemas.microsoft.com/office/drawing/2014/main" id="{3D270A19-99D4-4521-9466-86DF85B7B0F0}"/>
              </a:ext>
            </a:extLst>
          </p:cNvPr>
          <p:cNvSpPr/>
          <p:nvPr/>
        </p:nvSpPr>
        <p:spPr>
          <a:xfrm>
            <a:off x="4959570" y="1865649"/>
            <a:ext cx="3072556" cy="4161136"/>
          </a:xfrm>
          <a:prstGeom prst="rect">
            <a:avLst/>
          </a:prstGeom>
          <a:solidFill>
            <a:schemeClr val="bg1"/>
          </a:solidFill>
          <a:ln>
            <a:noFill/>
          </a:ln>
          <a:effectLst>
            <a:outerShdw blurRad="330200" dist="165100" dir="5400000" sx="98000" sy="98000" algn="t"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20" name="矩形 19">
            <a:extLst>
              <a:ext uri="{FF2B5EF4-FFF2-40B4-BE49-F238E27FC236}">
                <a16:creationId xmlns:a16="http://schemas.microsoft.com/office/drawing/2014/main" id="{100B4B6D-CF04-4FAC-A297-493344A40DB7}"/>
              </a:ext>
            </a:extLst>
          </p:cNvPr>
          <p:cNvSpPr/>
          <p:nvPr/>
        </p:nvSpPr>
        <p:spPr>
          <a:xfrm>
            <a:off x="8226557" y="1865649"/>
            <a:ext cx="3072557" cy="4161136"/>
          </a:xfrm>
          <a:prstGeom prst="rect">
            <a:avLst/>
          </a:prstGeom>
          <a:solidFill>
            <a:schemeClr val="bg1"/>
          </a:solidFill>
          <a:ln>
            <a:noFill/>
          </a:ln>
          <a:effectLst>
            <a:outerShdw blurRad="317500" dist="165100" dir="5400000" sx="98000" sy="98000" algn="t"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14" name="文本框 13">
            <a:extLst>
              <a:ext uri="{FF2B5EF4-FFF2-40B4-BE49-F238E27FC236}">
                <a16:creationId xmlns:a16="http://schemas.microsoft.com/office/drawing/2014/main" id="{0CAFDF89-7192-495D-A1AD-C4D4A306B34F}"/>
              </a:ext>
            </a:extLst>
          </p:cNvPr>
          <p:cNvSpPr txBox="1"/>
          <p:nvPr/>
        </p:nvSpPr>
        <p:spPr>
          <a:xfrm>
            <a:off x="1887015" y="2507109"/>
            <a:ext cx="2775332" cy="231640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endParaRPr lang="en-US" altLang="zh-CN" sz="14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8" name="文本框 17">
            <a:extLst>
              <a:ext uri="{FF2B5EF4-FFF2-40B4-BE49-F238E27FC236}">
                <a16:creationId xmlns:a16="http://schemas.microsoft.com/office/drawing/2014/main" id="{E8EDC56B-1E6D-471B-94A2-C24D9B9A1E1E}"/>
              </a:ext>
            </a:extLst>
          </p:cNvPr>
          <p:cNvSpPr txBox="1"/>
          <p:nvPr/>
        </p:nvSpPr>
        <p:spPr>
          <a:xfrm>
            <a:off x="1828640" y="4838531"/>
            <a:ext cx="2919520" cy="89069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b="1" kern="1400" spc="100" dirty="0">
                <a:solidFill>
                  <a:srgbClr val="003F87"/>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b="1" kern="1400" spc="100" dirty="0">
              <a:solidFill>
                <a:srgbClr val="003F87"/>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endParaRPr lang="en-US" altLang="zh-CN" sz="1200" b="1" kern="1400" spc="100" dirty="0">
              <a:solidFill>
                <a:srgbClr val="003F87"/>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25" name="直接连接符 24">
            <a:extLst>
              <a:ext uri="{FF2B5EF4-FFF2-40B4-BE49-F238E27FC236}">
                <a16:creationId xmlns:a16="http://schemas.microsoft.com/office/drawing/2014/main" id="{4211F484-E108-4F2D-A84A-7DB1D1D61AEE}"/>
              </a:ext>
            </a:extLst>
          </p:cNvPr>
          <p:cNvCxnSpPr>
            <a:cxnSpLocks/>
          </p:cNvCxnSpPr>
          <p:nvPr/>
        </p:nvCxnSpPr>
        <p:spPr>
          <a:xfrm>
            <a:off x="1991196" y="4631811"/>
            <a:ext cx="2640254" cy="0"/>
          </a:xfrm>
          <a:prstGeom prst="line">
            <a:avLst/>
          </a:prstGeom>
          <a:ln w="9525">
            <a:solidFill>
              <a:schemeClr val="bg1">
                <a:lumMod val="65000"/>
                <a:alpha val="6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298A5A73-727C-4E29-9732-EF8CE8F1F729}"/>
              </a:ext>
            </a:extLst>
          </p:cNvPr>
          <p:cNvCxnSpPr>
            <a:cxnSpLocks/>
          </p:cNvCxnSpPr>
          <p:nvPr/>
        </p:nvCxnSpPr>
        <p:spPr>
          <a:xfrm>
            <a:off x="5229315" y="4631811"/>
            <a:ext cx="2640254" cy="0"/>
          </a:xfrm>
          <a:prstGeom prst="line">
            <a:avLst/>
          </a:prstGeom>
          <a:ln w="9525">
            <a:solidFill>
              <a:schemeClr val="bg1">
                <a:lumMod val="65000"/>
                <a:alpha val="6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663A1F66-F191-4A92-BDCC-0D4B75107628}"/>
              </a:ext>
            </a:extLst>
          </p:cNvPr>
          <p:cNvCxnSpPr>
            <a:cxnSpLocks/>
          </p:cNvCxnSpPr>
          <p:nvPr/>
        </p:nvCxnSpPr>
        <p:spPr>
          <a:xfrm>
            <a:off x="8520639" y="4631811"/>
            <a:ext cx="2640254" cy="0"/>
          </a:xfrm>
          <a:prstGeom prst="line">
            <a:avLst/>
          </a:prstGeom>
          <a:ln w="9525">
            <a:solidFill>
              <a:schemeClr val="bg1">
                <a:lumMod val="65000"/>
                <a:alpha val="64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9F9BD3B5-1934-41F5-8223-68A3BEFB750F}"/>
              </a:ext>
            </a:extLst>
          </p:cNvPr>
          <p:cNvSpPr txBox="1"/>
          <p:nvPr/>
        </p:nvSpPr>
        <p:spPr>
          <a:xfrm>
            <a:off x="865629" y="3147060"/>
            <a:ext cx="822423" cy="458908"/>
          </a:xfrm>
          <a:prstGeom prst="rect">
            <a:avLst/>
          </a:prstGeom>
          <a:noFill/>
        </p:spPr>
        <p:txBody>
          <a:bodyPr wrap="square" rtlCol="0">
            <a:spAutoFit/>
          </a:bodyPr>
          <a:lstStyle/>
          <a:p>
            <a:pPr marR="0" lvl="0" fontAlgn="auto">
              <a:lnSpc>
                <a:spcPct val="150000"/>
              </a:lnSpc>
              <a:spcBef>
                <a:spcPts val="0"/>
              </a:spcBef>
              <a:spcAft>
                <a:spcPts val="0"/>
              </a:spcAft>
              <a:buClrTx/>
              <a:buSzTx/>
              <a:tabLst/>
              <a:defRPr/>
            </a:pPr>
            <a:r>
              <a:rPr lang="zh-CN" altLang="en-US" b="1" kern="1400" spc="100" dirty="0">
                <a:solidFill>
                  <a:srgbClr val="003F87"/>
                </a:solidFill>
                <a:latin typeface="微软雅黑" panose="020B0503020204020204" pitchFamily="34" charset="-122"/>
                <a:ea typeface="微软雅黑" panose="020B0503020204020204" pitchFamily="34" charset="-122"/>
              </a:rPr>
              <a:t>标题</a:t>
            </a:r>
          </a:p>
        </p:txBody>
      </p:sp>
      <p:sp>
        <p:nvSpPr>
          <p:cNvPr id="44" name="矩形 43">
            <a:extLst>
              <a:ext uri="{FF2B5EF4-FFF2-40B4-BE49-F238E27FC236}">
                <a16:creationId xmlns:a16="http://schemas.microsoft.com/office/drawing/2014/main" id="{8D454668-2200-45E4-98C4-4582AB8FF56B}"/>
              </a:ext>
            </a:extLst>
          </p:cNvPr>
          <p:cNvSpPr/>
          <p:nvPr/>
        </p:nvSpPr>
        <p:spPr>
          <a:xfrm>
            <a:off x="1692584" y="1318259"/>
            <a:ext cx="3072555" cy="746879"/>
          </a:xfrm>
          <a:prstGeom prst="rect">
            <a:avLst/>
          </a:pr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8" name="文本框 7">
            <a:extLst>
              <a:ext uri="{FF2B5EF4-FFF2-40B4-BE49-F238E27FC236}">
                <a16:creationId xmlns:a16="http://schemas.microsoft.com/office/drawing/2014/main" id="{24F87351-538F-4029-809E-C913D4245E4F}"/>
              </a:ext>
            </a:extLst>
          </p:cNvPr>
          <p:cNvSpPr txBox="1"/>
          <p:nvPr/>
        </p:nvSpPr>
        <p:spPr>
          <a:xfrm>
            <a:off x="1885041" y="1456621"/>
            <a:ext cx="1693220"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添加标题</a:t>
            </a:r>
          </a:p>
        </p:txBody>
      </p:sp>
      <p:sp>
        <p:nvSpPr>
          <p:cNvPr id="37" name="矩形 36">
            <a:extLst>
              <a:ext uri="{FF2B5EF4-FFF2-40B4-BE49-F238E27FC236}">
                <a16:creationId xmlns:a16="http://schemas.microsoft.com/office/drawing/2014/main" id="{580D83F2-3DE7-45B7-8899-15334CA3EEB9}"/>
              </a:ext>
            </a:extLst>
          </p:cNvPr>
          <p:cNvSpPr/>
          <p:nvPr/>
        </p:nvSpPr>
        <p:spPr>
          <a:xfrm>
            <a:off x="4959570" y="1318259"/>
            <a:ext cx="3072556" cy="74687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39" name="矩形 38">
            <a:extLst>
              <a:ext uri="{FF2B5EF4-FFF2-40B4-BE49-F238E27FC236}">
                <a16:creationId xmlns:a16="http://schemas.microsoft.com/office/drawing/2014/main" id="{6DE75C54-66C7-4BAD-8F6A-97E6AB488320}"/>
              </a:ext>
            </a:extLst>
          </p:cNvPr>
          <p:cNvSpPr/>
          <p:nvPr/>
        </p:nvSpPr>
        <p:spPr>
          <a:xfrm>
            <a:off x="8226558" y="1318259"/>
            <a:ext cx="3072556" cy="746879"/>
          </a:xfrm>
          <a:prstGeom prst="rect">
            <a:avLst/>
          </a:pr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26" name="文本框 25">
            <a:extLst>
              <a:ext uri="{FF2B5EF4-FFF2-40B4-BE49-F238E27FC236}">
                <a16:creationId xmlns:a16="http://schemas.microsoft.com/office/drawing/2014/main" id="{B4EB64A7-BF54-49D2-BB12-6FA48A1875A7}"/>
              </a:ext>
            </a:extLst>
          </p:cNvPr>
          <p:cNvSpPr txBox="1"/>
          <p:nvPr/>
        </p:nvSpPr>
        <p:spPr>
          <a:xfrm>
            <a:off x="5123160" y="1456621"/>
            <a:ext cx="1680297" cy="523220"/>
          </a:xfrm>
          <a:prstGeom prst="rect">
            <a:avLst/>
          </a:prstGeom>
          <a:noFill/>
        </p:spPr>
        <p:txBody>
          <a:bodyPr wrap="square" rtlCol="0">
            <a:spAutoFit/>
          </a:bodyPr>
          <a:lstStyle/>
          <a:p>
            <a:r>
              <a:rPr lang="zh-CN" altLang="en-US" sz="2800" b="1" dirty="0">
                <a:solidFill>
                  <a:srgbClr val="003F87"/>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添加标题</a:t>
            </a:r>
          </a:p>
        </p:txBody>
      </p:sp>
      <p:sp>
        <p:nvSpPr>
          <p:cNvPr id="31" name="文本框 30">
            <a:extLst>
              <a:ext uri="{FF2B5EF4-FFF2-40B4-BE49-F238E27FC236}">
                <a16:creationId xmlns:a16="http://schemas.microsoft.com/office/drawing/2014/main" id="{BC23651B-C3C9-4543-9B0E-BC43FEC64CF5}"/>
              </a:ext>
            </a:extLst>
          </p:cNvPr>
          <p:cNvSpPr txBox="1"/>
          <p:nvPr/>
        </p:nvSpPr>
        <p:spPr>
          <a:xfrm>
            <a:off x="8414485" y="1456621"/>
            <a:ext cx="1995504"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添加标题</a:t>
            </a:r>
          </a:p>
        </p:txBody>
      </p:sp>
      <p:sp>
        <p:nvSpPr>
          <p:cNvPr id="27" name="文本框 26">
            <a:extLst>
              <a:ext uri="{FF2B5EF4-FFF2-40B4-BE49-F238E27FC236}">
                <a16:creationId xmlns:a16="http://schemas.microsoft.com/office/drawing/2014/main" id="{A7EBD359-925D-40E7-B7C5-D3A39C05D87E}"/>
              </a:ext>
            </a:extLst>
          </p:cNvPr>
          <p:cNvSpPr txBox="1"/>
          <p:nvPr/>
        </p:nvSpPr>
        <p:spPr>
          <a:xfrm>
            <a:off x="865629" y="4823512"/>
            <a:ext cx="822423" cy="458908"/>
          </a:xfrm>
          <a:prstGeom prst="rect">
            <a:avLst/>
          </a:prstGeom>
          <a:noFill/>
        </p:spPr>
        <p:txBody>
          <a:bodyPr wrap="square" rtlCol="0">
            <a:spAutoFit/>
          </a:bodyPr>
          <a:lstStyle/>
          <a:p>
            <a:pPr marR="0" lvl="0" fontAlgn="auto">
              <a:lnSpc>
                <a:spcPct val="150000"/>
              </a:lnSpc>
              <a:spcBef>
                <a:spcPts val="0"/>
              </a:spcBef>
              <a:spcAft>
                <a:spcPts val="0"/>
              </a:spcAft>
              <a:buClrTx/>
              <a:buSzTx/>
              <a:tabLst/>
              <a:defRPr/>
            </a:pPr>
            <a:r>
              <a:rPr lang="zh-CN" altLang="en-US" b="1" kern="1400" spc="100" dirty="0">
                <a:solidFill>
                  <a:srgbClr val="003F87"/>
                </a:solidFill>
                <a:latin typeface="微软雅黑" panose="020B0503020204020204" pitchFamily="34" charset="-122"/>
                <a:ea typeface="微软雅黑" panose="020B0503020204020204" pitchFamily="34" charset="-122"/>
              </a:rPr>
              <a:t>标题</a:t>
            </a:r>
          </a:p>
        </p:txBody>
      </p:sp>
      <p:sp>
        <p:nvSpPr>
          <p:cNvPr id="32" name="文本框 31">
            <a:extLst>
              <a:ext uri="{FF2B5EF4-FFF2-40B4-BE49-F238E27FC236}">
                <a16:creationId xmlns:a16="http://schemas.microsoft.com/office/drawing/2014/main" id="{12E224FD-A3B6-4101-A9C6-D2D15FF60FEE}"/>
              </a:ext>
            </a:extLst>
          </p:cNvPr>
          <p:cNvSpPr txBox="1"/>
          <p:nvPr/>
        </p:nvSpPr>
        <p:spPr>
          <a:xfrm>
            <a:off x="5098179" y="2507109"/>
            <a:ext cx="2775332" cy="2039404"/>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endParaRPr lang="en-US" altLang="zh-CN" sz="14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0" name="文本框 39">
            <a:extLst>
              <a:ext uri="{FF2B5EF4-FFF2-40B4-BE49-F238E27FC236}">
                <a16:creationId xmlns:a16="http://schemas.microsoft.com/office/drawing/2014/main" id="{837ED9E9-9337-40AB-9817-F85900E5199A}"/>
              </a:ext>
            </a:extLst>
          </p:cNvPr>
          <p:cNvSpPr txBox="1"/>
          <p:nvPr/>
        </p:nvSpPr>
        <p:spPr>
          <a:xfrm>
            <a:off x="5039804" y="4838531"/>
            <a:ext cx="2919520" cy="89069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b="1" kern="1400" spc="100" dirty="0">
                <a:solidFill>
                  <a:srgbClr val="003F87"/>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b="1" kern="1400" spc="100" dirty="0">
              <a:solidFill>
                <a:srgbClr val="003F87"/>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endParaRPr lang="en-US" altLang="zh-CN" sz="1200" b="1" kern="1400" spc="100" dirty="0">
              <a:solidFill>
                <a:srgbClr val="003F87"/>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1" name="文本框 40">
            <a:extLst>
              <a:ext uri="{FF2B5EF4-FFF2-40B4-BE49-F238E27FC236}">
                <a16:creationId xmlns:a16="http://schemas.microsoft.com/office/drawing/2014/main" id="{F0F5D8D0-5BD5-4DBD-B01D-03050F708595}"/>
              </a:ext>
            </a:extLst>
          </p:cNvPr>
          <p:cNvSpPr txBox="1"/>
          <p:nvPr/>
        </p:nvSpPr>
        <p:spPr>
          <a:xfrm>
            <a:off x="8472860" y="2507109"/>
            <a:ext cx="2775332" cy="2039404"/>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endParaRPr lang="en-US" altLang="zh-CN" sz="14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2" name="文本框 41">
            <a:extLst>
              <a:ext uri="{FF2B5EF4-FFF2-40B4-BE49-F238E27FC236}">
                <a16:creationId xmlns:a16="http://schemas.microsoft.com/office/drawing/2014/main" id="{F8525EB5-1B4D-4DE3-8F3A-77D3B1ECFE17}"/>
              </a:ext>
            </a:extLst>
          </p:cNvPr>
          <p:cNvSpPr txBox="1"/>
          <p:nvPr/>
        </p:nvSpPr>
        <p:spPr>
          <a:xfrm>
            <a:off x="8414485" y="4838531"/>
            <a:ext cx="2919520" cy="89069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b="1" kern="1400" spc="100" dirty="0">
                <a:solidFill>
                  <a:srgbClr val="003F87"/>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b="1" kern="1400" spc="100" dirty="0">
              <a:solidFill>
                <a:srgbClr val="003F87"/>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marL="171450" indent="-171450">
              <a:lnSpc>
                <a:spcPct val="150000"/>
              </a:lnSpc>
              <a:buFont typeface="Arial" panose="020B0604020202020204" pitchFamily="34" charset="0"/>
              <a:buChar char="•"/>
            </a:pPr>
            <a:endParaRPr lang="en-US" altLang="zh-CN" sz="1200" b="1" kern="1400" spc="100" dirty="0">
              <a:solidFill>
                <a:srgbClr val="003F87"/>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 name="文本框 1">
            <a:extLst>
              <a:ext uri="{FF2B5EF4-FFF2-40B4-BE49-F238E27FC236}">
                <a16:creationId xmlns:a16="http://schemas.microsoft.com/office/drawing/2014/main" id="{F8FD4964-3423-7FA6-F353-5C4D8A5A1CDA}"/>
              </a:ext>
            </a:extLst>
          </p:cNvPr>
          <p:cNvSpPr txBox="1"/>
          <p:nvPr/>
        </p:nvSpPr>
        <p:spPr>
          <a:xfrm>
            <a:off x="1100602" y="378179"/>
            <a:ext cx="2339102" cy="523220"/>
          </a:xfrm>
          <a:prstGeom prst="rect">
            <a:avLst/>
          </a:prstGeom>
          <a:noFill/>
        </p:spPr>
        <p:txBody>
          <a:bodyPr wrap="none" rtlCol="0">
            <a:spAutoFit/>
          </a:bodyPr>
          <a:lstStyle/>
          <a:p>
            <a:r>
              <a:rPr lang="zh-CN" altLang="en-US" sz="2800" b="1" dirty="0">
                <a:solidFill>
                  <a:schemeClr val="tx1">
                    <a:lumMod val="75000"/>
                    <a:lumOff val="25000"/>
                  </a:schemeClr>
                </a:solidFill>
              </a:rPr>
              <a:t>单击添加标题</a:t>
            </a:r>
          </a:p>
        </p:txBody>
      </p:sp>
    </p:spTree>
    <p:extLst>
      <p:ext uri="{BB962C8B-B14F-4D97-AF65-F5344CB8AC3E}">
        <p14:creationId xmlns:p14="http://schemas.microsoft.com/office/powerpoint/2010/main" val="1481491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0">
            <a:extLst>
              <a:ext uri="{FF2B5EF4-FFF2-40B4-BE49-F238E27FC236}">
                <a16:creationId xmlns:a16="http://schemas.microsoft.com/office/drawing/2014/main" id="{8998D114-085B-41A1-AFD2-44A54DD0F75D}"/>
              </a:ext>
            </a:extLst>
          </p:cNvPr>
          <p:cNvSpPr txBox="1"/>
          <p:nvPr/>
        </p:nvSpPr>
        <p:spPr>
          <a:xfrm>
            <a:off x="3517900" y="1328594"/>
            <a:ext cx="5156200" cy="461665"/>
          </a:xfrm>
          <a:prstGeom prst="rect">
            <a:avLst/>
          </a:prstGeom>
          <a:noFill/>
        </p:spPr>
        <p:txBody>
          <a:bodyPr wrap="square" rtlCol="0">
            <a:spAutoFit/>
          </a:bodyPr>
          <a:lstStyle/>
          <a:p>
            <a:pPr algn="ctr"/>
            <a:r>
              <a:rPr lang="zh-CN" altLang="en-US" sz="2400" b="1" dirty="0">
                <a:solidFill>
                  <a:schemeClr val="bg2">
                    <a:lumMod val="10000"/>
                  </a:schemeClr>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单击添加标题</a:t>
            </a:r>
          </a:p>
        </p:txBody>
      </p:sp>
      <p:cxnSp>
        <p:nvCxnSpPr>
          <p:cNvPr id="10" name="直接连接符 9">
            <a:extLst>
              <a:ext uri="{FF2B5EF4-FFF2-40B4-BE49-F238E27FC236}">
                <a16:creationId xmlns:a16="http://schemas.microsoft.com/office/drawing/2014/main" id="{F3C479DD-974B-49AE-A130-D2490DBD7EC5}"/>
              </a:ext>
            </a:extLst>
          </p:cNvPr>
          <p:cNvCxnSpPr>
            <a:cxnSpLocks/>
          </p:cNvCxnSpPr>
          <p:nvPr/>
        </p:nvCxnSpPr>
        <p:spPr>
          <a:xfrm flipH="1">
            <a:off x="5618858" y="1862981"/>
            <a:ext cx="954284" cy="0"/>
          </a:xfrm>
          <a:prstGeom prst="line">
            <a:avLst/>
          </a:prstGeom>
          <a:ln w="76200" cap="rnd">
            <a:gradFill flip="none" rotWithShape="1">
              <a:gsLst>
                <a:gs pos="6195">
                  <a:srgbClr val="00408E"/>
                </a:gs>
                <a:gs pos="100000">
                  <a:srgbClr val="0050B0"/>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14" name="矩形 19">
            <a:extLst>
              <a:ext uri="{FF2B5EF4-FFF2-40B4-BE49-F238E27FC236}">
                <a16:creationId xmlns:a16="http://schemas.microsoft.com/office/drawing/2014/main" id="{9EEC1631-AFFC-4378-B056-AEFEE8D5C79A}"/>
              </a:ext>
            </a:extLst>
          </p:cNvPr>
          <p:cNvSpPr>
            <a:spLocks/>
          </p:cNvSpPr>
          <p:nvPr/>
        </p:nvSpPr>
        <p:spPr>
          <a:xfrm flipH="1" flipV="1">
            <a:off x="5052835" y="2248013"/>
            <a:ext cx="6097144" cy="3589718"/>
          </a:xfrm>
          <a:custGeom>
            <a:avLst/>
            <a:gdLst>
              <a:gd name="connsiteX0" fmla="*/ 72429 w 3907999"/>
              <a:gd name="connsiteY0" fmla="*/ 2 h 3395913"/>
              <a:gd name="connsiteX1" fmla="*/ 2391008 w 3907999"/>
              <a:gd name="connsiteY1" fmla="*/ 13809 h 3395913"/>
              <a:gd name="connsiteX2" fmla="*/ 2456328 w 3907999"/>
              <a:gd name="connsiteY2" fmla="*/ 56461 h 3395913"/>
              <a:gd name="connsiteX3" fmla="*/ 3901663 w 3907999"/>
              <a:gd name="connsiteY3" fmla="*/ 3294566 h 3395913"/>
              <a:gd name="connsiteX4" fmla="*/ 3835915 w 3907999"/>
              <a:gd name="connsiteY4" fmla="*/ 3395913 h 3395913"/>
              <a:gd name="connsiteX5" fmla="*/ 72000 w 3907999"/>
              <a:gd name="connsiteY5" fmla="*/ 3395913 h 3395913"/>
              <a:gd name="connsiteX6" fmla="*/ 0 w 3907999"/>
              <a:gd name="connsiteY6" fmla="*/ 3323913 h 3395913"/>
              <a:gd name="connsiteX7" fmla="*/ 0 w 3907999"/>
              <a:gd name="connsiteY7" fmla="*/ 72001 h 3395913"/>
              <a:gd name="connsiteX8" fmla="*/ 72429 w 3907999"/>
              <a:gd name="connsiteY8" fmla="*/ 2 h 33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7999" h="3395913">
                <a:moveTo>
                  <a:pt x="72429" y="2"/>
                </a:moveTo>
                <a:lnTo>
                  <a:pt x="2391008" y="13809"/>
                </a:lnTo>
                <a:cubicBezTo>
                  <a:pt x="2419269" y="13977"/>
                  <a:pt x="2444808" y="30654"/>
                  <a:pt x="2456328" y="56461"/>
                </a:cubicBezTo>
                <a:lnTo>
                  <a:pt x="3901663" y="3294566"/>
                </a:lnTo>
                <a:cubicBezTo>
                  <a:pt x="3922924" y="3342199"/>
                  <a:pt x="3888078" y="3395913"/>
                  <a:pt x="3835915" y="3395913"/>
                </a:cubicBezTo>
                <a:lnTo>
                  <a:pt x="72000" y="3395913"/>
                </a:lnTo>
                <a:cubicBezTo>
                  <a:pt x="32256" y="3395913"/>
                  <a:pt x="0" y="3363657"/>
                  <a:pt x="0" y="3323913"/>
                </a:cubicBezTo>
                <a:lnTo>
                  <a:pt x="0" y="72001"/>
                </a:lnTo>
                <a:cubicBezTo>
                  <a:pt x="0" y="32092"/>
                  <a:pt x="32521" y="-235"/>
                  <a:pt x="72429" y="2"/>
                </a:cubicBezTo>
              </a:path>
            </a:pathLst>
          </a:custGeom>
          <a:solidFill>
            <a:srgbClr val="C9D8E6">
              <a:alpha val="99000"/>
            </a:srgbClr>
          </a:solidFill>
          <a:ln>
            <a:noFill/>
          </a:ln>
          <a:effectLst>
            <a:outerShdw blurRad="101600" dist="76200" dir="5400000" algn="t" rotWithShape="0">
              <a:srgbClr val="00408E">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15" name="TextBox 21">
            <a:extLst>
              <a:ext uri="{FF2B5EF4-FFF2-40B4-BE49-F238E27FC236}">
                <a16:creationId xmlns:a16="http://schemas.microsoft.com/office/drawing/2014/main" id="{D65EAD5A-1818-45BE-A6C6-EDE776D2CAB6}"/>
              </a:ext>
            </a:extLst>
          </p:cNvPr>
          <p:cNvSpPr txBox="1"/>
          <p:nvPr/>
        </p:nvSpPr>
        <p:spPr>
          <a:xfrm>
            <a:off x="7172089" y="3322627"/>
            <a:ext cx="3352981" cy="61683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6" name="TextBox 21">
            <a:extLst>
              <a:ext uri="{FF2B5EF4-FFF2-40B4-BE49-F238E27FC236}">
                <a16:creationId xmlns:a16="http://schemas.microsoft.com/office/drawing/2014/main" id="{D0EAA51F-CDF3-4866-B9D8-6C92F907BCF6}"/>
              </a:ext>
            </a:extLst>
          </p:cNvPr>
          <p:cNvSpPr txBox="1"/>
          <p:nvPr/>
        </p:nvSpPr>
        <p:spPr>
          <a:xfrm>
            <a:off x="7172089" y="3961826"/>
            <a:ext cx="3352981" cy="61683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7" name="TextBox 21">
            <a:extLst>
              <a:ext uri="{FF2B5EF4-FFF2-40B4-BE49-F238E27FC236}">
                <a16:creationId xmlns:a16="http://schemas.microsoft.com/office/drawing/2014/main" id="{37B7B6BC-A94B-47A6-A111-1905155B8D4B}"/>
              </a:ext>
            </a:extLst>
          </p:cNvPr>
          <p:cNvSpPr txBox="1"/>
          <p:nvPr/>
        </p:nvSpPr>
        <p:spPr>
          <a:xfrm>
            <a:off x="7172089" y="4601026"/>
            <a:ext cx="3352981" cy="61683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18" name="直接连接符 17">
            <a:extLst>
              <a:ext uri="{FF2B5EF4-FFF2-40B4-BE49-F238E27FC236}">
                <a16:creationId xmlns:a16="http://schemas.microsoft.com/office/drawing/2014/main" id="{69128898-12FB-426E-BCD3-85BAE20947A7}"/>
              </a:ext>
            </a:extLst>
          </p:cNvPr>
          <p:cNvCxnSpPr>
            <a:cxnSpLocks/>
          </p:cNvCxnSpPr>
          <p:nvPr/>
        </p:nvCxnSpPr>
        <p:spPr>
          <a:xfrm>
            <a:off x="7165043" y="3163579"/>
            <a:ext cx="3235085" cy="0"/>
          </a:xfrm>
          <a:prstGeom prst="line">
            <a:avLst/>
          </a:prstGeom>
          <a:ln>
            <a:solidFill>
              <a:schemeClr val="bg2">
                <a:lumMod val="90000"/>
                <a:alpha val="84000"/>
              </a:schemeClr>
            </a:solidFill>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02036838-3D8B-49B5-8F6F-74CC32C7FF1A}"/>
              </a:ext>
            </a:extLst>
          </p:cNvPr>
          <p:cNvSpPr>
            <a:spLocks/>
          </p:cNvSpPr>
          <p:nvPr/>
        </p:nvSpPr>
        <p:spPr>
          <a:xfrm>
            <a:off x="1042022" y="2277509"/>
            <a:ext cx="6097144" cy="3589718"/>
          </a:xfrm>
          <a:custGeom>
            <a:avLst/>
            <a:gdLst>
              <a:gd name="connsiteX0" fmla="*/ 72429 w 3907999"/>
              <a:gd name="connsiteY0" fmla="*/ 2 h 3395913"/>
              <a:gd name="connsiteX1" fmla="*/ 2391008 w 3907999"/>
              <a:gd name="connsiteY1" fmla="*/ 13809 h 3395913"/>
              <a:gd name="connsiteX2" fmla="*/ 2456328 w 3907999"/>
              <a:gd name="connsiteY2" fmla="*/ 56461 h 3395913"/>
              <a:gd name="connsiteX3" fmla="*/ 3901663 w 3907999"/>
              <a:gd name="connsiteY3" fmla="*/ 3294566 h 3395913"/>
              <a:gd name="connsiteX4" fmla="*/ 3835915 w 3907999"/>
              <a:gd name="connsiteY4" fmla="*/ 3395913 h 3395913"/>
              <a:gd name="connsiteX5" fmla="*/ 72000 w 3907999"/>
              <a:gd name="connsiteY5" fmla="*/ 3395913 h 3395913"/>
              <a:gd name="connsiteX6" fmla="*/ 0 w 3907999"/>
              <a:gd name="connsiteY6" fmla="*/ 3323913 h 3395913"/>
              <a:gd name="connsiteX7" fmla="*/ 0 w 3907999"/>
              <a:gd name="connsiteY7" fmla="*/ 72001 h 3395913"/>
              <a:gd name="connsiteX8" fmla="*/ 72429 w 3907999"/>
              <a:gd name="connsiteY8" fmla="*/ 2 h 33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7999" h="3395913">
                <a:moveTo>
                  <a:pt x="72429" y="2"/>
                </a:moveTo>
                <a:lnTo>
                  <a:pt x="2391008" y="13809"/>
                </a:lnTo>
                <a:cubicBezTo>
                  <a:pt x="2419269" y="13977"/>
                  <a:pt x="2444808" y="30654"/>
                  <a:pt x="2456328" y="56461"/>
                </a:cubicBezTo>
                <a:lnTo>
                  <a:pt x="3901663" y="3294566"/>
                </a:lnTo>
                <a:cubicBezTo>
                  <a:pt x="3922924" y="3342199"/>
                  <a:pt x="3888078" y="3395913"/>
                  <a:pt x="3835915" y="3395913"/>
                </a:cubicBezTo>
                <a:lnTo>
                  <a:pt x="72000" y="3395913"/>
                </a:lnTo>
                <a:cubicBezTo>
                  <a:pt x="32256" y="3395913"/>
                  <a:pt x="0" y="3363657"/>
                  <a:pt x="0" y="3323913"/>
                </a:cubicBezTo>
                <a:lnTo>
                  <a:pt x="0" y="72001"/>
                </a:lnTo>
                <a:cubicBezTo>
                  <a:pt x="0" y="32092"/>
                  <a:pt x="32521" y="-235"/>
                  <a:pt x="72429" y="2"/>
                </a:cubicBezTo>
              </a:path>
            </a:pathLst>
          </a:custGeom>
          <a:solidFill>
            <a:srgbClr val="003F87"/>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21" name="TextBox 20">
            <a:extLst>
              <a:ext uri="{FF2B5EF4-FFF2-40B4-BE49-F238E27FC236}">
                <a16:creationId xmlns:a16="http://schemas.microsoft.com/office/drawing/2014/main" id="{7E107FC6-1D24-4532-87E3-9A5A98F4278D}"/>
              </a:ext>
            </a:extLst>
          </p:cNvPr>
          <p:cNvSpPr txBox="1"/>
          <p:nvPr/>
        </p:nvSpPr>
        <p:spPr>
          <a:xfrm>
            <a:off x="1350939" y="2704489"/>
            <a:ext cx="164759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添加标题</a:t>
            </a:r>
          </a:p>
        </p:txBody>
      </p:sp>
      <p:sp>
        <p:nvSpPr>
          <p:cNvPr id="22" name="TextBox 21">
            <a:extLst>
              <a:ext uri="{FF2B5EF4-FFF2-40B4-BE49-F238E27FC236}">
                <a16:creationId xmlns:a16="http://schemas.microsoft.com/office/drawing/2014/main" id="{00943334-9A3E-4118-9140-0D0FF5224DD6}"/>
              </a:ext>
            </a:extLst>
          </p:cNvPr>
          <p:cNvSpPr txBox="1"/>
          <p:nvPr/>
        </p:nvSpPr>
        <p:spPr>
          <a:xfrm>
            <a:off x="1400415" y="3322627"/>
            <a:ext cx="3352981" cy="61683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kern="1400" spc="100"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3" name="TextBox 21">
            <a:extLst>
              <a:ext uri="{FF2B5EF4-FFF2-40B4-BE49-F238E27FC236}">
                <a16:creationId xmlns:a16="http://schemas.microsoft.com/office/drawing/2014/main" id="{052452B3-275A-4097-B712-9B91DDB36D03}"/>
              </a:ext>
            </a:extLst>
          </p:cNvPr>
          <p:cNvSpPr txBox="1"/>
          <p:nvPr/>
        </p:nvSpPr>
        <p:spPr>
          <a:xfrm>
            <a:off x="1400415" y="3961826"/>
            <a:ext cx="3352981" cy="61683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kern="1400" spc="100"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4" name="TextBox 21">
            <a:extLst>
              <a:ext uri="{FF2B5EF4-FFF2-40B4-BE49-F238E27FC236}">
                <a16:creationId xmlns:a16="http://schemas.microsoft.com/office/drawing/2014/main" id="{9F299499-14F7-49B5-A4C3-87417C687780}"/>
              </a:ext>
            </a:extLst>
          </p:cNvPr>
          <p:cNvSpPr txBox="1"/>
          <p:nvPr/>
        </p:nvSpPr>
        <p:spPr>
          <a:xfrm>
            <a:off x="1400415" y="4601026"/>
            <a:ext cx="3352981" cy="61683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kern="1400" spc="100"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单击添加详细文本描述，建议与标题相关并符合整体语言风格</a:t>
            </a:r>
            <a:endParaRPr lang="en-US" altLang="zh-CN" sz="1200" kern="1400" spc="100"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26" name="直接连接符 25">
            <a:extLst>
              <a:ext uri="{FF2B5EF4-FFF2-40B4-BE49-F238E27FC236}">
                <a16:creationId xmlns:a16="http://schemas.microsoft.com/office/drawing/2014/main" id="{1D1784B8-E85D-4E20-9051-5278E8826E8D}"/>
              </a:ext>
            </a:extLst>
          </p:cNvPr>
          <p:cNvCxnSpPr>
            <a:cxnSpLocks/>
          </p:cNvCxnSpPr>
          <p:nvPr/>
        </p:nvCxnSpPr>
        <p:spPr>
          <a:xfrm>
            <a:off x="1400415" y="3163579"/>
            <a:ext cx="3235085" cy="0"/>
          </a:xfrm>
          <a:prstGeom prst="line">
            <a:avLst/>
          </a:prstGeom>
          <a:ln>
            <a:solidFill>
              <a:schemeClr val="bg2">
                <a:lumMod val="90000"/>
                <a:alpha val="84000"/>
              </a:schemeClr>
            </a:solidFill>
          </a:ln>
        </p:spPr>
        <p:style>
          <a:lnRef idx="1">
            <a:schemeClr val="accent1"/>
          </a:lnRef>
          <a:fillRef idx="0">
            <a:schemeClr val="accent1"/>
          </a:fillRef>
          <a:effectRef idx="0">
            <a:schemeClr val="accent1"/>
          </a:effectRef>
          <a:fontRef idx="minor">
            <a:schemeClr val="tx1"/>
          </a:fontRef>
        </p:style>
      </p:cxnSp>
      <p:sp>
        <p:nvSpPr>
          <p:cNvPr id="28" name="TextBox 20">
            <a:extLst>
              <a:ext uri="{FF2B5EF4-FFF2-40B4-BE49-F238E27FC236}">
                <a16:creationId xmlns:a16="http://schemas.microsoft.com/office/drawing/2014/main" id="{7E107FC6-1D24-4532-87E3-9A5A98F4278D}"/>
              </a:ext>
            </a:extLst>
          </p:cNvPr>
          <p:cNvSpPr txBox="1"/>
          <p:nvPr/>
        </p:nvSpPr>
        <p:spPr>
          <a:xfrm>
            <a:off x="7139166" y="2704489"/>
            <a:ext cx="1647590" cy="461665"/>
          </a:xfrm>
          <a:prstGeom prst="rect">
            <a:avLst/>
          </a:prstGeom>
          <a:noFill/>
        </p:spPr>
        <p:txBody>
          <a:bodyPr wrap="square" rtlCol="0">
            <a:spAutoFit/>
          </a:bodyPr>
          <a:lstStyle/>
          <a:p>
            <a:r>
              <a:rPr lang="zh-CN" altLang="en-US" sz="2400" b="1" dirty="0">
                <a:solidFill>
                  <a:schemeClr val="bg2">
                    <a:lumMod val="25000"/>
                  </a:schemeClr>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rPr>
              <a:t>添加标题</a:t>
            </a:r>
          </a:p>
        </p:txBody>
      </p:sp>
      <p:sp>
        <p:nvSpPr>
          <p:cNvPr id="19" name="文本框 18">
            <a:extLst>
              <a:ext uri="{FF2B5EF4-FFF2-40B4-BE49-F238E27FC236}">
                <a16:creationId xmlns:a16="http://schemas.microsoft.com/office/drawing/2014/main" id="{BD8AA238-7CB9-7D99-BF30-B0E680318BFA}"/>
              </a:ext>
            </a:extLst>
          </p:cNvPr>
          <p:cNvSpPr txBox="1"/>
          <p:nvPr/>
        </p:nvSpPr>
        <p:spPr>
          <a:xfrm>
            <a:off x="1100602" y="378179"/>
            <a:ext cx="2339102" cy="523220"/>
          </a:xfrm>
          <a:prstGeom prst="rect">
            <a:avLst/>
          </a:prstGeom>
          <a:noFill/>
        </p:spPr>
        <p:txBody>
          <a:bodyPr wrap="none" rtlCol="0">
            <a:spAutoFit/>
          </a:bodyPr>
          <a:lstStyle/>
          <a:p>
            <a:r>
              <a:rPr lang="zh-CN" altLang="en-US" sz="2800" b="1" dirty="0">
                <a:solidFill>
                  <a:schemeClr val="tx1">
                    <a:lumMod val="75000"/>
                    <a:lumOff val="25000"/>
                  </a:schemeClr>
                </a:solidFill>
              </a:rPr>
              <a:t>单击添加标题</a:t>
            </a:r>
          </a:p>
        </p:txBody>
      </p:sp>
    </p:spTree>
    <p:extLst>
      <p:ext uri="{BB962C8B-B14F-4D97-AF65-F5344CB8AC3E}">
        <p14:creationId xmlns:p14="http://schemas.microsoft.com/office/powerpoint/2010/main" val="3500719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a:extLst>
              <a:ext uri="{FF2B5EF4-FFF2-40B4-BE49-F238E27FC236}">
                <a16:creationId xmlns:a16="http://schemas.microsoft.com/office/drawing/2014/main" id="{DF5A8473-A031-4FB0-B6CD-9314B562B364}"/>
              </a:ext>
            </a:extLst>
          </p:cNvPr>
          <p:cNvCxnSpPr>
            <a:cxnSpLocks/>
          </p:cNvCxnSpPr>
          <p:nvPr/>
        </p:nvCxnSpPr>
        <p:spPr>
          <a:xfrm>
            <a:off x="1575973" y="3644718"/>
            <a:ext cx="883485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2C2342D6-3AC9-4009-A7AD-D46D0C64F973}"/>
              </a:ext>
            </a:extLst>
          </p:cNvPr>
          <p:cNvCxnSpPr/>
          <p:nvPr/>
        </p:nvCxnSpPr>
        <p:spPr>
          <a:xfrm>
            <a:off x="2042321" y="2758345"/>
            <a:ext cx="0" cy="681826"/>
          </a:xfrm>
          <a:prstGeom prst="line">
            <a:avLst/>
          </a:prstGeom>
          <a:ln w="19050">
            <a:gradFill>
              <a:gsLst>
                <a:gs pos="0">
                  <a:srgbClr val="005C1E"/>
                </a:gs>
                <a:gs pos="100000">
                  <a:srgbClr val="005C1E">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矩形: 圆角 47">
            <a:extLst>
              <a:ext uri="{FF2B5EF4-FFF2-40B4-BE49-F238E27FC236}">
                <a16:creationId xmlns:a16="http://schemas.microsoft.com/office/drawing/2014/main" id="{D1B355C3-C5F5-4162-9D15-7445769019E0}"/>
              </a:ext>
            </a:extLst>
          </p:cNvPr>
          <p:cNvSpPr/>
          <p:nvPr/>
        </p:nvSpPr>
        <p:spPr>
          <a:xfrm>
            <a:off x="753312" y="1432341"/>
            <a:ext cx="2954091" cy="1352755"/>
          </a:xfrm>
          <a:prstGeom prst="roundRect">
            <a:avLst>
              <a:gd name="adj" fmla="val 5622"/>
            </a:avLst>
          </a:prstGeom>
          <a:solidFill>
            <a:schemeClr val="bg1"/>
          </a:solidFill>
          <a:ln w="12700">
            <a:solidFill>
              <a:srgbClr val="00408E"/>
            </a:solidFill>
          </a:ln>
          <a:effectLst>
            <a:outerShdw blurRad="355600" sx="101000" sy="101000" algn="ctr" rotWithShape="0">
              <a:srgbClr val="00408E">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5" name="文本框 14">
            <a:extLst>
              <a:ext uri="{FF2B5EF4-FFF2-40B4-BE49-F238E27FC236}">
                <a16:creationId xmlns:a16="http://schemas.microsoft.com/office/drawing/2014/main" id="{56BB0748-C129-4A1F-AF03-7C0E46EE8DCA}"/>
              </a:ext>
            </a:extLst>
          </p:cNvPr>
          <p:cNvSpPr txBox="1"/>
          <p:nvPr/>
        </p:nvSpPr>
        <p:spPr bwMode="auto">
          <a:xfrm>
            <a:off x="1089559" y="1559950"/>
            <a:ext cx="2176582" cy="40011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zh-CN" altLang="en-US" sz="2000" b="1"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单击添加标题</a:t>
            </a:r>
            <a:endParaRPr kumimoji="0" lang="zh-CN" altLang="en-US" sz="2000" b="1"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6" name="TextBox 17" descr="e7d195523061f1c074694c8bbf98be7b1e4b015d796375963FD28840057458461C7CA0DAD340D15583DEDFC2E3241C4F392EF3A8B4D067B40CF4F149DD7E51F346B0CAB1BCCF6DB2480C67273C6C9E4CE0F3004E5C3397E9DBB399E827F1A1B4315D31B4A1FB924AA6F0CE797FFD0048F7FA626F7785968C67936054B24ADCC2455D90D09048EC83">
            <a:extLst>
              <a:ext uri="{FF2B5EF4-FFF2-40B4-BE49-F238E27FC236}">
                <a16:creationId xmlns:a16="http://schemas.microsoft.com/office/drawing/2014/main" id="{D7C31493-7EF0-450D-B78C-8D44FF1FE46B}"/>
              </a:ext>
            </a:extLst>
          </p:cNvPr>
          <p:cNvSpPr txBox="1"/>
          <p:nvPr/>
        </p:nvSpPr>
        <p:spPr bwMode="auto">
          <a:xfrm>
            <a:off x="961039" y="1912883"/>
            <a:ext cx="2505820" cy="700576"/>
          </a:xfrm>
          <a:prstGeom prst="rect">
            <a:avLst/>
          </a:prstGeom>
          <a:noFill/>
        </p:spPr>
        <p:txBody>
          <a:bodyPr wrap="square">
            <a:spAutoFit/>
          </a:bodyPr>
          <a:lstStyle/>
          <a:p>
            <a:pPr algn="ctr">
              <a:lnSpc>
                <a:spcPct val="150000"/>
              </a:lnSpc>
              <a:buNone/>
            </a:pPr>
            <a:r>
              <a:rPr lang="zh-CN" altLang="en-US" sz="14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a:t>
            </a:r>
            <a:endParaRPr lang="en-US" altLang="zh-CN" sz="14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7" name="文本框 16">
            <a:extLst>
              <a:ext uri="{FF2B5EF4-FFF2-40B4-BE49-F238E27FC236}">
                <a16:creationId xmlns:a16="http://schemas.microsoft.com/office/drawing/2014/main" id="{F0A4DD2C-28F3-4F3C-865B-E6EFC0AA2575}"/>
              </a:ext>
            </a:extLst>
          </p:cNvPr>
          <p:cNvSpPr txBox="1"/>
          <p:nvPr/>
        </p:nvSpPr>
        <p:spPr>
          <a:xfrm>
            <a:off x="1575973" y="3907885"/>
            <a:ext cx="93269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lang="zh-CN" altLang="en-US" sz="2000" b="1" dirty="0">
                <a:solidFill>
                  <a:srgbClr val="003F87"/>
                </a:solidFill>
                <a:latin typeface="微软雅黑" panose="020B0503020204020204" pitchFamily="34" charset="-122"/>
                <a:ea typeface="微软雅黑" panose="020B0503020204020204" pitchFamily="34" charset="-122"/>
                <a:cs typeface="Arial" panose="020B0604020202020204" pitchFamily="34" charset="0"/>
                <a:sym typeface="思源黑体 CN Normal" panose="020B0400000000000000" pitchFamily="34" charset="-122"/>
              </a:rPr>
              <a:t>标题</a:t>
            </a:r>
            <a:endParaRPr kumimoji="0" lang="zh-CN" altLang="en-US" sz="2000" b="1" i="0" u="none" strike="noStrike" kern="1200" cap="none" spc="0" normalizeH="0" baseline="0" noProof="0" dirty="0">
              <a:ln>
                <a:noFill/>
              </a:ln>
              <a:solidFill>
                <a:srgbClr val="003F87"/>
              </a:solidFill>
              <a:effectLst/>
              <a:uLnTx/>
              <a:uFillTx/>
              <a:latin typeface="微软雅黑" panose="020B0503020204020204" pitchFamily="34" charset="-122"/>
              <a:ea typeface="微软雅黑" panose="020B0503020204020204" pitchFamily="34" charset="-122"/>
              <a:cs typeface="Arial" panose="020B0604020202020204" pitchFamily="34" charset="0"/>
              <a:sym typeface="思源黑体 CN Normal" panose="020B0400000000000000" pitchFamily="34" charset="-122"/>
            </a:endParaRPr>
          </a:p>
        </p:txBody>
      </p:sp>
      <p:cxnSp>
        <p:nvCxnSpPr>
          <p:cNvPr id="18" name="直接连接符 17">
            <a:extLst>
              <a:ext uri="{FF2B5EF4-FFF2-40B4-BE49-F238E27FC236}">
                <a16:creationId xmlns:a16="http://schemas.microsoft.com/office/drawing/2014/main" id="{36897AAE-A8B9-4043-B82C-E148C6DD2D90}"/>
              </a:ext>
            </a:extLst>
          </p:cNvPr>
          <p:cNvCxnSpPr/>
          <p:nvPr/>
        </p:nvCxnSpPr>
        <p:spPr>
          <a:xfrm flipV="1">
            <a:off x="4718741" y="4068169"/>
            <a:ext cx="0" cy="681826"/>
          </a:xfrm>
          <a:prstGeom prst="line">
            <a:avLst/>
          </a:prstGeom>
          <a:ln w="19050">
            <a:gradFill>
              <a:gsLst>
                <a:gs pos="0">
                  <a:srgbClr val="005C1E"/>
                </a:gs>
                <a:gs pos="100000">
                  <a:srgbClr val="005C1E">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矩形: 圆角 58">
            <a:extLst>
              <a:ext uri="{FF2B5EF4-FFF2-40B4-BE49-F238E27FC236}">
                <a16:creationId xmlns:a16="http://schemas.microsoft.com/office/drawing/2014/main" id="{1C508D83-75BD-492D-BFE9-0F203592B098}"/>
              </a:ext>
            </a:extLst>
          </p:cNvPr>
          <p:cNvSpPr/>
          <p:nvPr/>
        </p:nvSpPr>
        <p:spPr>
          <a:xfrm flipV="1">
            <a:off x="3130612" y="4723243"/>
            <a:ext cx="2877139" cy="1352755"/>
          </a:xfrm>
          <a:prstGeom prst="roundRect">
            <a:avLst>
              <a:gd name="adj" fmla="val 5622"/>
            </a:avLst>
          </a:prstGeom>
          <a:solidFill>
            <a:schemeClr val="bg1"/>
          </a:solidFill>
          <a:ln w="12700">
            <a:solidFill>
              <a:srgbClr val="00408E"/>
            </a:solidFill>
          </a:ln>
          <a:effectLst>
            <a:outerShdw blurRad="355600" sx="101000" sy="101000" algn="ctr" rotWithShape="0">
              <a:srgbClr val="00408E">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0" name="文本框 19">
            <a:extLst>
              <a:ext uri="{FF2B5EF4-FFF2-40B4-BE49-F238E27FC236}">
                <a16:creationId xmlns:a16="http://schemas.microsoft.com/office/drawing/2014/main" id="{44FDDB9A-4565-433E-B256-B404044F3F8C}"/>
              </a:ext>
            </a:extLst>
          </p:cNvPr>
          <p:cNvSpPr txBox="1"/>
          <p:nvPr/>
        </p:nvSpPr>
        <p:spPr>
          <a:xfrm>
            <a:off x="4252393" y="3095384"/>
            <a:ext cx="932696" cy="400110"/>
          </a:xfrm>
          <a:prstGeom prst="rect">
            <a:avLst/>
          </a:prstGeom>
          <a:noFill/>
        </p:spPr>
        <p:txBody>
          <a:bodyPr wrap="square" rtlCol="0">
            <a:spAutoFit/>
          </a:bodyPr>
          <a:lstStyle/>
          <a:p>
            <a:pPr lvl="0" algn="ctr" fontAlgn="base">
              <a:spcBef>
                <a:spcPct val="0"/>
              </a:spcBef>
              <a:spcAft>
                <a:spcPts val="600"/>
              </a:spcAft>
              <a:defRPr/>
            </a:pPr>
            <a:r>
              <a:rPr lang="zh-CN" altLang="en-US" sz="2000" b="1" dirty="0">
                <a:solidFill>
                  <a:srgbClr val="003F87"/>
                </a:solidFill>
                <a:latin typeface="微软雅黑" panose="020B0503020204020204" pitchFamily="34" charset="-122"/>
                <a:ea typeface="微软雅黑" panose="020B0503020204020204" pitchFamily="34" charset="-122"/>
                <a:cs typeface="Arial" panose="020B0604020202020204" pitchFamily="34" charset="0"/>
                <a:sym typeface="思源黑体 CN Normal" panose="020B0400000000000000" pitchFamily="34" charset="-122"/>
              </a:rPr>
              <a:t>标题</a:t>
            </a:r>
          </a:p>
        </p:txBody>
      </p:sp>
      <p:sp>
        <p:nvSpPr>
          <p:cNvPr id="21" name="文本框 20">
            <a:extLst>
              <a:ext uri="{FF2B5EF4-FFF2-40B4-BE49-F238E27FC236}">
                <a16:creationId xmlns:a16="http://schemas.microsoft.com/office/drawing/2014/main" id="{8784026A-AA94-40D1-8305-F7E729D7BF8F}"/>
              </a:ext>
            </a:extLst>
          </p:cNvPr>
          <p:cNvSpPr txBox="1"/>
          <p:nvPr/>
        </p:nvSpPr>
        <p:spPr bwMode="auto">
          <a:xfrm>
            <a:off x="3466859" y="4942324"/>
            <a:ext cx="2176582" cy="400110"/>
          </a:xfrm>
          <a:prstGeom prst="rect">
            <a:avLst/>
          </a:prstGeom>
          <a:noFill/>
        </p:spPr>
        <p:txBody>
          <a:bodyPr>
            <a:spAutoFit/>
          </a:bodyPr>
          <a:lstStyle/>
          <a:p>
            <a:pPr lvl="0" algn="ctr">
              <a:spcAft>
                <a:spcPts val="1200"/>
              </a:spcAft>
              <a:defRPr/>
            </a:pPr>
            <a:r>
              <a:rPr lang="zh-CN" altLang="en-US" sz="2000" b="1"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单击添加标题</a:t>
            </a:r>
          </a:p>
        </p:txBody>
      </p:sp>
      <p:sp>
        <p:nvSpPr>
          <p:cNvPr id="22" name="TextBox 17" descr="e7d195523061f1c074694c8bbf98be7b1e4b015d796375963FD28840057458461C7CA0DAD340D15583DEDFC2E3241C4F392EF3A8B4D067B40CF4F149DD7E51F346B0CAB1BCCF6DB2480C67273C6C9E4CE0F3004E5C3397E9DBB399E827F1A1B4315D31B4A1FB924AA6F0CE797FFD0048F7FA626F7785968C67936054B24ADCC2455D90D09048EC83">
            <a:extLst>
              <a:ext uri="{FF2B5EF4-FFF2-40B4-BE49-F238E27FC236}">
                <a16:creationId xmlns:a16="http://schemas.microsoft.com/office/drawing/2014/main" id="{A3609777-C3DA-41C4-83E1-CC037B989A1A}"/>
              </a:ext>
            </a:extLst>
          </p:cNvPr>
          <p:cNvSpPr txBox="1"/>
          <p:nvPr/>
        </p:nvSpPr>
        <p:spPr bwMode="auto">
          <a:xfrm>
            <a:off x="3294203" y="5295257"/>
            <a:ext cx="2578019" cy="700576"/>
          </a:xfrm>
          <a:prstGeom prst="rect">
            <a:avLst/>
          </a:prstGeom>
          <a:noFill/>
        </p:spPr>
        <p:txBody>
          <a:bodyPr wrap="square">
            <a:spAutoFit/>
          </a:bodyPr>
          <a:lstStyle/>
          <a:p>
            <a:pPr algn="ctr">
              <a:lnSpc>
                <a:spcPct val="150000"/>
              </a:lnSpc>
              <a:buNone/>
            </a:pPr>
            <a:r>
              <a:rPr lang="zh-CN" altLang="en-US" sz="14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a:t>
            </a:r>
            <a:endParaRPr lang="en-US" altLang="zh-CN" sz="14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23" name="直接连接符 22">
            <a:extLst>
              <a:ext uri="{FF2B5EF4-FFF2-40B4-BE49-F238E27FC236}">
                <a16:creationId xmlns:a16="http://schemas.microsoft.com/office/drawing/2014/main" id="{597F8D6D-532C-4855-97D9-7B071A467BE1}"/>
              </a:ext>
            </a:extLst>
          </p:cNvPr>
          <p:cNvCxnSpPr/>
          <p:nvPr/>
        </p:nvCxnSpPr>
        <p:spPr>
          <a:xfrm>
            <a:off x="7395161" y="2758345"/>
            <a:ext cx="0" cy="681826"/>
          </a:xfrm>
          <a:prstGeom prst="line">
            <a:avLst/>
          </a:prstGeom>
          <a:ln w="19050">
            <a:gradFill>
              <a:gsLst>
                <a:gs pos="0">
                  <a:srgbClr val="005C1E"/>
                </a:gs>
                <a:gs pos="100000">
                  <a:srgbClr val="005C1E">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矩形: 圆角 76">
            <a:extLst>
              <a:ext uri="{FF2B5EF4-FFF2-40B4-BE49-F238E27FC236}">
                <a16:creationId xmlns:a16="http://schemas.microsoft.com/office/drawing/2014/main" id="{CDF3855D-E1EE-47B5-9D8F-60BA931A6D3A}"/>
              </a:ext>
            </a:extLst>
          </p:cNvPr>
          <p:cNvSpPr/>
          <p:nvPr/>
        </p:nvSpPr>
        <p:spPr>
          <a:xfrm>
            <a:off x="6106152" y="1432341"/>
            <a:ext cx="2954091" cy="1352755"/>
          </a:xfrm>
          <a:prstGeom prst="roundRect">
            <a:avLst>
              <a:gd name="adj" fmla="val 5622"/>
            </a:avLst>
          </a:prstGeom>
          <a:solidFill>
            <a:schemeClr val="bg1"/>
          </a:solidFill>
          <a:ln w="12700">
            <a:solidFill>
              <a:srgbClr val="00408E"/>
            </a:solidFill>
          </a:ln>
          <a:effectLst>
            <a:outerShdw blurRad="355600" sx="101000" sy="101000" algn="ctr" rotWithShape="0">
              <a:srgbClr val="00408E">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5" name="文本框 24">
            <a:extLst>
              <a:ext uri="{FF2B5EF4-FFF2-40B4-BE49-F238E27FC236}">
                <a16:creationId xmlns:a16="http://schemas.microsoft.com/office/drawing/2014/main" id="{B35E69A8-EF56-4213-B2EC-9F3D54B497EB}"/>
              </a:ext>
            </a:extLst>
          </p:cNvPr>
          <p:cNvSpPr txBox="1"/>
          <p:nvPr/>
        </p:nvSpPr>
        <p:spPr bwMode="auto">
          <a:xfrm>
            <a:off x="6442399" y="1559950"/>
            <a:ext cx="2176582" cy="400110"/>
          </a:xfrm>
          <a:prstGeom prst="rect">
            <a:avLst/>
          </a:prstGeom>
          <a:noFill/>
        </p:spPr>
        <p:txBody>
          <a:bodyPr>
            <a:spAutoFit/>
          </a:bodyPr>
          <a:lstStyle/>
          <a:p>
            <a:pPr lvl="0" algn="ctr">
              <a:spcAft>
                <a:spcPts val="1200"/>
              </a:spcAft>
              <a:defRPr/>
            </a:pPr>
            <a:r>
              <a:rPr lang="zh-CN" altLang="en-US" sz="2000" b="1"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单击添加标题</a:t>
            </a:r>
          </a:p>
        </p:txBody>
      </p:sp>
      <p:sp>
        <p:nvSpPr>
          <p:cNvPr id="26" name="TextBox 17" descr="e7d195523061f1c074694c8bbf98be7b1e4b015d796375963FD28840057458461C7CA0DAD340D15583DEDFC2E3241C4F392EF3A8B4D067B40CF4F149DD7E51F346B0CAB1BCCF6DB2480C67273C6C9E4CE0F3004E5C3397E9DBB399E827F1A1B4315D31B4A1FB924AA6F0CE797FFD0048F7FA626F7785968C67936054B24ADCC2455D90D09048EC83">
            <a:extLst>
              <a:ext uri="{FF2B5EF4-FFF2-40B4-BE49-F238E27FC236}">
                <a16:creationId xmlns:a16="http://schemas.microsoft.com/office/drawing/2014/main" id="{B6B0AE8D-7CD7-4801-A697-6F86DB1D4184}"/>
              </a:ext>
            </a:extLst>
          </p:cNvPr>
          <p:cNvSpPr txBox="1"/>
          <p:nvPr/>
        </p:nvSpPr>
        <p:spPr bwMode="auto">
          <a:xfrm>
            <a:off x="6313879" y="1912883"/>
            <a:ext cx="2578019" cy="700576"/>
          </a:xfrm>
          <a:prstGeom prst="rect">
            <a:avLst/>
          </a:prstGeom>
          <a:noFill/>
        </p:spPr>
        <p:txBody>
          <a:bodyPr wrap="square">
            <a:spAutoFit/>
          </a:bodyPr>
          <a:lstStyle/>
          <a:p>
            <a:pPr algn="ctr">
              <a:lnSpc>
                <a:spcPct val="150000"/>
              </a:lnSpc>
              <a:buNone/>
            </a:pPr>
            <a:r>
              <a:rPr lang="zh-CN" altLang="en-US" sz="14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a:t>
            </a:r>
            <a:endParaRPr lang="en-US" altLang="zh-CN" sz="14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7" name="文本框 26">
            <a:extLst>
              <a:ext uri="{FF2B5EF4-FFF2-40B4-BE49-F238E27FC236}">
                <a16:creationId xmlns:a16="http://schemas.microsoft.com/office/drawing/2014/main" id="{EE35C4B6-99A2-454F-8CB6-28E83C040358}"/>
              </a:ext>
            </a:extLst>
          </p:cNvPr>
          <p:cNvSpPr txBox="1"/>
          <p:nvPr/>
        </p:nvSpPr>
        <p:spPr>
          <a:xfrm>
            <a:off x="6928813" y="3907885"/>
            <a:ext cx="932696" cy="400110"/>
          </a:xfrm>
          <a:prstGeom prst="rect">
            <a:avLst/>
          </a:prstGeom>
          <a:noFill/>
        </p:spPr>
        <p:txBody>
          <a:bodyPr wrap="square" rtlCol="0">
            <a:spAutoFit/>
          </a:bodyPr>
          <a:lstStyle/>
          <a:p>
            <a:pPr lvl="0" algn="ctr" fontAlgn="base">
              <a:spcBef>
                <a:spcPct val="0"/>
              </a:spcBef>
              <a:spcAft>
                <a:spcPts val="600"/>
              </a:spcAft>
              <a:defRPr/>
            </a:pPr>
            <a:r>
              <a:rPr lang="zh-CN" altLang="en-US" sz="2000" b="1" dirty="0">
                <a:solidFill>
                  <a:srgbClr val="003F87"/>
                </a:solidFill>
                <a:latin typeface="微软雅黑" panose="020B0503020204020204" pitchFamily="34" charset="-122"/>
                <a:ea typeface="微软雅黑" panose="020B0503020204020204" pitchFamily="34" charset="-122"/>
                <a:cs typeface="Arial" panose="020B0604020202020204" pitchFamily="34" charset="0"/>
                <a:sym typeface="思源黑体 CN Normal" panose="020B0400000000000000" pitchFamily="34" charset="-122"/>
              </a:rPr>
              <a:t>标题</a:t>
            </a:r>
          </a:p>
        </p:txBody>
      </p:sp>
      <p:cxnSp>
        <p:nvCxnSpPr>
          <p:cNvPr id="28" name="直接连接符 27">
            <a:extLst>
              <a:ext uri="{FF2B5EF4-FFF2-40B4-BE49-F238E27FC236}">
                <a16:creationId xmlns:a16="http://schemas.microsoft.com/office/drawing/2014/main" id="{13344233-F9E0-44AC-8E00-42AF6CFA0C5A}"/>
              </a:ext>
            </a:extLst>
          </p:cNvPr>
          <p:cNvCxnSpPr/>
          <p:nvPr/>
        </p:nvCxnSpPr>
        <p:spPr>
          <a:xfrm flipV="1">
            <a:off x="10086183" y="4068169"/>
            <a:ext cx="0" cy="681826"/>
          </a:xfrm>
          <a:prstGeom prst="line">
            <a:avLst/>
          </a:prstGeom>
          <a:ln w="19050">
            <a:gradFill>
              <a:gsLst>
                <a:gs pos="0">
                  <a:srgbClr val="005C1E"/>
                </a:gs>
                <a:gs pos="100000">
                  <a:srgbClr val="005C1E">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矩形: 圆角 81">
            <a:extLst>
              <a:ext uri="{FF2B5EF4-FFF2-40B4-BE49-F238E27FC236}">
                <a16:creationId xmlns:a16="http://schemas.microsoft.com/office/drawing/2014/main" id="{16FBFCCE-378B-4EE9-AD2D-31C60F9688E8}"/>
              </a:ext>
            </a:extLst>
          </p:cNvPr>
          <p:cNvSpPr/>
          <p:nvPr/>
        </p:nvSpPr>
        <p:spPr>
          <a:xfrm flipV="1">
            <a:off x="8498053" y="4723243"/>
            <a:ext cx="2877139" cy="1352755"/>
          </a:xfrm>
          <a:prstGeom prst="roundRect">
            <a:avLst>
              <a:gd name="adj" fmla="val 5622"/>
            </a:avLst>
          </a:prstGeom>
          <a:solidFill>
            <a:schemeClr val="bg1"/>
          </a:solidFill>
          <a:ln w="12700">
            <a:solidFill>
              <a:srgbClr val="00408E"/>
            </a:solidFill>
          </a:ln>
          <a:effectLst>
            <a:outerShdw blurRad="355600" sx="101000" sy="101000" algn="ctr" rotWithShape="0">
              <a:srgbClr val="00408E">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0" name="椭圆 29">
            <a:extLst>
              <a:ext uri="{FF2B5EF4-FFF2-40B4-BE49-F238E27FC236}">
                <a16:creationId xmlns:a16="http://schemas.microsoft.com/office/drawing/2014/main" id="{3D8E0DB8-74F9-4660-83F1-588B8DDA1C38}"/>
              </a:ext>
            </a:extLst>
          </p:cNvPr>
          <p:cNvSpPr/>
          <p:nvPr/>
        </p:nvSpPr>
        <p:spPr>
          <a:xfrm>
            <a:off x="9980096" y="3555831"/>
            <a:ext cx="212175" cy="212175"/>
          </a:xfrm>
          <a:prstGeom prst="ellipse">
            <a:avLst/>
          </a:prstGeom>
          <a:solidFill>
            <a:srgbClr val="C9D8E6"/>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1" name="文本框 30">
            <a:extLst>
              <a:ext uri="{FF2B5EF4-FFF2-40B4-BE49-F238E27FC236}">
                <a16:creationId xmlns:a16="http://schemas.microsoft.com/office/drawing/2014/main" id="{ED16C7E1-3079-44CD-A891-4836522CE16B}"/>
              </a:ext>
            </a:extLst>
          </p:cNvPr>
          <p:cNvSpPr txBox="1"/>
          <p:nvPr/>
        </p:nvSpPr>
        <p:spPr>
          <a:xfrm>
            <a:off x="9619834" y="3095384"/>
            <a:ext cx="932696" cy="400110"/>
          </a:xfrm>
          <a:prstGeom prst="rect">
            <a:avLst/>
          </a:prstGeom>
          <a:noFill/>
        </p:spPr>
        <p:txBody>
          <a:bodyPr wrap="square" rtlCol="0">
            <a:spAutoFit/>
          </a:bodyPr>
          <a:lstStyle/>
          <a:p>
            <a:pPr lvl="0" algn="ctr" fontAlgn="base">
              <a:spcBef>
                <a:spcPct val="0"/>
              </a:spcBef>
              <a:spcAft>
                <a:spcPts val="600"/>
              </a:spcAft>
              <a:defRPr/>
            </a:pPr>
            <a:r>
              <a:rPr lang="zh-CN" altLang="en-US" sz="2000" b="1" dirty="0">
                <a:solidFill>
                  <a:srgbClr val="003F87"/>
                </a:solidFill>
                <a:latin typeface="微软雅黑" panose="020B0503020204020204" pitchFamily="34" charset="-122"/>
                <a:ea typeface="微软雅黑" panose="020B0503020204020204" pitchFamily="34" charset="-122"/>
                <a:cs typeface="Arial" panose="020B0604020202020204" pitchFamily="34" charset="0"/>
                <a:sym typeface="思源黑体 CN Normal" panose="020B0400000000000000" pitchFamily="34" charset="-122"/>
              </a:rPr>
              <a:t>标题</a:t>
            </a:r>
          </a:p>
        </p:txBody>
      </p:sp>
      <p:sp>
        <p:nvSpPr>
          <p:cNvPr id="32" name="文本框 31">
            <a:extLst>
              <a:ext uri="{FF2B5EF4-FFF2-40B4-BE49-F238E27FC236}">
                <a16:creationId xmlns:a16="http://schemas.microsoft.com/office/drawing/2014/main" id="{B76C5427-BBBC-432B-8CCB-5694CAD8BB3C}"/>
              </a:ext>
            </a:extLst>
          </p:cNvPr>
          <p:cNvSpPr txBox="1"/>
          <p:nvPr/>
        </p:nvSpPr>
        <p:spPr bwMode="auto">
          <a:xfrm>
            <a:off x="8834301" y="4942324"/>
            <a:ext cx="2176582" cy="400110"/>
          </a:xfrm>
          <a:prstGeom prst="rect">
            <a:avLst/>
          </a:prstGeom>
          <a:noFill/>
        </p:spPr>
        <p:txBody>
          <a:bodyPr>
            <a:spAutoFit/>
          </a:bodyPr>
          <a:lstStyle/>
          <a:p>
            <a:pPr lvl="0" algn="ctr">
              <a:spcAft>
                <a:spcPts val="1200"/>
              </a:spcAft>
              <a:defRPr/>
            </a:pPr>
            <a:r>
              <a:rPr lang="zh-CN" altLang="en-US" sz="2000" b="1"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单击添加标题</a:t>
            </a:r>
          </a:p>
        </p:txBody>
      </p:sp>
      <p:sp>
        <p:nvSpPr>
          <p:cNvPr id="33" name="TextBox 17" descr="e7d195523061f1c074694c8bbf98be7b1e4b015d796375963FD28840057458461C7CA0DAD340D15583DEDFC2E3241C4F392EF3A8B4D067B40CF4F149DD7E51F346B0CAB1BCCF6DB2480C67273C6C9E4CE0F3004E5C3397E9DBB399E827F1A1B4315D31B4A1FB924AA6F0CE797FFD0048F7FA626F7785968C67936054B24ADCC2455D90D09048EC83">
            <a:extLst>
              <a:ext uri="{FF2B5EF4-FFF2-40B4-BE49-F238E27FC236}">
                <a16:creationId xmlns:a16="http://schemas.microsoft.com/office/drawing/2014/main" id="{D462BFBD-748B-43EE-A640-3901EA20C009}"/>
              </a:ext>
            </a:extLst>
          </p:cNvPr>
          <p:cNvSpPr txBox="1"/>
          <p:nvPr/>
        </p:nvSpPr>
        <p:spPr bwMode="auto">
          <a:xfrm>
            <a:off x="8705780" y="5295257"/>
            <a:ext cx="2505821" cy="700576"/>
          </a:xfrm>
          <a:prstGeom prst="rect">
            <a:avLst/>
          </a:prstGeom>
          <a:noFill/>
        </p:spPr>
        <p:txBody>
          <a:bodyPr wrap="square">
            <a:spAutoFit/>
          </a:bodyPr>
          <a:lstStyle/>
          <a:p>
            <a:pPr algn="ctr">
              <a:lnSpc>
                <a:spcPct val="150000"/>
              </a:lnSpc>
              <a:buNone/>
            </a:pPr>
            <a:r>
              <a:rPr lang="zh-CN" altLang="en-US" sz="14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单击添加详细文本描述，建议与标题相关并符合整体</a:t>
            </a:r>
            <a:endParaRPr lang="en-US" altLang="zh-CN" sz="1400" kern="1400" spc="100" dirty="0">
              <a:solidFill>
                <a:schemeClr val="bg2">
                  <a:lumMod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5" name="箭头: V 形 96">
            <a:extLst>
              <a:ext uri="{FF2B5EF4-FFF2-40B4-BE49-F238E27FC236}">
                <a16:creationId xmlns:a16="http://schemas.microsoft.com/office/drawing/2014/main" id="{BEFBFF16-B5FC-4992-A993-DDC8E0362DA4}"/>
              </a:ext>
            </a:extLst>
          </p:cNvPr>
          <p:cNvSpPr/>
          <p:nvPr/>
        </p:nvSpPr>
        <p:spPr>
          <a:xfrm>
            <a:off x="3003296" y="3325030"/>
            <a:ext cx="639376" cy="639376"/>
          </a:xfrm>
          <a:prstGeom prst="chevron">
            <a:avLst/>
          </a:prstGeom>
          <a:gradFill flip="none" rotWithShape="1">
            <a:gsLst>
              <a:gs pos="20000">
                <a:srgbClr val="83B24E"/>
              </a:gs>
              <a:gs pos="100000">
                <a:srgbClr val="005C1E"/>
              </a:gs>
            </a:gsLst>
            <a:path path="circle">
              <a:fillToRect r="100000" b="100000"/>
            </a:path>
            <a:tileRect l="-100000" t="-10000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6" name="箭头: V 形 13">
            <a:extLst>
              <a:ext uri="{FF2B5EF4-FFF2-40B4-BE49-F238E27FC236}">
                <a16:creationId xmlns:a16="http://schemas.microsoft.com/office/drawing/2014/main" id="{3CDB84C0-11C3-43E4-A28C-EAA6AC68254A}"/>
              </a:ext>
            </a:extLst>
          </p:cNvPr>
          <p:cNvSpPr/>
          <p:nvPr/>
        </p:nvSpPr>
        <p:spPr>
          <a:xfrm>
            <a:off x="3003296" y="3325030"/>
            <a:ext cx="639376" cy="639376"/>
          </a:xfrm>
          <a:prstGeom prst="chevron">
            <a:avLst/>
          </a:prstGeom>
          <a:gradFill flip="none" rotWithShape="1">
            <a:gsLst>
              <a:gs pos="20000">
                <a:srgbClr val="0050B0"/>
              </a:gs>
              <a:gs pos="100000">
                <a:srgbClr val="00408E"/>
              </a:gs>
            </a:gsLst>
            <a:path path="circle">
              <a:fillToRect r="100000" b="100000"/>
            </a:path>
            <a:tileRect l="-100000" t="-10000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8" name="箭头: V 形 98">
            <a:extLst>
              <a:ext uri="{FF2B5EF4-FFF2-40B4-BE49-F238E27FC236}">
                <a16:creationId xmlns:a16="http://schemas.microsoft.com/office/drawing/2014/main" id="{B67A3F2C-D368-4F89-A24F-38BAA5D84D74}"/>
              </a:ext>
            </a:extLst>
          </p:cNvPr>
          <p:cNvSpPr/>
          <p:nvPr/>
        </p:nvSpPr>
        <p:spPr>
          <a:xfrm>
            <a:off x="5737262" y="3325030"/>
            <a:ext cx="639376" cy="639376"/>
          </a:xfrm>
          <a:prstGeom prst="chevron">
            <a:avLst/>
          </a:prstGeom>
          <a:gradFill flip="none" rotWithShape="1">
            <a:gsLst>
              <a:gs pos="20000">
                <a:srgbClr val="83B24E"/>
              </a:gs>
              <a:gs pos="100000">
                <a:srgbClr val="005C1E"/>
              </a:gs>
            </a:gsLst>
            <a:path path="circle">
              <a:fillToRect r="100000" b="100000"/>
            </a:path>
            <a:tileRect l="-100000" t="-10000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9" name="箭头: V 形 99">
            <a:extLst>
              <a:ext uri="{FF2B5EF4-FFF2-40B4-BE49-F238E27FC236}">
                <a16:creationId xmlns:a16="http://schemas.microsoft.com/office/drawing/2014/main" id="{B43534F4-B20A-4BF9-A7D2-E7ACA409C9CC}"/>
              </a:ext>
            </a:extLst>
          </p:cNvPr>
          <p:cNvSpPr/>
          <p:nvPr/>
        </p:nvSpPr>
        <p:spPr>
          <a:xfrm>
            <a:off x="5737262" y="3325030"/>
            <a:ext cx="639376" cy="639376"/>
          </a:xfrm>
          <a:prstGeom prst="chevron">
            <a:avLst/>
          </a:prstGeom>
          <a:gradFill flip="none" rotWithShape="1">
            <a:gsLst>
              <a:gs pos="20000">
                <a:srgbClr val="0050B0"/>
              </a:gs>
              <a:gs pos="100000">
                <a:srgbClr val="00408E"/>
              </a:gs>
            </a:gsLst>
            <a:path path="circle">
              <a:fillToRect r="100000" b="100000"/>
            </a:path>
            <a:tileRect l="-100000" t="-10000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41" name="箭头: V 形 101">
            <a:extLst>
              <a:ext uri="{FF2B5EF4-FFF2-40B4-BE49-F238E27FC236}">
                <a16:creationId xmlns:a16="http://schemas.microsoft.com/office/drawing/2014/main" id="{75E47D17-8020-4B23-AE26-86DB1E3005F5}"/>
              </a:ext>
            </a:extLst>
          </p:cNvPr>
          <p:cNvSpPr/>
          <p:nvPr/>
        </p:nvSpPr>
        <p:spPr>
          <a:xfrm>
            <a:off x="8420868" y="3325030"/>
            <a:ext cx="639376" cy="639376"/>
          </a:xfrm>
          <a:prstGeom prst="chevron">
            <a:avLst/>
          </a:prstGeom>
          <a:gradFill flip="none" rotWithShape="1">
            <a:gsLst>
              <a:gs pos="20000">
                <a:srgbClr val="83B24E"/>
              </a:gs>
              <a:gs pos="100000">
                <a:srgbClr val="005C1E"/>
              </a:gs>
            </a:gsLst>
            <a:path path="circle">
              <a:fillToRect r="100000" b="100000"/>
            </a:path>
            <a:tileRect l="-100000" t="-10000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42" name="箭头: V 形 102">
            <a:extLst>
              <a:ext uri="{FF2B5EF4-FFF2-40B4-BE49-F238E27FC236}">
                <a16:creationId xmlns:a16="http://schemas.microsoft.com/office/drawing/2014/main" id="{50AA77A9-1E88-42F8-AAD9-28E16184BD2B}"/>
              </a:ext>
            </a:extLst>
          </p:cNvPr>
          <p:cNvSpPr/>
          <p:nvPr/>
        </p:nvSpPr>
        <p:spPr>
          <a:xfrm>
            <a:off x="8420868" y="3325030"/>
            <a:ext cx="639376" cy="639376"/>
          </a:xfrm>
          <a:prstGeom prst="chevron">
            <a:avLst/>
          </a:prstGeom>
          <a:gradFill flip="none" rotWithShape="1">
            <a:gsLst>
              <a:gs pos="20000">
                <a:srgbClr val="0050B0"/>
              </a:gs>
              <a:gs pos="100000">
                <a:srgbClr val="00408E"/>
              </a:gs>
            </a:gsLst>
            <a:path path="circle">
              <a:fillToRect r="100000" b="100000"/>
            </a:path>
            <a:tileRect l="-100000" t="-10000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43" name="椭圆 42">
            <a:extLst>
              <a:ext uri="{FF2B5EF4-FFF2-40B4-BE49-F238E27FC236}">
                <a16:creationId xmlns:a16="http://schemas.microsoft.com/office/drawing/2014/main" id="{3D8E0DB8-74F9-4660-83F1-588B8DDA1C38}"/>
              </a:ext>
            </a:extLst>
          </p:cNvPr>
          <p:cNvSpPr/>
          <p:nvPr/>
        </p:nvSpPr>
        <p:spPr>
          <a:xfrm>
            <a:off x="7288842" y="3555831"/>
            <a:ext cx="212175" cy="212175"/>
          </a:xfrm>
          <a:prstGeom prst="ellipse">
            <a:avLst/>
          </a:prstGeom>
          <a:solidFill>
            <a:srgbClr val="C9D8E6"/>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44" name="椭圆 43">
            <a:extLst>
              <a:ext uri="{FF2B5EF4-FFF2-40B4-BE49-F238E27FC236}">
                <a16:creationId xmlns:a16="http://schemas.microsoft.com/office/drawing/2014/main" id="{3D8E0DB8-74F9-4660-83F1-588B8DDA1C38}"/>
              </a:ext>
            </a:extLst>
          </p:cNvPr>
          <p:cNvSpPr/>
          <p:nvPr/>
        </p:nvSpPr>
        <p:spPr>
          <a:xfrm>
            <a:off x="4612884" y="3555831"/>
            <a:ext cx="212175" cy="212175"/>
          </a:xfrm>
          <a:prstGeom prst="ellipse">
            <a:avLst/>
          </a:prstGeom>
          <a:solidFill>
            <a:srgbClr val="C9D8E6"/>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45" name="椭圆 44">
            <a:extLst>
              <a:ext uri="{FF2B5EF4-FFF2-40B4-BE49-F238E27FC236}">
                <a16:creationId xmlns:a16="http://schemas.microsoft.com/office/drawing/2014/main" id="{3D8E0DB8-74F9-4660-83F1-588B8DDA1C38}"/>
              </a:ext>
            </a:extLst>
          </p:cNvPr>
          <p:cNvSpPr/>
          <p:nvPr/>
        </p:nvSpPr>
        <p:spPr>
          <a:xfrm>
            <a:off x="1942061" y="3555831"/>
            <a:ext cx="212175" cy="212175"/>
          </a:xfrm>
          <a:prstGeom prst="ellipse">
            <a:avLst/>
          </a:prstGeom>
          <a:solidFill>
            <a:srgbClr val="C9D8E6"/>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思源黑体 CN Normal" panose="020B0400000000000000" pitchFamily="34" charset="-122"/>
            </a:endParaRPr>
          </a:p>
        </p:txBody>
      </p:sp>
      <p:sp>
        <p:nvSpPr>
          <p:cNvPr id="34" name="文本框 33">
            <a:extLst>
              <a:ext uri="{FF2B5EF4-FFF2-40B4-BE49-F238E27FC236}">
                <a16:creationId xmlns:a16="http://schemas.microsoft.com/office/drawing/2014/main" id="{C6D47B0C-26AB-2186-846C-E79270B179FE}"/>
              </a:ext>
            </a:extLst>
          </p:cNvPr>
          <p:cNvSpPr txBox="1"/>
          <p:nvPr/>
        </p:nvSpPr>
        <p:spPr>
          <a:xfrm>
            <a:off x="1100602" y="378179"/>
            <a:ext cx="2339102" cy="523220"/>
          </a:xfrm>
          <a:prstGeom prst="rect">
            <a:avLst/>
          </a:prstGeom>
          <a:noFill/>
        </p:spPr>
        <p:txBody>
          <a:bodyPr wrap="none" rtlCol="0">
            <a:spAutoFit/>
          </a:bodyPr>
          <a:lstStyle/>
          <a:p>
            <a:r>
              <a:rPr lang="zh-CN" altLang="en-US" sz="2800" b="1" dirty="0">
                <a:solidFill>
                  <a:schemeClr val="tx1">
                    <a:lumMod val="75000"/>
                    <a:lumOff val="25000"/>
                  </a:schemeClr>
                </a:solidFill>
              </a:rPr>
              <a:t>单击添加标题</a:t>
            </a:r>
          </a:p>
        </p:txBody>
      </p:sp>
    </p:spTree>
    <p:extLst>
      <p:ext uri="{BB962C8B-B14F-4D97-AF65-F5344CB8AC3E}">
        <p14:creationId xmlns:p14="http://schemas.microsoft.com/office/powerpoint/2010/main" val="4052397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5899AB"/>
            </a:gs>
            <a:gs pos="100000">
              <a:srgbClr val="83BDC9"/>
            </a:gs>
          </a:gsLst>
          <a:lin ang="2700000" scaled="0"/>
          <a:tileRect/>
        </a:gradFill>
        <a:ln>
          <a:noFill/>
        </a:ln>
      </a:spPr>
      <a:bodyPr rtlCol="0" anchor="ctr"/>
      <a:lstStyle>
        <a:defPPr algn="ctr">
          <a:defRPr sz="2400" dirty="0">
            <a:solidFill>
              <a:schemeClr val="bg1"/>
            </a:solidFill>
            <a:latin typeface="思源黑体 Bold" panose="020B0800000000000000" pitchFamily="34" charset="-122"/>
            <a:ea typeface="思源黑体 Bold" panose="020B0800000000000000"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产品介绍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1113</TotalTime>
  <Words>1226</Words>
  <Application>Microsoft Office PowerPoint</Application>
  <PresentationFormat>宽屏</PresentationFormat>
  <Paragraphs>125</Paragraphs>
  <Slides>17</Slides>
  <Notes>1</Notes>
  <HiddenSlides>0</HiddenSlides>
  <MMClips>0</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17</vt:i4>
      </vt:variant>
    </vt:vector>
  </HeadingPairs>
  <TitlesOfParts>
    <vt:vector size="27" baseType="lpstr">
      <vt:lpstr>Arial</vt:lpstr>
      <vt:lpstr>Roboto</vt:lpstr>
      <vt:lpstr>等线 Light</vt:lpstr>
      <vt:lpstr>等线</vt:lpstr>
      <vt:lpstr>微软雅黑</vt:lpstr>
      <vt:lpstr>Arial Black</vt:lpstr>
      <vt:lpstr>Impact</vt:lpstr>
      <vt:lpstr>Office 主题​​</vt:lpstr>
      <vt:lpstr>1_Office 主题​​</vt:lpstr>
      <vt:lpstr>产品介绍主题​​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王婧</cp:lastModifiedBy>
  <cp:revision>78</cp:revision>
  <dcterms:created xsi:type="dcterms:W3CDTF">2022-03-18T05:08:42Z</dcterms:created>
  <dcterms:modified xsi:type="dcterms:W3CDTF">2022-06-13T03:42:28Z</dcterms:modified>
</cp:coreProperties>
</file>